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notesSlides/notesSlide5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6.xml" ContentType="application/vnd.openxmlformats-officedocument.presentationml.notesSlide+xml"/>
  <Override PartName="/ppt/ink/ink10.xml" ContentType="application/inkml+xml"/>
  <Override PartName="/ppt/notesSlides/notesSlide7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8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9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0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11.xml" ContentType="application/vnd.openxmlformats-officedocument.presentationml.notesSlide+xml"/>
  <Override PartName="/ppt/ink/ink32.xml" ContentType="application/inkml+xml"/>
  <Override PartName="/ppt/notesSlides/notesSlide12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13.xml" ContentType="application/vnd.openxmlformats-officedocument.presentationml.notesSlide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304" r:id="rId7"/>
    <p:sldId id="261" r:id="rId8"/>
    <p:sldId id="262" r:id="rId9"/>
    <p:sldId id="263" r:id="rId10"/>
    <p:sldId id="264" r:id="rId11"/>
    <p:sldId id="265" r:id="rId12"/>
    <p:sldId id="30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1" r:id="rId28"/>
    <p:sldId id="295" r:id="rId29"/>
    <p:sldId id="280" r:id="rId30"/>
    <p:sldId id="282" r:id="rId31"/>
    <p:sldId id="283" r:id="rId32"/>
    <p:sldId id="296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7" r:id="rId41"/>
    <p:sldId id="291" r:id="rId42"/>
    <p:sldId id="292" r:id="rId43"/>
    <p:sldId id="293" r:id="rId44"/>
    <p:sldId id="298" r:id="rId45"/>
    <p:sldId id="294" r:id="rId46"/>
    <p:sldId id="299" r:id="rId47"/>
    <p:sldId id="300" r:id="rId48"/>
    <p:sldId id="301" r:id="rId49"/>
    <p:sldId id="302" r:id="rId50"/>
    <p:sldId id="303" r:id="rId5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7030A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7"/>
    <p:restoredTop sz="92949"/>
  </p:normalViewPr>
  <p:slideViewPr>
    <p:cSldViewPr snapToGrid="0" snapToObjects="1">
      <p:cViewPr varScale="1">
        <p:scale>
          <a:sx n="89" d="100"/>
          <a:sy n="89" d="100"/>
        </p:scale>
        <p:origin x="30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1:07:42.04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14309 3490 25 0,'3'-10'12'0,"1"10"3"0,-4 3 12 16,3 7-23-16,-3 2 0 15,4 7 4-15,-1 0 1 0,4 6-10 16,4-3 1-16,0 3 6 31,-1-3 0-31,4 0-2 16,0-9 1-16,0-1-5 0,8 1 1 0,-8-1-10 15,-4-2 0-15,1 2-7 16,-4 10 1-16</inkml:trace>
  <inkml:trace contextRef="#ctx0" brushRef="#br0" timeOffset="204.9187">14101 4017 45 0,'-11'0'22'0,"29"-10"-13"0,-4 4 35 15,7-4-41-15,7-2 1 16,4-1 0-16,0-2 1 16,3-1-6-16,4 3 0 15,-1 1 1-15,5-4 0 16,-1 4-10-16,-7 2 1 16,4 4-8-16,-11 12 0 0</inkml:trace>
  <inkml:trace contextRef="#ctx0" brushRef="#br0" timeOffset="385.149">14242 4211 42 0,'-25'6'21'0,"14"-15"-15"16,15 3 30-16,3-1-35 16,11-2 0-1,3-7 1-15,0-6 0 16,7 0-6-16,4 4 0 15,0 2-7-15,-1 3 0 16,5 7-3-16,-15 9 1 16</inkml:trace>
  <inkml:trace contextRef="#ctx0" brushRef="#br0" timeOffset="712.3113">14333 4437 29 0,'-35'0'14'0,"10"-16"-10"0,25 10 24 0,7-13-28 15,4 3 0-15,0-2 0 16,3-1 0-16,3 3-3 0,1 7 1 0,0 5-3 16,-4 8 1-16,-4 8-1 15,-3 7 0-15,-7 0 2 16,0 6 0-16,-3 3 5 16,-4 3 1-16,0 1 3 15,0-7 1-15,3-3 2 31,4-3 0-31,0-7-1 16,7-6 0-16,0 1-3 16,4-7 1-16,3-7-2 15,0-5 0-15,-7-1-2 0,-3-2 1 16,-4-1-5-16,-4 0 0 16,-3 1-8-16,0-4 0 15,18-3-5-15,-1-6 0 0</inkml:trace>
  <inkml:trace contextRef="#ctx0" brushRef="#br0" timeOffset="905.5608">14944 3744 59 0,'3'-10'29'0,"15"-5"-40"0,-8 8 57 15,5 4-46-15,2-6 1 16,1 3-6-16,-1 2 1 15,-2 4-2-15,-1 4 0 16,-4 5-9-16,-6 7 0 16,-4 9-1-16,-7 3 1 15</inkml:trace>
  <inkml:trace contextRef="#ctx0" brushRef="#br0" timeOffset="1142.5494">14884 3995 37 0,'-25'22'18'0,"7"-16"-17"0,18-6 39 0,0 0-39 16,7-3 1-16,0-4 1 15,4-2 0-15,7 0-4 16,3-4 0-16,11 4 3 31,-4-1 0-31,0 7-2 16,-3 3 1-16,-4 3-1 0,-7 7 1 0,-3-1 0 16,-11 7 0-16,-4 3 0 15,-3-4 0-15,0 4-3 16,-4-3 1-16,1-10-6 15,3-6 1-15,-4-6-6 16,4-7 0-16,0-6-3 16,4-3 1-16</inkml:trace>
  <inkml:trace contextRef="#ctx0" brushRef="#br0" timeOffset="1240.4681">15004 3875 19 0,'3'4'9'0,"-6"8"-8"0,3-2 13 31,0 2-16-31,-4 4 1 0,1 3-9 15,-1-1 0-15</inkml:trace>
  <inkml:trace contextRef="#ctx0" brushRef="#br0" timeOffset="1673.5377">14859 4296 41 0,'-14'3'20'0,"14"-13"-16"0,0 10 41 0,7-6-42 15,0 3 1-15,0-6 0 16,4-4 1-16,-1 0-7 0,8-5 1 16,3-4 3-1,0-3 1-15,4-4-7 16,-4 11 0-16,-3 2-6 16,-4 16 0-16,-7 9-4 15,-7 10 0-15,-4 9-2 16,-6 7 0-16,-4 6 9 15,0-98 7-15,10 161 4 16,-7-67 1-16,8-12 6 16,3-9 0-16,3-7 3 15,8 1 1-15,0-7-8 16,3-3 1-16,0-9-2 16,0-4 0-16,-3 4-1 15,-4 2 1-15,-4 1-2 16,-6 3 1-16,-4 9-1 15,-4 1 0-15,-3-1-2 16,0 0 1-16,3-6-9 16,4 0 1-16,4-3-12 0,13-3 1 15,-3-7-3-15,0-9 0 16</inkml:trace>
  <inkml:trace contextRef="#ctx0" brushRef="#br0" timeOffset="2129.8669">15723 3483 45 0,'-17'4'22'0,"34"-1"-26"0,-10-3 41 0,7 0-36 16,4 3 0-16,3 0 0 15,8 0 0-15,-5 3-8 16,1 7 0-16,-4 0-6 16,4 15 1-16</inkml:trace>
  <inkml:trace contextRef="#ctx0" brushRef="#br0" timeOffset="2324.3207">15628 3894 34 0,'-32'-6'17'0,"25"3"-6"0,7 3 24 0,0 0-31 15,11-3 0-15,3 0 2 16,7-4 1-16,11 1-9 16,7-3 0-16,7-1 6 15,6-5 0-15,-2-4-8 16,-1 0 1-16,4-3-10 16,-7 6 1-16,-7 7-3 15,-11 9 0-15</inkml:trace>
  <inkml:trace contextRef="#ctx0" brushRef="#br0" timeOffset="2527.8838">15762 3982 49 0,'-18'0'24'0,"15"-3"-32"0,14 0 47 0,6-3-39 15,4-1 0-15,11-2 1 0,0-4 0 16,3 1-5-16,4 2 0 15,-4 1-9-15,-3 3 1 16,-7 9-1-16,-8 6 0 31</inkml:trace>
  <inkml:trace contextRef="#ctx0" brushRef="#br0" timeOffset="2652.9548">15822 4192 38 0,'-10'6'19'0,"17"-21"-25"0,0 8 38 0,3-5-32 15,8-4 0-15,3 1-1 16,0-1 1-16,0 0-5 16,1 4 0-16,-5 5-5 15,1 11 0-15</inkml:trace>
  <inkml:trace contextRef="#ctx0" brushRef="#br0" timeOffset="2955.7326">15854 4355 39 0,'-25'3'19'0,"22"-3"-20"0,-1-3 34 0,8-3-33 16,3 0 1-16,7-7 0 0,3-3 0 15,5 1-2-15,2-4 1 0,5 3 1 32,-1 1 0-32,-4 2-1 15,-2 4 1-15,-8 9-1 16,-4 6 1-16,-6 6 0 15,-8 4 1-15,-6 9-1 16,-1 0 1-16,-3-3 1 16,-4 0 0-16,1-3-1 15,6-3 1-15,1-4-1 16,6-2 0-16,8-7-1 16,3-3 0-16,7-10-8 15,3-8 1-15,12-11-9 16,6-11 1-16</inkml:trace>
  <inkml:trace contextRef="#ctx0" brushRef="#br0" timeOffset="3157.7945">16665 3487 55 0,'-21'15'27'0,"-7"35"-30"0,24-34 45 16,1 6-43-16,-1 3 1 15,4 0 0-15,0-6 0 16,0 9-4-16,0 1 0 16,0-8-7-16,0 5 0 0,0-4-4 0,0-4 1 15</inkml:trace>
  <inkml:trace contextRef="#ctx0" brushRef="#br0" timeOffset="3316.6858">16351 3819 54 0,'-31'-3'27'0,"6"28"-34"16,21-22 53-16,4-3-46 16,11 3 0-16,10-3 0 15,7-3 0-15,8-3-4 16,6-10 0-16,0-6-6 16,4 3 1-16,0 1-6 15,-4-1 0-15</inkml:trace>
  <inkml:trace contextRef="#ctx0" brushRef="#br0" timeOffset="3450.7485">16863 3643 48 0,'3'4'24'0,"-38"-1"-24"0,24-3 45 16,1 3-45-16,-1 3 1 15,-3 0 0-15,0 1 1 16,0 2-9-16,-4 7 1 16,1 3-8-16,-5 9 0 15,5 3-1-15,-1 0 1 16</inkml:trace>
  <inkml:trace contextRef="#ctx0" brushRef="#br0" timeOffset="3735.0078">16221 4104 43 0,'0'0'21'0,"10"-25"-26"0,1 19 44 15,7-3-36-15,3-1 1 16,7-2 1-16,7-1 1 15,4-6-8-15,0-3 0 16,7 0 5-16,0 4 0 16,-1 2-2-16,-2-3 1 15,-1 7-2-15,0 2 1 16,-6 1-2-16,-8 2 1 16,-7 7-5-16,-10 0 1 15,-11 7-7-15,-4 2 0 16,-6 10-5-1,-5 9 1-15</inkml:trace>
  <inkml:trace contextRef="#ctx0" brushRef="#br0" timeOffset="4193.9112">16450 4142 26 0,'-7'0'13'0,"28"-16"-7"0,-10 10 19 15,3 0-22-15,0 0 0 16,4-1 3-16,-1 1 0 15,1 6-7-15,0 3 0 16,-4-3 5-16,-4 3 1 16,-6 4-2-16,-4 5 0 15,-4 7-1-15,-3 0 0 16,0 3-1-16,0-7 1 16,0-2-2-16,3 3 0 0,4-4-1 15,0 1 1-15,4-1-1 16,0 1 0-16,3-1 0 15,-4 1 1-15,1 6 1 16,-4 3 0-16,-4-4 0 16,1-2 1-16,-1 0-2 15,-3 3 0-15,0-1-4 16,-4 1 0-16,-6 0-5 16,-1-3 0-16,-7-4-3 15,-3-2 1-15,0-7 5 16,-4-3 0-16,4-3 8 15,10-4 1-15,11 1 6 16,11-3 1-16,6-1 3 16,19 1 0-16,6-7-4 15,0-3 1-15,7-9-7 0,11-6 0 16,18-7-14-16,14 0 0 0,10 3-5 16,-3 4 0-16</inkml:trace>
  <inkml:trace contextRef="#ctx0" brushRef="#br0" timeOffset="4434.1247">17579 3393 47 0,'-21'12'23'0,"31"4"-27"16,1-13 42-16,0 3-38 16,6 0 0-16,4 1-2 15,4-1 0-15,3 0-7 16,0 4 1-16,-6 2-5 16,-8 13 0-16</inkml:trace>
  <inkml:trace contextRef="#ctx0" brushRef="#br0" timeOffset="4611.5701">17297 3835 62 0,'-11'0'31'0,"18"-13"-40"15,0 7 63-15,14 0-52 16,11-4 1-16,10 1 0 16,11-4 0-16,-3-2-6 0,3-4 0 15,0-3-5-15,-4 6 1 16,-3 4-12-16,-7 8 1 15</inkml:trace>
  <inkml:trace contextRef="#ctx0" brushRef="#br0" timeOffset="4947.7618">17628 3885 35 0,'-49'9'17'0,"-18"7"-8"0,49-10 18 15,-10 7-23-15,-4 2 0 0,1 1 3 31,6 0 0-31,4-4-9 16,7 1 1-16,3-4 5 0,11-2 0 16,14-4-1-16,14-6 0 0,8-4-2 15,9-2 0-15,-2-1 0 16,3 1 0-16,-4 3 0 16,0 6 0-16,-6 3 0 31,-8 6 0-31,-11 1 1 15,-6 5 0-15,-7 11 1 16,-8-1 1-16,-3 3-2 0,-4 0 1 16,1-12-1-16,-1-1 1 15,4-2-6-15,0-4 0 16,7-18-7-16,4-16 0 0,6-3-9 16,8-4 0-16</inkml:trace>
  <inkml:trace contextRef="#ctx0" brushRef="#br0" timeOffset="5104.0064">18189 3603 62 0,'4'-7'31'0,"-1"4"-32"15,1 6 55-15,-4 4-54 16,3 2 1-16,1 4 0 16,-1 2 0-16,1 1-5 15,-4 3 0-15,0 0-8 16,0-1 1-16,-4 11-8 15,1 2 1-15</inkml:trace>
  <inkml:trace contextRef="#ctx0" brushRef="#br0" timeOffset="5235.4231">18016 3954 36 0,'-24'-10'18'0,"24"-2"-14"0,0 6 24 16,7 2-28-16,0-2 0 15,7 3 0-15,0 0 1 16,4 3-5-16,-1 0 1 0,1 6-8 15,0 4 1-15</inkml:trace>
  <inkml:trace contextRef="#ctx0" brushRef="#br0" timeOffset="5413.2941">18045 4205 43 0,'-29'31'21'0,"26"-22"-17"15,3-9 36-15,3-3-39 16,4-3 1-16,4-3-1 15,7-7 0-15,6-9-6 0,1-10 1 16,3-2-9-16,4-4 1 16,7 3-2-1,-4-6 0-15</inkml:trace>
  <inkml:trace contextRef="#ctx0" brushRef="#br0" timeOffset="5569.3116">18440 3741 42 0,'-14'-10'21'0,"24"4"-16"0,-6 0 41 0,3-1-45 0,10-2 1 15,1 3-1-15,-4-4 1 16,7 1-3 0,0-1 0-16,1-5-4 0,2-4 1 0,1 6-10 15,-11 1 1-15,4 3-2 16,-11-4 0 15</inkml:trace>
  <inkml:trace contextRef="#ctx0" brushRef="#br0" timeOffset="6146.6577">18531 3656 37 0,'-28'16'18'0,"11"28"-22"0,9-35 35 16,1 10-31-16,0 0 0 15,4 3-1-15,-1-7 1 16,4 1 0-16,4 0 0 16,6-1-2-16,-3-2 1 15,4 2-1-15,-7-2 1 16,-1-4-1-16,-3-2 1 15,0 2 0-15,0-3 1 16,4-3 0-16,-1-3 1 16,4 0 0-16,4 0 0 15,3-3 0-15,4 0 0 16,-1 0-1-16,1 0 0 16,-4 3 0-16,-3 0 0 15,-4 3 0-15,-7 3 0 0,-7 1 0 16,-4 5 1-16,-3 1 0 15,-4 2 1-15,-10 4 2 16,3 3 0-16,4 3 1 16,0 0 1-16,3 4 0 15,4-4 1-15,-3 0-2 16,6 3 1-16,4-9-3 0,3 0 1 0,4-7-2 16,7-2 0-16,4-1-2 15,10-6 1-15,0-3-1 16,4-9 1-16,3-4-1 15,4-3 0-15,0 1 0 16,-4-10 0-16,-3 0 0 16,-4 6 0-16,-3 3-1 15,-4 4 1-15,0 2-1 16,-4 7 1-16,-3 9 0 16,0 1 1-16,0 5-1 15,-3 4 1-15,3-1 0 16,-3 4 1-16,3 6-3 15,-4 0 0-15,1-3-13 16,3 0 0-16,3-3-3 16,1-16 0-16</inkml:trace>
  <inkml:trace contextRef="#ctx0" brushRef="#br0" timeOffset="7667.6942">18330 8764 38 0,'0'0'19'0,"32"-6"-8"0,-18 6 20 0,18-3-27 16,14 0 1-16,0 3 1 15,3 0 1-15,-3-4-9 16,3-2 0-16,4-9 4 15,-7-1 0-15,0 0-8 32,-7 1 1-32,-4-1-8 15,-3-3 0-15,3-3-3 0,-3 3 0 16</inkml:trace>
  <inkml:trace contextRef="#ctx0" brushRef="#br0" timeOffset="7844.3">18895 8447 38 0,'-35'26'19'0,"-22"33"-17"0,43-40 36 16,-4 12-35-16,-10 13 0 0,-7 13 2 0,-8-13 0 16,-6 6-7-16,7 0 1 15,3-3 4-15,4-9 0 16,3 9-5-16,7-10 0 16,1-2-7-16,9-10 1 15,5-3-7-15,6-13 1 0</inkml:trace>
  <inkml:trace contextRef="#ctx0" brushRef="#br0" timeOffset="8003.0867">18577 8974 30 0,'36'-19'15'0,"16"7"-4"15,-41 12 20-15,3 0-25 16,-3 6 0-16,-1 4 3 16,1 2 1-16,-1 4-13 15,-2 9 1-15,-1-3 4 16,0 3 1-1,3 0-11-15,4-6 0 16,4-7-7 0,3-8 0-16</inkml:trace>
  <inkml:trace contextRef="#ctx0" brushRef="#br0" timeOffset="8219.2509">19364 8419 60 0,'0'3'30'0,"14"-3"-37"0,-7 0 56 16,0 4-49-16,7-1 1 15,4 3 0-15,3-3 0 0,0 0-2 16,0-3 0-16,11 0-6 16,-4 0 1-16,-10 0-8 15,-4 3 0-15,-7 4-3 16,-7 5 0-16</inkml:trace>
  <inkml:trace contextRef="#ctx0" brushRef="#br0" timeOffset="8529.3023">19226 8717 37 0,'-49'28'18'0,"14"13"-14"0,28-35 33 0,0-2-33 16,0-1 0-16,7 0 2 31,3 0 1-31,11-6-8 15,11-7 0-15,3-5 6 16,0-10 0-16,8-4-2 0,2-2 1 16,5 0-3-16,3-4 1 15,17 10-1-15,-3 0 0 16,-3 6-1-16,-5 4 1 16,-6 8-1-16,-7 1 0 15,-7 12 0-15,-4 1 1 16,-7 8 0-16,-7 4 0 0,-7 6-2 15,-7 3 0-15,-7 4-6 16,-7 2 0-16,-7-2-8 16,-4-1 1-16,-3 0-4 15,-14-3 0-15</inkml:trace>
  <inkml:trace contextRef="#ctx0" brushRef="#br0" timeOffset="8875.9116">19420 8852 38 0,'18'-9'19'0,"28"-1"-12"0,-36 10 35 16,5 0-41-16,-1 0 0 0,-4 3 2 15,-10 0 0-15,-3 7-4 32,-4-1 0-32,-4 4 2 15,-3 2 1-15,0 1-1 16,0 0 0-16,3 6-2 0,4-7 1 15,7-2-1 1,7 0 1-16,4-1-1 16,3 1 1-16,4-1 0 0,3-2 0 0,0 5 1 15,-3-2 0-15,-4 12 0 16,-7 0 1-16,-4 6 0 16,-6 1 0-16,-8-4-1 15,1 3 0-15,-8 4-6 16,0-7 0-16,-3-3-9 15,0-3 1-15,0-3-3 0,3-13 1 16</inkml:trace>
  <inkml:trace contextRef="#ctx0" brushRef="#br0" timeOffset="9032.0803">19293 9250 45 0,'4'6'22'0,"24"-12"-20"0,-14 3 43 15,7 0-44-15,8-3 1 16,20-7 0-16,4-3 1 0,7-2-9 15,7-11 1-15,7 1-6 16,7-3 0-16,18-1-4 16,3-2 0-1</inkml:trace>
  <inkml:trace contextRef="#ctx0" brushRef="#br0" timeOffset="9438.3581">20426 8658 38 0,'-28'28'19'0,"6"38"-20"0,15-51 34 16,-7 7-32-16,-7 6 0 16,0 7 0-16,0-1 1 15,3-2-3-15,0-1 1 16,11-12 1-16,4-3 0 0,6-10 0 15,12-9 1-15,2-10 0 16,1-6 1-16,7-18 0 16,6-4 1-16,5-9 0 15,6 0 1-15,4 3-2 16,0 0 1-16,3 12-2 16,0 7 1-16,1 12-1 0,-4 13 1 15,-4 9-1-15,-10 10 1 16,-4 12-1-16,-10 7 0 15,-11 6 0-15,-11-1 0 16,-6 1-6 0,-12 0 1-16,-2 0-6 15,-8-10 0-15,4 0-7 16,-1-12 0-16,5 3-3 16,-4-16 0-16</inkml:trace>
  <inkml:trace contextRef="#ctx0" brushRef="#br0" timeOffset="9578.9821">20405 8830 46 0,'-4'-3'23'0,"15"6"-26"16,-4-3 46-16,3 3-42 16,12 3 1-16,-1-2 0 15,0-4 0-15,4 0-4 16,-1-7 0-16,8 1-5 16,0 0 1-16,-4-1-8 15,-3 4 0-15</inkml:trace>
  <inkml:trace contextRef="#ctx0" brushRef="#br0" timeOffset="10052.5859">20599 8488 27 0,'-7'-9'13'0,"7"6"-2"0,0 6 13 15,-4 0-23-15,-3 16 0 16,-4 15 1-16,-3 20 1 15,-7 11-3-15,0 8 0 16,0-4 1-16,0 3 1 16,7 0-1-16,3-13 0 15,7-12-6-15,4-15 1 16,0-10-7-16,11-16 1 16</inkml:trace>
  <inkml:trace contextRef="#ctx0" brushRef="#br0" timeOffset="10225.2429">20779 8513 39 0,'-7'19'19'0,"-11"41"-18"0,11-41 31 15,-4 12-32-15,-6 7 1 16,3 2 0-16,-1-2 0 16,1 3-4-16,0-1 1 15,0 1-3-15,-4 0 0 16,1 3-7-1,-1-7 1-15</inkml:trace>
  <inkml:trace contextRef="#ctx0" brushRef="#br0" timeOffset="10456.9457">20070 9153 49 0,'-15'19'24'0,"19"-10"-22"0,3-9 45 15,14 0-43-15,11-3 0 16,10-3 3-16,4-4 0 0,3-2-9 16,4-4 0-16,4 1 5 15,-4-4 0-15,10 0-8 16,-6 0 0 0,3 3-9-16,-11 4 1 15,-7 6-6-15,-13 9 1 16</inkml:trace>
  <inkml:trace contextRef="#ctx0" brushRef="#br0" timeOffset="10622.5188">20525 9181 48 0,'-32'22'24'0,"-7"-9"-25"0,28-4 44 16,-6 10-43-16,-4 3 0 16,-8 3 0-16,-2 6 1 15,-1-2-5-15,4-4 1 16,3-3-6-16,7-4 0 0,11 1-5 15,4-3 0-15</inkml:trace>
  <inkml:trace contextRef="#ctx0" brushRef="#br0" timeOffset="10769.1066">20556 9250 48 0,'7'-15'24'0,"18"2"-17"15,-18 16 44-15,0 0-47 16,0 10 0-1,4 2 0-15,3 1 0 16,4 0-16-16,6 3 1 16,15-4-5-16,-7-5 0 15</inkml:trace>
  <inkml:trace contextRef="#ctx0" brushRef="#br0" timeOffset="11215.0339">21470 9228 42 0,'-3'22'21'0,"13"16"-17"0,-10-22 27 0,4-1-30 16,-1 7 0-16,4-3 1 16,4-3 0-16,3-1-11 0,7-2 0 15,7-1-3-15,-3-12 0 16</inkml:trace>
  <inkml:trace contextRef="#ctx0" brushRef="#br0" timeOffset="11960.1528">22398 8886 24 0,'-14'-6'12'0,"-4"12"-6"0,8 1 13 15,-5 8-14-15,1 14 0 16,0-1 2-16,4 6 1 16,-1 4-10-16,4 3 0 0,0-7 6 15,3 1 1-15,4-7-3 16,0-6 1-16,4-6-7 16,6-7 0-16,5 4-8 15,13-13 1-15</inkml:trace>
  <inkml:trace contextRef="#ctx0" brushRef="#br0" timeOffset="12204.491">22617 9134 30 0,'-7'3'15'0,"17"-3"-5"16,-3-6 18-16,0-6-25 15,7-4 0-15,4-3 3 16,0-6 0-16,3 0-7 15,-4 0 1-15,-2 6 5 16,-8 0 0-16,-7 7-2 16,-7 5 0-16,-4 4-1 15,-7 3 0-15,1 3-1 0,-1 4 0 16,0 2-2-16,1 0 0 16,3 1-7-1,3-1 0-15,4 1-7 16,11 2 0-16</inkml:trace>
  <inkml:trace contextRef="#ctx0" brushRef="#br0" timeOffset="12616.598">22860 8990 30 0,'-28'9'15'0,"17"4"-7"0,11-13 16 15,0 0-23-15,0 0 1 16,0 0 0-16,11-6 0 15,10-4-3-15,7 1 0 16,4-1 2-16,7 1 0 16,-8 3-1-16,-2 6 0 15,-8 3 0-15,-4 3 1 16,-2 4 0 0,-5-1 1-16,-3 0 0 15,0 1 1-15,-3-4 0 16,-1 0 1-16,1-3-1 0,3 1 1 0,0-4-2 15,0-4 1-15,4-2-2 16,-1 0 0-16,1 0-1 16,3-1 1-16,-3 4-1 31,3 0 1-31,-4 0-1 0,-3 3 1 0,0 3 0 31,-3 0 0-31,-4 0-4 0,0 4 0 16,-4-1-5-16,1-3 1 15,-1 0-8-15,4 0 1 16</inkml:trace>
  <inkml:trace contextRef="#ctx0" brushRef="#br0" timeOffset="12830.5343">23322 8880 35 0,'4'10'17'0,"-15"2"-14"0,8 1 24 0,-5 12-26 15,1 3 1 1,-7 13-1-16,0 6 1 0,0 12-3 0,0 7 0 16,0-3 2-16,0-3 0 0,0-4-5 15,3-6 0-15,4-9-5 16,4-10 1-16,3-6-3 16,3-12 1-16</inkml:trace>
  <inkml:trace contextRef="#ctx0" brushRef="#br0" timeOffset="13027.6176">23322 8990 29 0,'25'-22'14'0,"14"13"-11"16,-25 9 26-16,0 6-27 0,-4 3 1 0,1 1 3 16,-7 2 0-16,-11 4-7 15,-4 6 1-15,-3 3 4 16,0 0 0-16,-4 3-4 15,0-3 0-15,4-6-7 16,4-9 1-16,3-10-7 16,7-7 0-16</inkml:trace>
  <inkml:trace contextRef="#ctx0" brushRef="#br0" timeOffset="13298.7051">23640 8965 44 0,'-4'25'22'0,"-14"6"-22"16,18-24 39-16,4 2-39 16,0 0 1-16,3-2 0 0,0-1 0 15,0-3-1-15,3-3 0 16,1-3 1-16,-1-3 1 16,1 3-2-16,0-1 1 15,3 4-1-15,0 0 1 16,-4 0-1-1,-3 10 0-15,1 2 0 16,-5 4 1-16,-3 3-1 16,-3 3 1-16,-5-3-4 0,1 3 1 0,0-4-7 15,0-5 0-15,4 3-6 16,3-10 1-16</inkml:trace>
  <inkml:trace contextRef="#ctx0" brushRef="#br0" timeOffset="13499.8091">23820 8855 46 0,'0'0'23'0,"24"3"-22"0,-17-6 42 15,4 3-41-15,3-3 1 32,0 0-1-32,14 0 1 15,4-4-4-15,0-5 0 0,0-1-2 0,-1-2 0 16,1-1-7-16,-4-3 1 15,-7-3-6-15,1 3 0 16</inkml:trace>
  <inkml:trace contextRef="#ctx0" brushRef="#br0" timeOffset="13663.5771">24211 8476 36 0,'-3'9'18'0,"-1"29"-16"16,1-23 28-16,-4 7-29 15,-4 10 1-15,-3 5 0 16,-4 14 1-16,-3-8-5 16,-4 1 1-16,8 0-4 15,-1-3 1-15,4-3-8 16,10-7 1-16</inkml:trace>
  <inkml:trace contextRef="#ctx0" brushRef="#br0" timeOffset="13835.0873">24197 8943 37 0,'-3'6'18'0,"-15"19"-21"0,14-18 29 15,-3 5-26-15,0 1 0 16,0 2-4-16,0 4 0 16,0-3 0-16,0-1 0 0,3-2-6 15,8-4 1-15</inkml:trace>
  <inkml:trace contextRef="#ctx0" brushRef="#br0" timeOffset="14210.6137">24229 8827 38 0,'7'-25'19'0,"7"6"-28"16,-7 13 37-16,0-1-28 16,0 7 0-16,4 0-4 15,-4 7 0-15,0 5 3 16,0 4 1-16,-4 3-2 0,1 0 0 15,-4 6 1-15,-4 0 1 16,1 0 2-16,-1 0 1 0,1-6 1 16,-1-7 0-16,4-2 0 15,0-4 1-15,4-3-2 16,3-3 0-16,3-6-2 16,1-4 1-16,3 1-2 15,0 0 1-15,4 2 0 16,-4 1 0-16,0 3-1 15,-3 3 1-15,-1 3 0 16,-3 3 1-16,-3 4-1 16,-4 2 1-16,-4 1-1 15,1-4 0-15,-1 4-3 16,1-4 0-16,3 1-6 16,0-4 1-16,7-3-6 15,0-3 0 1</inkml:trace>
  <inkml:trace contextRef="#ctx0" brushRef="#br0" timeOffset="14486.2131">24567 8971 34 0,'11'0'17'0,"-15"13"-13"0,4-10 27 15,0 6-28-15,-3 1 0 16,3-1 2-16,3 0 1 16,1-2-7-1,3 2 0-15,4-3 5 16,-1 1 0-16,1-1-2 15,-1 0 1-15,1 4-2 16,0 5 1-16,-8 10-1 16,1 4 1-16,-8 2-1 15,-6 3 0-15,-8 10 1 16,-10-6 1-16,-4 0-1 16,-7 2 1-16,-3 1 0 15,-4-6 0-15,7-7-2 0,11-9 0 0,7-10-9 16,10-9 0-16,18-12-10 15,7-7 1-15</inkml:trace>
  <inkml:trace contextRef="#ctx0" brushRef="#br0" timeOffset="14896.9276">25157 8473 38 0,'7'18'19'0,"-14"80"-19"16,-4-67 23-16,-10 19-22 15,0-3 0-15,-1 3 1 0,-2 4 0 16,-1-4-3-16,4 3 1 15,0 0-3-15,3-6 1 16,1-6-4-16,-1-6 0 16,4-13-5-16,7-10 0 15</inkml:trace>
  <inkml:trace contextRef="#ctx0" brushRef="#br0" timeOffset="15114.8757">25111 8554 38 0,'42'-25'19'0,"11"22"-23"0,-35 0 37 16,3 3-31-16,-4 3 0 16,-2 3 2-16,-1 4 1 15,-7 2-6-15,-4 4 1 0,-10 3 3 16,-7 6 1-16,-11 3-2 16,-3 0 1-16,-14 0-2 15,3-3 1-15,4-3-4 16,6-6 0-16,5 3-5 15,6-7 0-15,8 1-7 16,3-4 0-16</inkml:trace>
  <inkml:trace contextRef="#ctx0" brushRef="#br0" timeOffset="15409.4528">25252 9006 43 0,'-14'25'21'0,"7"-10"-21"15,10-8 35-15,4-4-33 0,0 0 1 16,4 0 2 0,3-6 0-16,0-3-6 0,0-1 0 15,0-2 3-15,0-4 1 16,1 1-1-16,-5-1 0 0,-3 1-1 16,-3-1 1-1,-8 4-1-15,1-1 1 16,-4 4-1-16,-4 6 0 15,-7 3-3-15,1 4 1 16,-1-1-6-16,8 3 0 0,-1-2-7 16,7 2 0-16,8-3-2 15,7 0 0-15</inkml:trace>
  <inkml:trace contextRef="#ctx0" brushRef="#br0" timeOffset="15710.4659">25361 9071 38 0,'-10'22'19'0,"6"13"-19"0,4-32 36 0,4 0-34 16,-1 0 1-16,4-3 1 31,7-9 1-31,0 0-7 16,4-4 1-16,3 0 3 16,0 4 1-16,4 3-2 15,-7 3 1-15,-4 9-2 16,0 0 1-16,-3 7 0 15,-4-1 1-15,0 1 0 16,-4-1 0-16,1 1 0 16,-1-1 1-16,1-2-1 0,3-7 0 15,0-3-1-15,3-9 1 16,8-1-7-16,0-2 0 0,6-1-9 16,8 1 0-16,-4 5-3 15,-3 1 1-15</inkml:trace>
  <inkml:trace contextRef="#ctx0" brushRef="#br0" timeOffset="16012.3842">25802 9140 46 0,'4'0'23'0,"6"4"-25"16,-3-11 45-16,4-2-43 16,-1-7 1-16,1 1 0 15,3-1 0-15,0 0-2 16,-3 1 1-16,-4 2-1 15,-7 7 1-15,-4 3-1 16,-3 6 1-16,-7 6-1 16,-10 13 0-16,-5 6 1 15,1 4 1-15,3 2 0 16,4-2 1-16,11-4 0 16,3 0 0-16,3-6 0 15,8-6 1-15,3-4-2 16,3-2 1-16,8-10-6 15,3-7 0-15,0-5-7 0,0-7 0 16,1 3-5-16,2-6 1 16</inkml:trace>
  <inkml:trace contextRef="#ctx0" brushRef="#br0" timeOffset="16229.4312">25912 9228 45 0,'-11'38'22'0,"0"-13"-15"0,8-16 41 15,-1-2-45-15,1-1 1 16,-1 0 2-16,4-6 1 16,0-6-9-16,4-10 1 0,6-9 4 15,4-6 0-15,11-4-2 16,10 1 0-16,1 2-1 16,3 7 0-16,6 3-4 15,1 4 0-15,0 2-7 16,4 7 1-16,-1-1-8 15,-3 13 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1:28:47.58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13212 893 28 0,'3'-6'14'0,"4"22"-6"0,-3-16 14 0,3 3-21 15,0 6 0 1,3 4 0-16,1-10 0 15,3 3-1-15,-3-3 0 0,3 7-1 16,-4 5 0-16,-3 1-6 16,-7 3 0-16,-3 0-2 15,-8 6 0-15</inkml:trace>
  <inkml:trace contextRef="#ctx0" brushRef="#br0" timeOffset="459.9838">13067 1241 27 0,'-46'10'13'0,"28"24"-7"16,18-34 23-16,4-6-27 0,7 0 0 15,6-1 0-15,8-5 1 16,7-1-4-16,-1-12 1 16,1 0 1-1,3 3 1-15,1 3-1 0,-1 7 0 16,-3-1 0-16,-4 4 0 16,-3 9-1-16,-8 3 0 15,-3 6 0-15,-7 4 1 16,-3 3-2-16,-8 6 1 15,-6 0 0-15,-4 9 0 16,-4 7-1-16,-3 2 1 16,0 7 0-16,0-3 0 15,-4-9 0-15,4 2 1 16,0-5-2-16,3-10 0 16,4-7-4-16,0-5 1 15,3-7-5-15,1-9 1 16,-1-4-2-16,0-9 0 0,1 1 3 15,3 2 0-15,0-3 6 16,3 3 1-16,1 7 5 16,3 0 1-16,3 2 2 15,4 1 0-15,4 0-1 16,3 3 0-16,7-4-4 16,0 7 1-16,0 0-2 15,4-3 0-15,0 3-4 16,3 0 1-16,-3 3-5 0,-8 7 1 15,-3 2-5-15,-7 10 0 16</inkml:trace>
  <inkml:trace contextRef="#ctx0" brushRef="#br0" timeOffset="1344.1481">13229 1684 24 0,'-32'21'12'0,"-10"-8"-8"0,35-10 19 0,0 0-20 16,0 0 0-16,3-3 0 31,1 0 0-31,3-3-4 15,7-3 0-15,4-3 3 16,3-4 0-16,0 1-4 16,3-1 0-16,-3 0-3 0,1 7 0 15,-5-3-1-15,-3 9 1 16,-3 0-1-16,-4 9 0 0,-4 1 5 16,-3 5 0-16,-7 7 4 15,0 0 1-15,-7 6 1 16,0 13 1-16,-1 0 0 15,1-3 0-15,0-1-3 16,3-5 1-16,4-7-2 16,4-3 0-1,3-4-2-15,3-8 1 0,8-4-4 16,6-12 0-16,8-7-5 16,3-15 1-16,7-6-3 15,1-1 0-15,-1 1 0 31,-56-48 10-31,80 129-1 16,-34-69 1-16,-7 10 5 16,-8 8 0-16,-3 8 4 15,0-1 0-15,-3 9-4 16,-1-5 1-16,4 5-2 16,0-9 1-16,0 3-1 0,0-2 0 15,4-1-2-15,3-13 0 0,3 1-1 16,4-10 0-16,4-3-3 15,0 0 1-15,-1-3-3 16,1 6 1-16,-4 10-2 16,-3-1 1-16,-4 4-1 15,-4 12 0-15,-3 4 2 16,-3-1 0-16,-4 7 4 0,0-3 0 16,0 2 1-16,0 7 0 31,3 0 0-31,0-3 1 0,1 6-1 15,-1 3 1 1,1-6-2-16,-1 3 0 0,1-3-1 16,-1 0 0-16,4-3-3 15,0-6 1-15,0 2-3 0,0-9 0 16,0-2-1-16,0-14 0 16,4-2 1-16,-4-4 0 15,3 0 4-15,1-6 0 16,-1 7 3-1,1 2 0-15,-1 4 2 16,1 6 0-16,0 3-1 16,-1 6 1-16,1 3-1 15,-4 7 0-15,0-4-1 16,-4 4 1-16,1 9-1 16,-1-12 1-16,0 2 0 15,1-2 1-15,3 0-2 16,0-4 1-16,7-9-3 15,4-9 0-15,3-17-7 16,7-2 0-16,14-9-4 16,11-14 1-16</inkml:trace>
  <inkml:trace contextRef="#ctx0" brushRef="#br0" timeOffset="1647.994">13988 1147 35 0,'-29'3'17'0,"-23"35"-20"0,37-25 31 0,-2 9-29 15,-4 9 1-15,-8 13 1 0,5 0 1 16,-5 0-2-16,8-4 1 16,7 1 1-16,4-13 0 15,6-6 0 1,11-12 1-16,4-1 0 15,-1-9 0-15,4-6-1 16,8-4 0-16,2-5 0 16,4-7 1-16,4-16-4 15,-4 7 1-15,4-4-6 0,0 4 1 16,-4 3-8-16,-7 3 0 16</inkml:trace>
  <inkml:trace contextRef="#ctx0" brushRef="#br0" timeOffset="1818.677">13988 1191 25 0,'-22'25'12'0,"-2"32"-1"0,17-35 12 16,0 9-22-16,-7 16 0 0,3 6 2 31,0 4 0-31,1-4-4 0,-1 0 1 16,1 1 1-16,3-1 1 15,3-9-7-15,4 6 1 0,0-6-6 16,4-16 0-16</inkml:trace>
  <inkml:trace contextRef="#ctx0" brushRef="#br0" timeOffset="1982.4402">13818 1687 42 0,'-3'-3'21'0,"17"-13"-27"15,-4 10 37-15,5 6-32 16,6-10 1-16,0 1-1 15,0-1 0-15,4 1-5 16,-8 6 0-16,-2 9-5 0,-12 10 1 0</inkml:trace>
  <inkml:trace contextRef="#ctx0" brushRef="#br0" timeOffset="2137.1124">13780 2066 48 0,'-22'35'24'0,"22"-29"-28"0,0-6 45 0,7 0-40 15,4-13 1-15,0 1 1 16,3-7 0-16,7 0-5 31,7-9 0-31,4-10-5 0,3 1 1 16,14 5-9-16,1 1 1 0</inkml:trace>
  <inkml:trace contextRef="#ctx0" brushRef="#br0" timeOffset="2498.2524">14510 1495 45 0,'-36'0'22'0,"-9"32"-27"16,31-23 35-16,-1 4-29 15,-2 6 0-15,-4-4 0 16,6 1 1-16,5 0-3 16,6 2 0-16,8 1 1 15,3 0 1-15,4 0-1 0,3 6 0 16,0-9 0-16,0 2 1 16,-4 7 0-16,-2 4 1 15,-5-1 0-15,-6-3 1 16,-5 3 0-16,-2-6 0 15,-1 0-1 1,-3 0 1-16,-3-6-4 0,-1-7 0 16,0-6-6-1,4-9 0-15,4-10-8 0,13-2 0 0</inkml:trace>
  <inkml:trace contextRef="#ctx0" brushRef="#br0" timeOffset="2803.8753">14570 1759 37 0,'0'9'18'0,"-7"13"-9"0,3-16 26 16,1 1-32-16,-1 12 0 16,1-7 1-16,3-3 0 15,3-5-5-15,4-8 0 16,7-2 3-16,7-6 1 16,4-7-2-1,-7 6 1-15,10-12-2 16,0 10 1-16,-3 2-2 15,-4 0 1-15,-3 10-1 16,-4 3 1-16,-7 7 0 16,-4 2 0-16,-6 4 0 15,-4 2 0-15,0 4 1 16,-7-3 0-16,7 3-4 16,0-10 0-16,3-6-6 15,4 0 1-15,4-9-7 16,3 0 0-16</inkml:trace>
  <inkml:trace contextRef="#ctx0" brushRef="#br0" timeOffset="3150.2281">14880 1709 36 0,'-7'9'18'0,"-3"7"-16"0,6-10 27 31,-3 0-27-31,7 1 1 0,3-1 0 0,1-6 1 16,3-6-6-16,0-1 1 15,4-2 3-15,-1-1 0 16,4 1-2-16,4 0 0 16,0 5 0-16,-1-2 0 15,-3 6 0-15,-3 6 0 16,-4-6 1-16,0 10 1 16,-3-4 1-16,-4 4 0 15,0-1 0-15,0-3 1 16,0 1-1-16,0-1 1 0,0-3-3 15,0-3 1-15,0 0-1 32,3-3 0-32,4-7-6 15,0 4 1-15,0-3-8 16,0-1 1-16,4 1-5 16,-4-1 1-16</inkml:trace>
  <inkml:trace contextRef="#ctx0" brushRef="#br0" timeOffset="3492.5013">15134 1636 44 0,'-17'19'22'0,"2"-12"-26"0,15-7 40 16,-3 3-34-16,3 0 0 16,0 0 0-16,0-3 1 15,3 0-4-15,4-3 0 16,4 0 2-16,7 0 1 15,-1-7-2-15,8 4 0 16,0 3-1-16,-1-7 1 0,1 1 0 16,-4 9 0-16,0 0-1 15,-3 0 1-15,-4 6 1 16,-3 0 0-16,-4 1 2 16,0 2 0-16,-4-3 0 15,-3 4 0-15,-3-1 0 0,-1 1 0 16,1-1-1-16,-1 0 0 15,1-5-5-15,3 2 1 16,0-6-7-16,0 0 1 16,7 0-8-16,7-10 0 15</inkml:trace>
  <inkml:trace contextRef="#ctx0" brushRef="#br0" timeOffset="3812.3415">15533 1549 36 0,'-11'6'18'0,"-13"19"-13"0,16-16 25 16,-2 4-28-16,-1 3 1 16,4-1 3-16,0 4 0 15,0-6-8-15,4-1 1 0,3-2 4 16,0-1 1-16,0-9-2 16,7 0 1-16,0-6-3 15,0 0 0-15,3-1-1 16,1-2 0-1,0-4-1-15,-1 10 0 16,-3-13-1-16,0 10 1 16,0 6 0-16,0 3 0 15,-7-3 1-15,4 3 1 16,-4 4-1-16,0-7 1 16,0 3-3-16,3 3 0 15,-3-6-6-15,4 3 0 0,-4-3-3 16,7-3 0-16</inkml:trace>
  <inkml:trace contextRef="#ctx0" brushRef="#br0" timeOffset="4018.0217">15572 1696 43 0,'-14'13'21'0,"3"-4"-19"16,7-9 42-16,4 0-40 15,-3 0 1-15,3-3 2 0,0-3 0 0,3-7-9 16,4 4 0-16,4-7 5 15,3-3 1-15,4-6-5 16,-1 3 1-16,5 0-7 16,-1 3 1-16,3 4-8 15,1 2 0-15,-4 4-3 16,-3-1 0-16</inkml:trace>
  <inkml:trace contextRef="#ctx0" brushRef="#br0" timeOffset="4173.459">15759 1599 49 0,'3'16'24'0,"-3"-13"-30"0,4-3 47 0,-1 3-41 16,4 0 1-16,0 3 0 15,4-3 0-15,-1 0-3 16,5-3 0-16,-1-3-5 16,0-3 0-16,0-3-7 15,-4-4 0-15</inkml:trace>
  <inkml:trace contextRef="#ctx0" brushRef="#br0" timeOffset="4348.5348">15921 1599 60 0,'-25'25'30'0,"-10"9"-34"16,14-15 57-16,-15 9-49 0,-6 7 0 15,-11 21 1-15,-3 10 0 16,-8 0-8-16,1-3 1 15,10-13-5-15,7-6 0 16,7-3-12-16,7-7 1 16</inkml:trace>
  <inkml:trace contextRef="#ctx0" brushRef="#br0" timeOffset="10893.5159">16916 5534 26 0,'-29'3'13'0,"12"-9"-5"0,24-3 14 15,3-19-18 1,12-16 0-16,13-16 3 16,-3-3 0-16,6 1-8 0,5 2 0 15,6 0 6-15,1 1 0 16,13-1-2-16,4 4 0 15,4-1-1-15,-8 4 1 16,-6 9-3-16,-8 3 1 16,-7 1-5-16,-6 15 0 15,-5 6-6 1,-6 6 1-16,-7 1-5 16,-4 9 0-16</inkml:trace>
  <inkml:trace contextRef="#ctx0" brushRef="#br0" timeOffset="11135.0733">17604 4553 28 0,'-7'-6'14'0,"10"2"-12"0,4 1 21 0,4 3-22 16,3-3 0-16,3 3 1 15,8 0 1-15,3 3-3 16,1 0 1-16,-1 4 2 16,-3-1 0-16,-4 6 1 15,-4 7 0-15,-6 6-1 16,-8 7 1-16,-6 8-1 15,-11 14 1-15,-4 2-2 16,-7-9 1-16,4-6-4 16,0-6 0-16,7-10-6 15,3-13 1-15,8-9-8 16,10-12 1-16</inkml:trace>
  <inkml:trace contextRef="#ctx0" brushRef="#br0" timeOffset="11453.2857">18165 4217 38 0,'-8'-6'19'0,"12"-29"-20"0,0 26 29 15,3-10-28-15,0 7 1 16,3 5 0-16,4-2 1 15,4 0-3-15,3 2 1 16,4 7 1-16,0-3 0 16,-1 6 0-16,-3 1 0 0,1-1-1 15,2 0 0-15,1 0 0 16,-4 0 1-16,7 0 0 16,-7-6 0-16,4-3-1 15,0-10 0-15,-4 10-6 16,4-7 0-16,-4 7-6 15,-7 3 1-15</inkml:trace>
  <inkml:trace contextRef="#ctx0" brushRef="#br0" timeOffset="11906.4708">18203 4496 35 0,'-17'25'17'0,"-8"7"-18"0,21-23 26 0,-6 13-24 16,-1 10 0-16,-3 2 1 15,0 7 1-15,0 0-4 16,3 2 1-16,1-5 1 15,3-10 0-15,3-9 0 32,1 0 1-32,3-19-2 0,10-16 1 15,1-15-1-15,7-19 1 16,3-7-1-16,7 1 0 16,4 3-1-16,3 2 1 15,4 11 0-15,0 2 0 16,6 16 0-16,-6 3 0 15,-4 13 1-15,1 3 0 16,-8 6 0-16,-7 6 1 0,-7 7 0 0,-3 0 0 16,-4 2 0-16,-7-2 0 15,-4 0-3-15,-6 3 1 16,-4-7-6 0,0-2 1-16,-1-4-8 15,1-6 0-15</inkml:trace>
  <inkml:trace contextRef="#ctx0" brushRef="#br0" timeOffset="12095.8871">18376 4302 30 0,'0'19'15'0,"-3"50"-14"16,-1-54 21-16,-3 14-21 16,0 8 0-16,-7 13 1 15,3 7 0-15,1-1-3 0,-1-2 1 16,4-7-1-16,4 3 0 15,-1-13-5-15,1-11 1 16,-1-8-5-16,0-2 1 16</inkml:trace>
  <inkml:trace contextRef="#ctx0" brushRef="#br0" timeOffset="12285.1728">18263 4653 25 0,'-7'-12'12'0,"-14"30"-10"0,14-8 21 0,0 2-20 16,-4 4 0-16,1 0 2 15,-1-1 1 1,1 1-8-16,6 3 1 0,4-3 4 16,0-4 0-16,4-6-1 15,-1 4 0-15,4-7-3 16,4-6 1-16,3-3-6 16,7-1 1-16,4-2-6 15,3-1 0-15</inkml:trace>
  <inkml:trace contextRef="#ctx0" brushRef="#br0" timeOffset="12541.4832">18486 4656 27 0,'-29'16'13'0,"-9"0"-6"0,30-10 18 15,-2 3-24-15,-4 1 0 0,0-1 0 16,0 1 1-16,-1-4-3 16,5 0 1-16,3-6 0 15,3-9 1-15,4-4-2 16,4-3 0-16,-1 4-1 15,4 6 1-15,0 6-1 16,1 0 0-16,-1 3 1 16,0 0 1-16,0 3 0 15,3 0 1-15,1 4-1 16,-1-7 1-16,12-3-5 16,2-9 0-16,4-1-5 15,4-2 0-15</inkml:trace>
  <inkml:trace contextRef="#ctx0" brushRef="#br0" timeOffset="12894.0558">18870 4230 31 0,'-21'31'15'0,"-21"32"-15"16,31-44 27-16,-3 0-26 15,0 2 1-15,0 1 1 16,0-3 1-16,-1-3-5 16,8-4 1-16,4-2 2 0,6-20 1 0,4 4-2 31,8-13 1-31,6-12-2 16,3 3 1-16,1 0-1 15,0 6 0-15,3 6 0 16,-7 10 1-16,0 6 0 15,1 9 0-15,-1 10 0 0,-11 3 1 16,-3 3 0-16,-3 6 1 16,-4 4-2-16,-7 9 1 15,0 3-6-15,-4 0 0 16,-6 0-9-16,2 0 0 16</inkml:trace>
  <inkml:trace contextRef="#ctx0" brushRef="#br0" timeOffset="13119.8345">18909 4719 39 0,'3'-13'19'0,"-6"-21"-13"0,-1 25 26 0,4-4-29 16,-3 0 0-16,-4 1 2 16,-4 3 0-16,-3 2-7 15,-4 1 0-15,1 3 4 16,-1 3 1-16,1 0-2 15,6-3 0-15,4 0-4 16,3-1 1-16,11-2-5 16,4 0 0-16,7 0-8 15,-1 2 1-15</inkml:trace>
  <inkml:trace contextRef="#ctx0" brushRef="#br0" timeOffset="13404.8341">19230 4396 44 0,'-32'0'22'0,"22"-3"-25"0,10 3 37 0,3-6-35 16,8-4 1-16,-1-2 0 16,4-4 0-16,0-3-2 15,4-3 0-15,3-3-6 0,0 0 0 16,4 3-4-16,-7-3 0 16</inkml:trace>
  <inkml:trace contextRef="#ctx0" brushRef="#br0" timeOffset="13584.049">19350 4289 42 0,'-14'57'21'0,"-11"34"-26"0,18-63 40 0,0 6-34 16,0 10 0-16,-4 0 0 16,4 3 0-16,4-3-1 15,-1-6 0-15,4-10-3 0,4-3 0 16,-4-15-4-16,7-7 1 15,-4-10-7-15,1-15 1 16</inkml:trace>
  <inkml:trace contextRef="#ctx0" brushRef="#br0" timeOffset="13742.8322">19240 4603 39 0,'-24'13'19'0,"-11"24"-16"0,31-27 34 16,-3-1-33-16,0 3 0 31,10-8 3-31,8-4 0 15,3-7-9-15,4-11 0 16,3-1 3-16,4-6 0 0,3-7-8 16,7 1 0-1,0-4-9-15,-3 1 1 0</inkml:trace>
  <inkml:trace contextRef="#ctx0" brushRef="#br0" timeOffset="14090.4275">19576 4368 39 0,'-60'59'19'0,"24"-21"-18"0,29-25 28 16,-3 8-28-16,-4-2 0 15,-4 3 1-15,7 3 1 16,1-6-4 0,3-3 1-16,3-7 2 15,4-9 0-15,7-9 0 16,4-13 0-16,10-9-1 0,0-7 0 15,14-6-1 1,4-9 1-16,0-1-2 0,0 4 0 16,-4 9 1-1,0 7 0-15,-3 9 0 16,-7 9 1-16,-4 10 0 16,-3 9 0-16,-8 16 0 0,-3 9 1 15,-3 7-1-15,-8-1 1 16,-6 7-4-16,-4 6 0 0,-4-6-4 15,0 9 0-15,1-3-8 0,-1-6 0 16</inkml:trace>
  <inkml:trace contextRef="#ctx0" brushRef="#br0" timeOffset="14389.5049">19579 4509 33 0,'14'-22'16'0,"11"-3"-14"0,-18 15 21 0,4 4-22 15,-1 0 0-15,4 3 1 16,0 3 1-16,-3 3-3 16,0 6 0-16,-8 7 2 0,-6 3 0 15,-4 3 0-15,-8 3 1 16,1 3 1-16,-3-3 0 16,-1 0 0-16,0-3 0 15,4 0 0-15,0-3 1 16,4 0-2-16,-1-4 1 15,4 1-2-15,7-13 0 16,11-3-2-16,10-9 1 16,7-7-7-1,7-9 1-15,4 0-10 16,3-3 0-16,1 0-1 16,-5-10 1-16</inkml:trace>
  <inkml:trace contextRef="#ctx0" brushRef="#br0" timeOffset="14655.1471">19981 4289 36 0,'0'-25'18'0,"21"-9"-22"0,-13 31 35 0,2 3-29 15,1 6 0-15,3 6 4 16,0 7 0-16,4 6-7 15,-1 4 1-15,1 8 3 16,0 7 1-16,-8-3-1 16,-6 12 0-16,-8 1-2 15,-6-4 1-15,-1-3-4 16,0-7 1-16,1-8-5 16,-1-13 0-16,1-7-8 15,3-9 0-15</inkml:trace>
  <inkml:trace contextRef="#ctx0" brushRef="#br0" timeOffset="14879.7222">20288 4048 37 0,'-7'-16'18'0,"11"38"-11"0,-8-6 25 0,-3 12-31 16,-7 13 0-16,-14 15 3 15,-4-6 0-15,-3 10-5 16,-4 0 1-16,0 9 2 15,4 3 0-15,7-6-1 16,3-13 0-16,7-9-7 16,8-10 1-16,6-12-9 15,4-9 1-15</inkml:trace>
  <inkml:trace contextRef="#ctx0" brushRef="#br0" timeOffset="15159.6933">20320 4456 44 0,'0'9'22'0,"25"4"-19"16,-22-7 34-16,4 0-35 15,0 3 0-15,0 1 2 16,4-4 1-16,3-3-6 16,4-3 0-16,-1-3 4 15,8-6 0-15,-4-4-2 16,-3 1 1-16,-1-4-2 15,-2-6 1-15,-5-3-1 16,-3 0 1-16,-7 3-1 0,-7 6 1 0,-7 4-1 16,-7 12 1-16,-7 9-1 15,-11 7 0-15,-3 6-6 16,-1 3 1-16,8 3-11 16,7-3 1-16</inkml:trace>
  <inkml:trace contextRef="#ctx0" brushRef="#br0" timeOffset="55043.6352">21474 7190 23 0,'-11'9'11'0,"15"4"-6"16,-1-10 11-16,1-3-13 15,3 0 1-15,3 0 1 16,8 0 0-16,3-6-7 16,4-4 1-16,-1-5 4 15,5-1 0-15,-1-12-1 0,11 3 0 0,-1 6-2 16,-2 3 0-16,-5 1-5 16,-6 2 1-16,-4 16-6 15,-10 3 1-15</inkml:trace>
  <inkml:trace contextRef="#ctx0" brushRef="#br0" timeOffset="55415.7759">21495 7431 22 0,'-18'57'11'0,"0"-4"-8"0,11-40 13 16,-10 2-15-16,3 7 1 15,-4 0 2-15,-3 7 1 16,3-7-6-1,4-4 1-15,4-5 3 16,2-4 0-16,8-9-1 0,8-15 0 0,9-7-1 31,8-10 0-31,0-12-1 0,3-3 0 16,11-3 0-16,3 3 0 16,0 0 0-16,4 6 0 15,7 10 0 1,3 9 1-16,-3 6-1 15,-3 7 1-15,-11 9 0 16,-8 6 1-16,-6 4-1 0,-7 5 1 0,-11 7-1 16,3 3 1-16,-10 4-1 15,-10-4 0-15,-1 6-5 16,-3-6 1-16,-4-9-7 31,-3-7 1-31,7-6-2 16,-7-15 0-16</inkml:trace>
  <inkml:trace contextRef="#ctx0" brushRef="#br0" timeOffset="55593.9569">21752 7237 17 0,'-10'19'8'0,"6"47"-4"0,4-44 12 16,-3 18-15-16,-4 7 0 31,-4 16 1-31,0-6 0 16,1-7-3-16,3 0 1 0,-4-3 0 15,4 0 0-15,0-9-6 16,0-10 1-16</inkml:trace>
  <inkml:trace contextRef="#ctx0" brushRef="#br0" timeOffset="55875.0618">21604 7626 24 0,'-14'12'12'0,"-7"7"-12"16,17-12 17-16,-3 2-16 16,-3 3 0-16,-1-2 1 0,0-1 0 0,4-2-3 15,4-1 1-15,-1-3 2 16,4-3 0-16,4-9-2 16,3-1 0-16,4 1-2 15,3-1 1-15,0 1-2 16,3 3 1-16,1-1-2 0,3 1 1 15,-3 0-2-15,0 3 0 16,-4 0-1-16,0-1 0 16,-4 1 1-16,1 3 0 31</inkml:trace>
  <inkml:trace contextRef="#ctx0" brushRef="#br0" timeOffset="56234.7642">21918 7488 18 0,'-28'-16'9'0,"3"35"-9"16,22-19 20-16,-15 13-19 15,-7 5 0-15,1 4 0 0,-1 3 0 16,4-3-2-16,3-6 1 15,4-3 0-15,3-7 1 16,4-3-6-16,4-9 0 16,3-4-1-1,3 1 1-15,4-7 0 16,4 1 1-16,7 5 3 16,3-2 1-16,0-1 5 0,4 7 1 0,-1 3 1 15,5 3 1-15,-5 0-1 16,1 3 0-1,-4 3-3-15,4 0 0 16,-8 1-5-16,1-1 1 16,0-3-9-16,6-6 1 15</inkml:trace>
  <inkml:trace contextRef="#ctx0" brushRef="#br0" timeOffset="56996.6527">22490 7146 17 0,'21'-16'8'0,"3"-2"2"0,-17 14 6 0,-7 4-14 16,4-3 0-16,-4 3 3 16,0 3 0-16,-7 10-6 15,-4 6 1-15,-6 0 3 16,-4 6 1-16,-8 3-2 0,-9 3 1 16,6-2-2-16,4-1 0 15,6-3 0-15,5-9 0 0,3-7-1 31,3-6 1-31,8-3-1 16,3-6 0-16,14-10 0 16,7-3 0-16,11 0-1 15,-1-2 0-15,8-1 0 16,0 3 0-16,-4 0 0 16,0 6 0-16,-6 13 1 0,-1 4 0 15,-7 5 1-15,-3 7 0 16,-4 6 0-16,-4 3 0 15,-6 9 1-15,-4 7 1 16,-4 3-2-16,-6 6 0 16,-1-9-5-16,1 0 0 15,-1-4-7-15,-3-5 1 16</inkml:trace>
  <inkml:trace contextRef="#ctx0" brushRef="#br0" timeOffset="57261.0824">22433 7632 24 0,'7'0'12'16,"25"-12"-8"-16,-21 8 14 0,3-5-15 16,3 0 0-16,-3-4 2 15,-3-3 1-15,-4 1-7 16,0-1 1-16,-7 4 4 16,0-4 1-16,-11 10-2 15,-3 2 1-15,-10 8-2 16,-1 5 1-16,0 0-2 15,4 1 1-15,7 2-1 16,11-5 0-16,6-4-4 16,11-6 0-16,18-10-5 0,-4-3 1 0,7-12-5 15,11 0 0-15</inkml:trace>
  <inkml:trace contextRef="#ctx0" brushRef="#br0" timeOffset="57629.4817">22976 7262 27 0,'-28'-12'13'0,"53"-1"-15"0,-11 10 19 0,7 0-16 16,0-4 0-16,0 1 1 15,1 3 0-15,-1-6-3 16,0-4 1-16,0 1 1 16,0-1 0-16,1-3-5 15,-5-2 0-15,-3 8-4 16,-3-6 1-16</inkml:trace>
  <inkml:trace contextRef="#ctx0" brushRef="#br0" timeOffset="57817.511">23167 7083 23 0,'-11'47'11'0,"-3"16"-10"0,11-47 17 0,-1 12-18 16,-3 3 1 0,-3 13-1-16,-1 3 1 15,0 4-2-15,1-1 1 16,3-3 1-16,3-13 0 16,1-6-3-16,3-9 1 15,0-6-6-15,7-7 1 0,0-12-1 16,-4-7 1-16</inkml:trace>
  <inkml:trace contextRef="#ctx0" brushRef="#br0" timeOffset="57977.2597">23012 7491 27 0,'-18'3'13'0,"-17"22"-11"15,31-15 27-15,4-1-27 16,0 0 1 0,11-2 2-1,6-10 0-15,8-7-7 0,0-5 1 16,0-11 2-16,3 1 1 15,4-6-7-15,-1-7 1 16,5 4-7-16,2 3 1 16</inkml:trace>
  <inkml:trace contextRef="#ctx0" brushRef="#br0" timeOffset="58623.9181">23449 7209 24 0,'-74'31'12'0,"42"35"-11"0,25-53 15 0,-3 12-15 15,-1 3 1-15,-3 6 2 16,0 4 0 0,3-4-5-16,1 1 1 15,-1-7 3-15,4-6 0 16,0-6-1-16,3-4 1 0,1-5-2 16,3-14 1-16,0-11-2 15,3-17 1-15,5-6-1 0,6-3 1 31,3-6-2-31,1 13 1 0,3 2-1 16,0 4 0-16,7 6 0 16,1 3 0-16,-1 9 0 0,4 4 1 15,-8 2-1-15,1 4 1 16,-4 0 0-16,-3 6 1 16,-8 7-1-16,-3 5 1 0,-7 4-1 31,-10 6 1-31,-4 4 0 15,0 2 0-15,-11-6-1 16,4 0 1-16,0-3-1 16,0-9 1-16,6-1 0 15,5-12 0-15,3 0-1 16,3-12 0-16,4 2 0 16,11-2 0-16,3-1-1 15,4 4 1-15,6-1-1 0,-6 4 0 16,3 3 0-16,-3 3 1 15,-4 0 0-15,-4 3 0 16,-3 6 0-16,-10 7 0 16,-4 3 0-1,-7 9 0-15,-7 0 0 0,-8 1 0 16,5-1 1-16,-5 0 0 16,8-3 1-16,0 0 0 0,3 0 1 15,1 4 1-15,6-11 0 16,1-2 0-16,6-3-1 0,4-1 0 15,11-6 0-15,6-12 0 16,19-3-9-16,10-10 0 16,13-3-8-16,-2-9 1 31</inkml:trace>
  <inkml:trace contextRef="#ctx0" brushRef="#br0" timeOffset="59613.0542">23834 7337 22 0,'3'-9'11'0,"15"6"-7"16,-11 0 11-16,7-4-14 16,-3 4 1-16,13-6 0 15,-3-1 0-15,18-2-3 0,-11 3 1 16,4-4 2-16,-4 4 1 15,4-10-3-15,-7 3 0 16,-4-3-5-16,-3 4 0 16,-8-7-3-1,1 0 1-15</inkml:trace>
  <inkml:trace contextRef="#ctx0" brushRef="#br0" timeOffset="59900.3365">24066 7055 22 0,'-10'47'11'0,"-4"19"-9"0,14-53 18 0,-7 27-17 0,0-8 1 15,-11 43 1-15,4-19 0 16,-4 29-6-16,4-22 0 16,-7 12 5-16,10-15 1 15,-6 2-2-15,3-11 1 16,0 2-2 0,-1-12 1-16,1-7 0 15,4-9 0-15,-1-15-1 16,4-1 0-16,0-15-1 15,0-1 1-15,11-14-1 0,-4 5 0 16,14-9-1-16,-4 3 1 16,26-16-6-1,-12 10 1-15,29-25-5 16,-14 12 1-16,21-31-5 16,-14 15 0-16</inkml:trace>
  <inkml:trace contextRef="#ctx0" brushRef="#br0" timeOffset="60186.94">24458 7193 27 0,'-7'19'13'0,"-18"-3"-8"16,22-13 19-16,-11 16-22 16,0-4 1-16,-11 10 1 15,4-6 0-15,-4 16-5 16,7-7 0-16,4 0 3 16,4-6 1-16,3 6-2 15,0-9 0-15,3 3 0 0,1-3 0 16,3 9-1-16,0-6 1 15,3 13 0-15,-3-10 0 16,0 6 0-16,0-6 0 16,-3 6 0-16,-1-6 0 15,0 7 0-15,1-10 0 16,3-3-4-16,0-4 0 16,0-2-7-16,0-4 0 15,0-9-3-15,0 0 1 16</inkml:trace>
  <inkml:trace contextRef="#ctx0" brushRef="#br0" timeOffset="60331.4977">24257 7685 29 0,'7'-21'14'0,"11"-14"-10"15,-15 26 25-15,11-13-27 0,0 3 0 16,11-19 0-16,-4 10 1 16,8 0-4-16,-8 6 0 15,14-6 2-15,-3 6 0 16,-4 6-5-16,-3 3 0 15,-4 1-7 1,-4 2 1-16</inkml:trace>
  <inkml:trace contextRef="#ctx0" brushRef="#br0" timeOffset="60521.0783">24455 7519 30 0,'-22'25'15'0,"15"19"-10"0,7-37 21 0,-3 11-25 16,-1-2 1-16,-6 12 0 15,3-6 1-15,-7 16-4 16,3-4 0-16,-7 4 2 16,4-7 1-16,4 4-7 15,3-7 1-15,3-3-7 16,0-6 1-16</inkml:trace>
  <inkml:trace contextRef="#ctx0" brushRef="#br0" timeOffset="60694.2971">24391 7776 35 0,'-3'0'17'0,"10"-3"-9"0,-7 3 27 16,7 3-31-16,0 4 1 15,3 2 1-15,-3 4 0 16,4-1-8-16,3 1 0 16,4-1 1-16,10-2 1 15,0-1-12-15,7-3 1 16,8-6-4-16,-4 0 1 15</inkml:trace>
  <inkml:trace contextRef="#ctx0" brushRef="#br0" timeOffset="60951.5381">24931 7783 40 0,'-7'9'20'0,"-11"19"-25"0,11-18 37 0,-7 5-32 16,0 4 0-16,-4 0 1 15,4 0 0-15,0 0-13 16,10-10 1-16</inkml:trace>
  <inkml:trace contextRef="#ctx0" brushRef="#br0" timeOffset="61865.4351">25351 7212 22 0,'0'-9'11'0,"3"21"-6"0,1-9 11 16,-4 10-15-16,0 6 1 0,-4 9 3 16,-3 9 0-1,0 4-6-15,0 0 0 0,-4-7 4 16,4-2 0-16,0-10-2 16,7-13 1-16,0-9-2 15,4-16 1 1,-1-5-1-16,4-11 0 0,4-5 0 0,7-7 0 15,6-7-1-15,5-2 1 16,6-3 0-16,7 2 0 16,11 14 0-16,-4-1 1 0,1 13-1 15,-4 12 1-15,-7 7 0 16,-8 9 1-16,-6 12-1 31,-7 4 1-31,-4 6 0 0,-14 12 0 0,-7-2-1 31,-11 5 1-31,-7-2-4 16,-6-1 1-16,-1-2-6 16,4-4 1-16,3-9-6 15,4-4 1-15</inkml:trace>
  <inkml:trace contextRef="#ctx0" brushRef="#br0" timeOffset="62336.1144">25435 7275 19 0,'-10'0'9'0,"17"0"-5"0,0 0 11 0,0-3-14 15,7-1 1 1,-3 1 0-16,-1-3 0 16,1 3-3-16,-1-3 0 15,1 2 2-15,-4 4 1 0,-7 4-1 16,-4 2 0-16,-3 3-1 16,-3 4 1-1,-4-1 0-15,0 4 0 16,-1-3 1-16,-2-1 0 15,10-2 1-15,3-4 0 0,4-3 0 16,7-3 0-16,4-6 0 16,7-4 0-16,-1-2-2 15,1-4 0-15,-1-3 0 16,1 4 0-16,7 2-3 16,-4 4 1-16,-3-4-3 15,-4 7 0-15,-11 9-3 16,-10 6 1-16,-3 10-3 15,-12 6 1-15,-2 7 1 16,-5 11 0-16,-2 8 6 16,-1 2 1-16,0-6 3 15,11-6 0-15,3-10 3 0,4-6 0 16,7-9 0-16,7-13 1 16,7-9-3-16,4-10 0 15,7-9-2-15,6-10 1 16,8-2-2-16,0-1 1 15,7-3-5-15,3 7 0 16,-3 6-6-16,-1 3 0 0</inkml:trace>
  <inkml:trace contextRef="#ctx0" brushRef="#br0" timeOffset="62707.6228">25347 7745 24 0,'-21'38'12'0,"7"-16"-12"0,10-16 15 16,1-3-15-16,-1 0 1 16,4-3 0-16,0 0 1 15,7-9-3 1,4-7 1-16,3-6-1 16,7-16 1-16,7-2-1 15,4-10 0-15,0 3-1 16,3 3 1-16,-7 9 0 15,-3 16 0-15,-7 13 2 16,-8 9 0-16,-6 10 0 16,-4 9 1-16,-4 6 0 0,-6 6 0 15,-1 4-1-15,-7 3 1 16,-3 0-2-16,0 6 1 16,0-10-1-1,-4 4 1-15,4-7-3 0,3-5 1 16,4-1-4-1,0-9 1-15,4-13-4 0,-1-6 1 16</inkml:trace>
  <inkml:trace contextRef="#ctx0" brushRef="#br0" timeOffset="62934.7966">25280 7874 20 0,'11'-16'10'0,"10"7"-7"0,-18 2 16 0,4 1-18 16,0 0 1-16,0 3-1 15,1 3 1 1,-1 3-2-16,-4 3 1 0,-3 3 1 15,-3 4 1-15,-1-1-1 16,-3 1 1-16,3 3-1 0,-3-4 1 16,4 1-2-16,-1-10 1 15,4-3-2-15,4-6 1 16,3-10-4 0,11-6 0-16,3-3-5 15,3-3 0-15,5-7-2 16,6-2 0-16</inkml:trace>
  <inkml:trace contextRef="#ctx0" brushRef="#br0" timeOffset="63116.9291">25703 7579 24 0,'18'22'12'16,"-21"0"-11"-16,3-16 22 0,0 0-20 31,-4 1 0-31,0 5 1 0,1-2 1 16,-8 2-7-1,-3 4 1-15,-3-1 4 0,-5 1 1 16,1 6-3-16,-3-3 1 15,-5 0-3-15,5-1 0 16,-1-5-4-16,4-7 0 16,7-6-6-16,3-9 1 0</inkml:trace>
  <inkml:trace contextRef="#ctx0" brushRef="#br0" timeOffset="63249.9388">25516 7767 24 0,'25'6'12'0,"0"1"-9"15,-18-4 17-15,10 0-20 16,1 0 1-16,0 0 0 15,-1-3 0-15,8 0-1 16,3-6 1-16,4-4-2 16,0-8 1-16,-4-8-8 15,4-5 1-15</inkml:trace>
  <inkml:trace contextRef="#ctx0" brushRef="#br0" timeOffset="63418.1201">26166 7209 29 0,'3'0'14'0,"39"3"-16"0,-31-9 21 0,3-4-19 15,4-2 1-15,3-4 0 16,7-6 1-16,-3-6-5 16,0 3 1-16,-8 3-6 15,1-3 1-15</inkml:trace>
  <inkml:trace contextRef="#ctx0" brushRef="#br0" timeOffset="64267.695">26278 7074 26 0,'-24'38'13'0,"3"15"-13"0,17-44 18 16,-7 4-18-16,-6 3 0 15,3 5 1-15,-4 5 0 31,4-4-2-31,3-1 1 16,4-2 0-16,4-6 1 16,3-4 0-16,3-2 0 0,11-7-1 15,4-4 0-15,3-2 0 16,4-3 1-16,0-1-2 16,-1 1 1-16,-3-1-1 0,-3 4 1 15,-4 3-1-15,-3 3 1 16,-8 3-1-16,-6 3 1 15,-4 4 0-15,-7 6 0 16,-4 6 0 0,-7-1 0-16,1 5 1 15,2-1 1-15,5-3-1 16,3 3 1-16,3-7 0 16,1-5 0-16,2-4-1 15,1-2 0-15,4 2-1 16,3-6 1-16,0-3-1 15,10 3 1-15,1-3-1 0,0-3 0 16,3 3 0-16,-4 0 1 16,1 0-1-16,0 0 0 0,-4 0 0 15,0 0 0-15,-4 3 0 16,-3 1 0 0,0-1 0-16,-3 0 1 15,-1 3 0-15,1-6 1 16,-1 3-1-16,-7-3 0 15,1-3 0-15,-1-3 1 16,1 0-1-16,3-7 0 0,3 0-1 16,4-2 1-16,7 5-2 15,4 4 1 1,3 9-1 0,-4 7 0-16,-2 2-1 15,-5 1 1-15,-3 2-1 0,-3 4 1 16,-8 3 0-16,-3 3 0 15,0-3 1-15,0 10 0 16,-1-7 1-16,5-7 0 16,-1-2 0-16,4-3 1 15,0-4-1-15,4 0 0 16,-1 4 0-16,4-7 1 16,0-6-2-16,7-3 1 15,7-3-1-15,4-10 0 16,3 7-1-1,0-1 1-15,0-2-2 0,-3 2 1 16,0 1-3-16,-4 0 1 16,-4 2-1-16,1-2 0 15,0 0-4-15,-4-1 1 16,0 1-2-16,0-7 1 16</inkml:trace>
  <inkml:trace contextRef="#ctx0" brushRef="#br0" timeOffset="64438.289">25996 7134 27 0,'-7'12'13'0,"7"-31"-15"0,0 19 25 0,0 10-21 16,4-7 0-16,-1 3 0 15,1 4 1-15,-1 2-6 16,4-3 0-16,0 4-5 15,0 3 1-15</inkml:trace>
  <inkml:trace contextRef="#ctx0" brushRef="#br0" timeOffset="64854.7061">25989 7519 24 0,'-17'19'12'0,"17"-10"-11"15,0-9 15-15,0 0-15 0,7-3 0 16,3 0 0-16,1 0 1 15,3-3-3-15,0 3 1 16,0 3 1-16,0 0 0 16,-3 3 0-16,-4 3 0 0,-4-3-1 15,-3 7 1-15,-3-1 0 16,-4 7 1-16,-4-1 0 16,-3 1 0-16,0 0-1 15,0-1 1-15,3-2 0 16,1-4 0-1,3 1-2-15,0 2 1 0,3 1-1 16,1-1 1-16,-1 1-1 0,0-1 0 16,1 7 0-16,3-3 0 31,0 0 0-31,3-1 1 0,1-2-1 16,7-1 1-16,-1 1 0 15,8-4 0-15,3-2 0 16,4-4 1-16,6-3-2 15,8-6 1-15,11-10-6 0,3-3 0 16,3-15-6-16,0-1 1 16</inkml:trace>
  <inkml:trace contextRef="#ctx0" brushRef="#br0" timeOffset="65045.5696">26656 7334 34 0,'10'-3'17'0,"19"-25"-19"16,-15 15 26-16,3-2-24 15,8-1 1-15,3-6-2 16,1-3 1-16,6-6-5 16,-3-4 0-16,-4-6-4 15,-3-3 1-15</inkml:trace>
  <inkml:trace contextRef="#ctx0" brushRef="#br0" timeOffset="65236.1382">26935 6927 28 0,'-32'65'14'0,"-10"11"-11"0,31-51 22 0,-3 6-23 16,-11 16 0-16,0 6 1 0,4 10 0 16,0 3-4-1,3 9 0-15,1 1 3 16,6-14 0-16,1-5-1 15,3-4 0-15,0-9-5 16,-1-3 1-16,1-16-6 16,4-6 0-16,3-16-2 15,0-10 1-15</inkml:trace>
  <inkml:trace contextRef="#ctx0" brushRef="#br0" timeOffset="65471.6804">26684 7413 26 0,'-7'0'13'0,"-4"15"-16"15,8-5 25-15,-4 2-20 16,0 4 1-16,-4-4 1 16,1 7 0-16,3-3-5 0,0-3 0 0,7 2 4 15,0-2 1-15,3-4-2 16,4 1 0-16,4-7-1 16,3-3 1-16,11-3-2 15,3-7 1-15,4 4-3 16,-4 0 1-16,-4-1-5 15,-2 7 0 1,-8 3-5-16,-7 4 1 0</inkml:trace>
  <inkml:trace contextRef="#ctx0" brushRef="#br0" timeOffset="65632.2371">26596 7798 39 0,'-14'19'19'0,"17"-13"-19"15,-3-6 35-15,7 0-34 16,0-3 1-16,4 0 1 15,3-3 0-15,0-4-4 16,4 1 1-16,10 0-2 16,4-4 0-16,0-3-6 0,-4-2 0 15,11-1-5-15,-1-3 0 16</inkml:trace>
  <inkml:trace contextRef="#ctx0" brushRef="#br0" timeOffset="69943.6583">10594 9294 19 0,'-7'-6'9'0,"7"3"-1"15,0 0 10-15,0 6-15 16,0 3 1-16,0 10 3 16,3 6 0-16,1 0-8 15,-1 3 1-15,4 3 5 16,1 3 0-16,-1 1-2 16,3-4 1-1,1-3-2-15,3 0 0 16,0-12 0-16,0-1 0 0,7-6-4 15,0-3 0-15,4-3-4 16,0-6 0-16,-4-3-5 16,-3-1 1-16,-4-2-2 15,-4-4 1-15,-3 4 5 0,0 2 0 16,0 7 7-16,1 3 0 16,-1 3 5-16,3 3 1 15,-3 1 1-15,4 2 0 16,3 4-2-16,0-1 0 15,4 1-2-15,-4-4 1 16,0 7-1-16,-3 3 0 16,-4 9-1-16,-4 0 1 15,-3 0-1-15,-7 4 1 0,0 2-2 32,0-6 0-32,-4-2-2 15,1-1 1-15,6-10-7 16,4-5 0-16,4-7-7 15,13-9 0-15</inkml:trace>
  <inkml:trace contextRef="#ctx0" brushRef="#br0" timeOffset="70826.8955">11356 9319 27 0,'-60'-12'13'0,"60"18"-12"0,0-6 15 16,11-6-16-16,3-4 0 16,10-2 1-16,5-4 0 15,6 3-1-15,7 1 0 16,-7 3 0-16,1 2 1 0,-5 14 0 16,-2-1 1-16,-1 3 0 31,-10 13 1-31,-4 3-1 0,-4 3 1 15,-10 7 0 1,-3 3 0-16,-4 2-1 0,-4-2 0 16,-3 9-1-1,-7 13 1-15,-7-10-1 0,-4 0 0 16,-3-6-1-16,-11-3 1 16,7-7-1-16,0 1 0 15,7-13-4-15,4-7 1 0,3-8-4 16,8-4 1-16,6 0-5 15,4-3 0-15</inkml:trace>
  <inkml:trace contextRef="#ctx0" brushRef="#br0" timeOffset="71178.5956">11296 9532 25 0,'3'4'12'0,"29"5"-5"0,-18-3 18 16,7 7-23-1,4-1 1-15,7 20 1 16,0 5 1-16,-4 7-6 0,-3 0 0 0,-4-3 4 16,-4-7 0-16,-2 1-1 15,-1-7 0-15,-4-3-6 16,1-6 1-16,-4-3-8 16,0-10 1-16,0-9-2 15,0-10 1-15</inkml:trace>
  <inkml:trace contextRef="#ctx0" brushRef="#br0" timeOffset="71350.3796">11476 9548 24 0,'-14'-6'12'0,"24"6"-11"16,-10 0 22-16,4 0-20 16,-1 3 0-16,4 0 1 15,4 3 0-15,-4 1-6 16,4 2 1-16,-1 0 3 15,1-2 1-15,3-4-9 16,0 6 0-16,4-6-4 16,-1-3 1-16</inkml:trace>
  <inkml:trace contextRef="#ctx0" brushRef="#br0" timeOffset="71540.6088">11702 9520 28 0,'-4'-3'14'0,"11"-10"-8"16,0 7 22-16,0 0-27 16,0-4 0-16,4 1 0 15,0-1 1-15,3 1-2 0,0-3 0 16,3-4-1-16,8-3 0 16,0 3-7-16,-4-2 1 15,4-4-3-15,-8 0 0 0</inkml:trace>
  <inkml:trace contextRef="#ctx0" brushRef="#br0" timeOffset="71864.3204">11952 9366 29 0,'0'50'14'0,"-10"1"-12"0,6-33 25 16,0 7-26-16,-3 13 1 16,0 12 1-16,-10 13 1 15,3 6-5-15,-4-6 0 16,4-1 3-16,0-5 1 15,0-10-4-15,0-6 1 16,-1-13-6-16,5-9 1 16,-1-16-4-16,-3-13 0 15,0-5 3 1,0-10 0-16,3-4 5 16,4 4 0-16,7 3 7 15,4 4 0-15,3 5 5 0,3 4 1 16,1 6-3-16,3 3 1 0,4-4-4 15,6 1 1-15,12-9-7 16,6-1 0-16,15-6-14 31,-1-12 1-31</inkml:trace>
  <inkml:trace contextRef="#ctx0" brushRef="#br0" timeOffset="72978.1951">12319 9363 18 0,'-18'22'9'0,"-3"13"4"0,14-32-2 0,0 6-10 16,-3 10 0-16,-5 6 1 15,-2 3 0-15,3 4-3 16,-4-1 1-16,0 0 1 16,4 1 0-16,4-4 0 15,3-6 0-15,3-6-1 16,1-10 0-16,3 0 0 16,0-12 1-16,7-7-1 15,0 1 0-15,7-7 0 16,7-6 0-16,7-7 0 15,4-2 0-15,10 6 0 16,4-7 0-16,0 4 0 16,3 3 1-16,-10 3 0 15,4 3 1-15,-8 0-1 16,-7 9 0-16,-7 7 0 16,-7 6 1-16,-7 12-3 15,-10 4 0-15,-4 6-2 16,-7 3 1-16,-8 3-2 15,-6 4 0-15,-7-4-1 0,3-3 0 0,4-3 1 16,0 3 1-16,0 3 1 16,6-6 1-16,5 0 2 15,3 3 1-15,0 3 0 16,-1 7 1-16,5 3 0 16,-1 5 1-16,1-5 0 15,3 6 0-15,0 0-1 16,0 0 0-1,3-10-1-15,0-5 1 16,1-1-2-16,-1-6 1 16,4-3-1-16,0-10 0 15,4-3 0-15,3-12 0 16,4-16-1-16,-1-6 0 16,1-13 0-16,3-22 0 15,0 1-1-15,7-4 0 16,7 9 0-16,-3 13 0 15,0 7 0-15,3 9 0 0,-3 6 0 16,-4 12 1-16,0 13 0 16,-3 13 1-16,-4 12-1 15,-4 7 1-15,-3 2 0 16,-7 4 0-16,-3 6 0 16,-4 3 0-16,-4 0 0 15,-3-6 0-15,4-9-2 16,-5-1 1-16,5-2-3 15,-4-10 0-15,0-7-4 0,-1-12 1 0,1 1-4 16,-3-11 1-16,3-11 0 16,-1-11 1-16</inkml:trace>
  <inkml:trace contextRef="#ctx0" brushRef="#br0" timeOffset="73471.6338">12330 9978 17 0,'3'6'8'0,"8"-15"-8"15,-8 5 17-15,1 1-16 16,3-6 0-16,10 0 0 15,1-1 0-15,7 1-2 16,-4-4 1-16,0 7 0 16,-3 3 1-16,-4 3-1 15,-4 9 1-15,-2 4-1 16,-8-1 0 0,-4 1 0-16,-3 2 1 15,-4 4 0-15,-6-3 0 16,3 0 0-16,-4-4 0 15,4-2 0-15,0-4 0 0,7-3 0 16,0-6 1-16,7-3-2 16,7-7 1-16,10 0-1 15,1-5 0-15,3-1 0 16,4-3 1-16,0 0-1 16,-4 6 0-16,0 4 0 15,-7 9 0-15,-3 6 0 0,-8 12 1 16,-6 1-2-16,-8 6 1 15,-3 6 0-15,-7 4 0 0,-8-4 0 16,1 3 0-16,7 1 1 16,3-1 1-16,4-9 0 15,0-6 0-15,14-4 0 16,11-6 1 0,21-15-1-1,6-7 1-15,1-6-5 16,0-12 1-16,3-4-7 15,4-9 1-15,4-12-3 16,-1-1 1-16</inkml:trace>
  <inkml:trace contextRef="#ctx0" brushRef="#br0" timeOffset="73772.6675">12838 9865 28 0,'-15'-6'14'0,"30"9"-12"0,-8-10 26 0,3 4-27 15,4-6 0-15,15 3 0 32,6-10 1-32,4 3-2 15,3-5 0-15,0-1-2 16,-3-6 0-16,0 3-7 0,0-3 0 16</inkml:trace>
  <inkml:trace contextRef="#ctx0" brushRef="#br0" timeOffset="74222.9377">13705 9382 25 0,'-60'16'12'0,"18"2"-13"0,32-14 14 0,-12 5-12 16,-2 4 0-16,-1 8 1 15,0 5 0-15,1-5-2 16,2 5 0-16,8-11 2 16,4-2 1-16,-1-4-1 15,8-3 0-15,3-6-1 16,10-6 1-16,4-6-1 15,11-4 1-15,3-3-2 0,8 3 1 16,2 4-1 0,-2-1 0-16,-1 7 0 0,-3 3 1 15,-4 6-1-15,-7 7 1 16,0 5 0 0,-7 4 0-16,-3 6 0 15,-4 10 0-15,-4 2 0 16,-6 4 0-16,-4 6-4 15,-7-3 0-15,-4 3-6 0,-3-6 1 16,3-7-2-16,1-9 0 16</inkml:trace>
  <inkml:trace contextRef="#ctx0" brushRef="#br0" timeOffset="74483.4214">13557 9909 21 0,'-7'3'10'0,"18"31"-8"0,-11-34 19 0,7 0-17 16,0 0 0-16,3-6 1 15,1-3 1-15,0-7-8 16,3-6 1-16,0-3 5 16,4-3 0-16,-4-7-2 0,0 4 0 15,-7 6 0-15,-4 0 0 16,-10 6 0-16,-7 3 0 0,-3 13-1 16,-8 9 1-16,-7 7 0 15,4 6 0-15,3 0 0 16,8-7 0-16,2 4-1 31,5-7 0-31,6 1-8 16,11-4 1-16,15-16-7 15,6-5 1-15</inkml:trace>
  <inkml:trace contextRef="#ctx0" brushRef="#br0" timeOffset="77540.5048">13988 9564 17 0,'-7'0'8'0,"3"3"-4"0,4-3 9 16,0 0-12-16,7-3 1 15,0-3 2 1,7-4 1-16,15-2-5 15,6-7 0-15,7 0 3 16,4 0 1-16,-4-6-1 16,-3 0 0-16,-4-6-2 15,1 2 1-15,-5 4-1 16,-2 0 0-16,-5 6-4 16,-6 1 0-16,0 11-6 15,-11 14 1-15</inkml:trace>
  <inkml:trace contextRef="#ctx0" brushRef="#br0" timeOffset="77925.3875">14030 9824 25 0,'-21'50'12'0,"14"7"-9"16,7-45 17-16,-4-5-17 15,1 2 0-15,-1 0 0 16,4 1 1-1,0-4-6-15,0 0 1 16,0-3 3-16,0-3 1 16,4-3-2-16,3-6 0 15,3-16-1-15,12-10 1 16,2-9-1-16,4-12 1 16,4 9-1-16,3 3 0 15,1 3-1-15,-8 7 1 0,0 2 0 16,-3 7 1-16,0 6-1 15,-4 7 1-15,0 9 0 0,0 6 0 16,-3 6 0-16,-1 7 0 16,-6 9-1-16,-4 16 1 15,-3 9 0-15,-8 6 0 16,-3-2-2 0,-4 2 1-16,1-2-5 15,-1-7 0-15,4-7-6 16,4-8 0-16</inkml:trace>
  <inkml:trace contextRef="#ctx0" brushRef="#br0" timeOffset="78073.8407">14199 9978 23 0,'-10'-25'11'0,"20"9"-9"0,-3 7 14 16,4-4-16-16,3-9 1 15,4-3 0-15,-4-3 0 16,0-4-2-1,0 1 0-15,-3 3-6 0,-1 0 1 16</inkml:trace>
  <inkml:trace contextRef="#ctx0" brushRef="#br0" timeOffset="78382.0733">14220 9733 16 0,'-21'28'8'0,"0"23"-7"0,14-39 8 16,-3 7-9-1,-5 9 0-15,-6-3 1 16,0 0 0-16,0 4 0 16,3-1 0-16,1-3 2 15,3 0 1-15,3-3 1 16,0-3 1-16,8-4 0 16,3-2 1-16,3-7-1 0,11-3 0 15,8-6-1-15,9-6 0 16,8-7-2-16,7-3 1 15,-4-9-2-15,4-6 1 16,4-7-7-16,-1-6 0 16,0-7-7-16,18 1 0 15,0 6-2-15,-7 3 0 0</inkml:trace>
  <inkml:trace contextRef="#ctx0" brushRef="#br0" timeOffset="78561.349">14781 9551 34 0,'-35'10'17'0,"49"-17"-22"0,-7 1 34 16,4-6-29-16,3-4 0 15,0 0 1-15,0 1 0 16,0-4-2-16,0 0 1 16,1 0-4-16,-5 0 0 15,-3 0-5-15,0 4 0 16</inkml:trace>
  <inkml:trace contextRef="#ctx0" brushRef="#br0" timeOffset="79000.1444">14803 9454 28 0,'-25'41'14'0,"-7"25"-12"0,25-48 21 0,-4 17-22 15,-6 6 0-15,3 3 1 16,-4 6 1-16,0-6-4 15,4 0 1-15,0-13 1 16,4-6 1-16,3-6-1 16,3-3 0-16,4-7-1 15,7-6 1-15,4-6-1 0,6-10 1 16,1-12-2-16,7-6 0 16,-1-13-4-16,5-3 1 15,-1 3-6-15,-3 0 0 16,-1 3-1-16,-3 4 1 15,-3 5 5 1,-36 32 5-16,57-34 2 16,-21-1 0-16,-1 4 6 15,5 3 0-15,-5 3 0 16,1 0 0 0,3 6-5-16,0 3 0 0,0 7-2 15,-3 3 1-15,3 6-1 16,-3 3 0-1,-1 3-1-15,-6 7 1 0,0-1-2 16,-11-3 1-16,0 4-3 16,-4 3 0-16,-3-1-5 15,-4 1 1-15,1 0-3 16,-1-4 1-16</inkml:trace>
  <inkml:trace contextRef="#ctx0" brushRef="#br0" timeOffset="79288.2799">15039 9448 13 0,'3'0'6'0,"-3"6"-3"15,0-3 10-15,0 3-13 16,0 4 0-16,-3-1 1 16,-1 4 1-16,-3 2-2 15,0 1 0-15,0 3 2 16,0 0 1-16,0 0 1 15,4-1 0-15,-1 4 0 0,1-3 0 16,-1-3 0-16,4 0 1 16,0-7-2-16,4-9 1 0,3-9-2 15,0-4 0-15,0 0-3 16,0-2 0-16,0-4-4 16,-4-3 0-16,-3 0-5 15,-3 3 0-15</inkml:trace>
  <inkml:trace contextRef="#ctx0" brushRef="#br0" timeOffset="79487.5522">14930 9633 34 0,'-18'44'17'0,"18"22"-13"0,3-51 30 15,-3 7-30-15,4 6 1 16,3 4 3-16,0-1 0 16,0-6-10-16,4-6 0 15,3-3 6-15,3-4 1 16,5-2-2-16,-1-4 0 15,7-12-2 1,7-4 0-16,4-9-7 16,0-6 1-16,0-3-11 15,-4 0 1-15</inkml:trace>
  <inkml:trace contextRef="#ctx0" brushRef="#br0" timeOffset="80639.3643">15677 9181 13 0,'32'-50'6'0,"39"3"12"0,-57 38-9 16,-4 2-6-16,1 4 1 16,-11 3 3-1,-3 6 0-15,-19 13-8 16,-2 16 0-16,-5 2 5 15,-6 10 1-15,0 4-2 16,0-7 1-16,3-7-2 16,4-2 1-16,6-7-1 15,5-6 1-15,6-3-2 16,4-7 1-16,7-2 0 0,4-4 0 16,6-6 0-16,4-3 0 15,4-7-1-15,3 4 1 16,4 0-3-16,3 0 0 0,-3 2-3 15,-4 4 0-15,-3 4 0 16,-8 2 0-16,-10 6-1 16,-7 4 1-16,0 3 3 15,-3 3 0-15,-1 3 3 16,0-3 1-16,4-3 1 0,0-4 1 16,4-2 0-16,-1-1 0 15,4-8-1-15,0-8 0 16,4-2-2-16,-1 0 1 15,4-10-5-15,0-3 0 16,4-3-2-16,-4 0 0 16,0 0-4-16,-3-3 1 15,-4-6-1 1,0 3 0-16,-4 3 2 16,1 6 1-16,-1 6 2 15,0 13 1-15,1 10 4 16,-1 2 0-16,-3 7 1 15,0 6 0-15,-3 10 0 0,-1-1 0 0,1 16 0 16,-1 10 0-16,0 0-6 16,1-1 1-16,3-6-3 31,0-6 0-31,0-9-5 16,0-7 1-16</inkml:trace>
  <inkml:trace contextRef="#ctx0" brushRef="#br0" timeOffset="80957.5233">15512 9884 29 0,'3'-41'14'0,"11"-6"-12"0,-7 34 25 16,4-6-27-16,3 7 1 15,4-1 0-15,3 1 1 16,4 2-3-16,6 1 1 16,1 9-1-16,-7 9 1 15,-4 10-3-15,-7 9 0 0,-7 4-1 16,-10 9 1-16,-12-7-1 15,-2 1 0-15,-4-1 4 16,-4 1 0-16,0-4 4 0,1-6 1 16,2-6 1-16,8-7 1 15,4-2-1 1,3-7 0-16,7-9-2 16,10-10 0-16,8 0-4 15,7-12 1-15,13-10-6 16,8-5 0-16,11-11-7 15,-8-5 1-15,0 5-1 16,-6 7 0-16</inkml:trace>
  <inkml:trace contextRef="#ctx0" brushRef="#br0" timeOffset="81442.0421">16030 9442 28 0,'-21'0'14'0,"18"0"-12"0,3 0 27 15,0 0-29-15,3 0 1 16,4-4 0-16,4 4 0 15,3 0-1-15,0 0 0 16,4 4-1-16,-1-1 0 16,1 3-3-16,-8 3 1 0,1 4-2 31,-7 3 1-31,-4-1-1 0,-8 4 1 16,-2 3 1-16,-4-9 0 15,-4-4 4-15,1-3 0 16,-1 0 3-16,4 1 0 15,3-4-1-15,1-3 1 0,6-3-1 16,1 0 1-16,3-4-2 16,7-2 0-1,3 0-2-15,4-4 1 0,0-6-2 16,1 7 1-16,-1-1-1 16,-4 7 0-16,1 3-1 15,-8 9 1-15,-3 6 0 16,-3 10 0-16,-4 0 1 15,0 19 1-15,-4 0 2 16,1 6 0-16,2 0 0 0,1 0 1 16,4-3-1-16,-1-3 1 15,1-7-3-15,-1-2 1 0,4-4-1 16,0-3 0-16,4-3-3 16,-1-7 0-16,1-5-5 15,6-10 1-15,1-6-5 16,7-1 0-16</inkml:trace>
  <inkml:trace contextRef="#ctx0" brushRef="#br0" timeOffset="81635.7843">16189 9768 22 0,'-18'9'11'0,"-6"22"-1"0,17-21 15 16,0 9-21-16,-4-1 0 0,4 4 3 15,0-6 1 1,3 0-10-16,4-1 0 15,0-5 6-15,7-4 1 16,4-9-2-16,0-6 1 0,6-10-7 16,1-9 0-16,10-10-5 15,4-12 0-15,3 6-5 16,4-3 0-16</inkml:trace>
  <inkml:trace contextRef="#ctx0" brushRef="#br0" timeOffset="81838.0912">16471 9388 29 0,'-49'38'14'0,"3"-10"-7"0,35-22 23 16,1 4-27-16,-1 2 0 15,4-2 1-15,4-1 0 16,6 0-5-16,4-2 1 16,7-4 3-16,0-3 1 15,8-6-5-15,2-4 1 0,4-2-7 16,-3-1 1-16,-7 4-7 15,3 2 0-15</inkml:trace>
  <inkml:trace contextRef="#ctx0" brushRef="#br0" timeOffset="82424.0396">16429 9664 36 0,'-35'53'18'0,"28"-46"-18"0,7-7 28 16,0 0-28-16,7-7 1 15,3-5-1-15,4-7 1 16,7 0-1-16,-3 4 0 0,0-1-1 16,-4 0 0-16,0 4-3 15,-3 5 0-15,-1 4-2 16,-3 3 1-16,-3 7-1 16,-4-1 1-16,-4 6 3 15,-6 10 0-15,-8 0 5 16,-3 3 0-16,-4 0 3 15,0 1 0-15,-3-5 1 16,11 1 1-16,2-3-2 16,5-6 1-16,6 2-4 15,4-5 0-15,7-4-2 16,4-3 0-16,3 0-1 0,4 1 1 0,10-4-1 16,-7 3 0-16,-3 6 0 15,-4-6 0-15,-4 7 0 31,-3 2 1-31,-3 4-1 16,-4 0 1-16,-4 2-1 0,-6 1 0 16,-4 3 1-16,-7-3 0 0,-1 0-3 31,-6-4 1-31,-4-2-5 0,4-7 1 16,0-9-5-16,3-6 1 15,4-4-1-15,7-3 0 0,3-2 4 16,4 2 0-16,4 3 6 15,6 7 1-15,1 3 5 0,10 3 1 16,4 3 1-16,-1 0 0 16,5 7-2-16,-1 2 0 31,3 4-3-31,5 3 1 16,-1 0-6-16,4-1 0 15,-1 1-9-15,5-3 0 0,2-4-1 16,-2-12 1-16</inkml:trace>
  <inkml:trace contextRef="#ctx0" brushRef="#br0" timeOffset="82722.5668">16898 9407 29 0,'-11'19'14'0,"26"-10"-21"0,-8-9 27 16,0 3-20-16,10 1 1 15,-3-1-1-15,4 3 1 16,0 0-2-16,-1 0 1 15,1 1-6-15,-4-1 1 16,0 7-2-16,0-1 0 0</inkml:trace>
  <inkml:trace contextRef="#ctx0" brushRef="#br0" timeOffset="83443.5913">16859 9717 35 0,'-14'-3'17'0,"21"-28"-24"16,0 15 35-16,0 1-28 15,4-1 0-15,3-3 0 16,4-3 0 0,17-3-5-1,-7 6 1-15,-7 7-4 16,-7 9 0-16,-3 9-1 16,-11 6 1-16,-7 10 3 31,7-22 5-31,-25 51 4 0,4-14 1 15,3-5 4 1,4-14 0-16,-3-2 1 0,10-7 0 16,0-2-6-1,3-7 0-15,4 0-4 0,4-7 0 16,-4 7-4-16,7-6 0 16,0 9-2-16,0 7 1 15,-7 2-1-15,-4 7 0 16,-3 9 1-16,-3 4 0 15,-12-1 5-15,-2-3 0 0,3 0 4 0,-1-2 0 16,1-1 2-16,4-7 0 31,2-5 0-31,5-7 1 16,3-6-2-16,3 0 1 16,4-6-4-16,7-3 1 15,7-7-3-15,11 0 1 0,7-6-1 16,3 0 1-16,8 7-2 15,-1-1 1-15,-10 0 0 16,-1 4 0-16,-2-1-2 16,-8 13 1-16,-4 3-3 0,-6 10 0 15,-7-1-3-15,-4 10 0 16,-8-3-2-16,-6 0 1 16,-7 0 3-16,4-4 0 15,2-2 4 1,5-7 1-16,-1-3 5 15,1-6 0-15,3-3 2 16,7-3 0-16,-4-7-1 0,8-6 1 0,-1 3-2 16,-3 0 1-16,0 7-1 31,-3-1 0-31,3 1-1 16,-7 5 0-16,-1 1-2 15,1 9 1-15,4-3-2 16,-4 3 1-16,3-3-9 0,8 0 1 15,10-3-8-15,4-12 1 16</inkml:trace>
  <inkml:trace contextRef="#ctx0" brushRef="#br0" timeOffset="84191.6511">17590 9683 14 0,'-18'13'7'0,"18"-7"7"0,0-6-3 0,-4 3-9 15,-6 3 1-15,-4 7 0 16,-8 2 1-16,-9 4-4 16,-5 0 0-16,1-3 3 15,7-10 0-15,3-6-1 16,4-13 1-16,7-9-2 16,3-9 1-16,8 0-2 15,6-4 1-15,12 1-1 0,9-1 1 0,8 7-1 16,3 6 1-16,8 0 0 15,-8 10 0-15,-3 5 1 16,-4 10 0-16,-7 10 1 16,-3 9 0-16,-8 0 0 31,-3 16 1-31,-3 9-1 16,-4 6 0-16,-4 3-2 0,1-5 1 15,-4-1-7-15,0-6 1 16,7-10-9-16,3-6 0 15</inkml:trace>
  <inkml:trace contextRef="#ctx0" brushRef="#br0" timeOffset="84373.6454">17826 9614 34 0,'0'-3'17'0,"10"9"-15"15,-10-6 22-15,8 0-23 16,-1-3 0-16,3-3 0 0,-3-1 1 15,21-5-3-15,1-4 1 16,2 1-4-16,1-4 0 16,-4 0-6-1,-3 6 0-15</inkml:trace>
  <inkml:trace contextRef="#ctx0" brushRef="#br0" timeOffset="84672.4928">17992 9492 28 0,'-14'40'14'0,"3"11"-11"16,4-26 20-16,-7 19-22 15,-7 12 1-15,3 4 1 16,0 5 1-16,1-2-5 16,-1-3 1-16,0-7 3 15,1-9 0-15,-1-3-1 16,1-7 1-16,2-12 0 15,-2-9 0-15,3-10-1 16,0-3 1-16,3-10-1 0,7-5 0 16,8-10-2-16,7 0 1 15,6 3-1-15,4-7 1 16,11-8-5-16,14-4 0 16,7-3-6-16,10-3 0 0,-3-3-3 15,-3 9 1-15</inkml:trace>
  <inkml:trace contextRef="#ctx0" brushRef="#br0" timeOffset="85199.7355">18348 9423 16 0,'-4'15'8'0,"15"-2"-1"0,-4-4 9 0,-3 7-14 16,-1 9 1-16,1 6 2 0,-1 7 0 16,1 9-7-16,-4 6 1 0,-4 7 4 15,1-7 0-15,-4 4-1 16,0-4 0-16,-4-6-3 31,0-3 0-31,1-6-3 16,3-10 1-16,-4-6-6 15,4-10 1-15</inkml:trace>
  <inkml:trace contextRef="#ctx0" brushRef="#br0" timeOffset="85509.5056">18228 9667 20 0,'0'-12'10'0,"21"-16"-9"0,-14 21 13 0,0-2-14 16,0 3 0-16,-3-1 1 15,3 7 0-15,-7 0-1 16,0 7 0-16,-4 8 0 16,-3 10 1-16,-3 4-1 15,-1 11 0-15,-3 1 2 16,0 0 1-16,0 3 1 16,0-10 1-1,0-6 0-15,3-2 0 16,8-8 0-16,-1-5 0 15,4-4-2-15,4-6 0 16,3-3-2-16,3-12 0 0,4-10-5 16,7-9 1-16,4-10-7 15,3-9 0-15,4 3-1 0,0 0 0 16</inkml:trace>
  <inkml:trace contextRef="#ctx0" brushRef="#br0" timeOffset="85711.6202">18482 9554 35 0,'-39'51'17'0,"22"11"-18"0,13-37 35 0,4 7-32 16,0 8 0-16,4 4 0 15,6-3 1-15,4-6-4 16,0-4 0-16,4-6 3 16,0-6 0-16,-4-7-4 15,3-5 1-15,1-4-5 16,3-9 1-16,-3-7-7 15,0-6 0 1</inkml:trace>
  <inkml:trace contextRef="#ctx0" brushRef="#br0" timeOffset="85914.3">18665 9595 27 0,'-31'3'13'0,"-5"22"-4"0,29-15 17 15,-7 5-23-15,0 11 1 0,0-1 2 16,-4 6 0-16,4 0-7 15,11 7 1-15,-1 0 5 16,4-7 0-16,7-12-2 16,4 0 0-16,3-4-1 0,4-2 1 15,-1-10-6-15,8-3 1 32,10-19-12-17,1-3 1-15</inkml:trace>
  <inkml:trace contextRef="#ctx0" brushRef="#br0" timeOffset="86740.4565">18860 9583 22 0,'-8'0'11'0,"8"6"0"16,0-3 2-16,0 3-10 15,0 1 1-15,0 8 2 0,0 4 0 16,4 3-8-16,3 0 1 16,0 3 5-16,0 0 1 15,4-6-2-15,-1 3 0 16,4-6-1-16,1-4 0 16,6-2 0-16,3-7 0 15,5-3 0 1,-1-10 0-16,0-2-3 15,4-10 1-15,-4 0-5 16,0 0 1-16,-3-3-6 0,-7 3 1 16,-8 3-4-16,1 6 0 15</inkml:trace>
  <inkml:trace contextRef="#ctx0" brushRef="#br0" timeOffset="86926.8258">19075 9598 25 0,'-14'7'12'0,"7"18"-10"0,-1-13 20 0,5 10-22 16,-8 6 0-16,1 1 2 16,-1 8 0-16,4 7-2 15,0-3 0-15,0-10-2 16,0-3 1 0,0 1-5-16,-4-4 1 15,1 0-4-15,-1-3 1 16</inkml:trace>
  <inkml:trace contextRef="#ctx0" brushRef="#br0" timeOffset="87194.1117">18838 9978 28 0,'-7'22'14'0,"4"15"-12"16,3-24 27-16,0 3-27 15,3 2 1-15,1-2 2 16,3 0 0-16,3 6-6 15,1-13 1-15,3 4 3 16,4-10 1-16,-1-3-1 0,1 0 0 0,7-3-2 16,-1-4 1-16,1-2-1 15,-4-4 1-15,-3-2-5 16,0 2 0-16,-1 4-3 31,1-1 0-31,0-2-5 16,3-1 1-16,7 1-4 15,4 2 1-15</inkml:trace>
  <inkml:trace contextRef="#ctx0" brushRef="#br0" timeOffset="88241.3289">19427 9586 27 0,'4'-7'13'0,"21"-2"-8"0,-18 6 24 16,7 0-26 0,7 0 1-16,11 0 0 0,7-4 0 15,3 1-6-15,0-3 1 16,-3-4 3-1,-4 0 1-15,1 1-3 16,-5-1 1-16,1 1-6 0,-4-4 0 16,-6 1-7-1,-5 2 1-15</inkml:trace>
  <inkml:trace contextRef="#ctx0" brushRef="#br0" timeOffset="88413.1614">19794 9354 29 0,'-28'37'14'0,"10"42"-7"0,11-54 18 0,-7 19-24 16,-3 18 0-16,-15 20 1 16,0-1 1-16,4 7-4 15,3-9 0-15,4-4 2 16,7-3 0-16,3-9-5 16,4-13 0-16,4-12-6 15,3-13 0-15</inkml:trace>
  <inkml:trace contextRef="#ctx0" brushRef="#br0" timeOffset="88647.5609">19505 9846 34 0,'-14'28'17'0,"3"4"-13"16,8-23 27-16,-1 0-28 15,1 1 0-15,-1-1 2 16,1-2 0-16,3-1-7 15,0 0 1-15,3 0 4 16,4-3 0-16,4 1-2 16,7-1 1-16,6-6-4 15,4-4 0-15,8-5-5 16,3-4 1-16,3-6-8 0,-3 0 1 16</inkml:trace>
  <inkml:trace contextRef="#ctx0" brushRef="#br0" timeOffset="88882.6952">19904 9636 31 0,'-25'25'15'0,"4"13"-10"15,17-26 22-15,1 4-25 0,-1 0 1 16,1 2 2 0,-1 1 0-16,1-3-7 0,-1 0 1 0,4 5 3 15,0-8 1-15,4-4-2 16,3 4 1-16,3-4-2 15,1-2 0-15,3-1-4 16,0-3 0-16,0 0-5 16,-3-3 0-16,-1 0-4 15,1 3 1-15</inkml:trace>
  <inkml:trace contextRef="#ctx0" brushRef="#br0" timeOffset="89083.2812">19671 10012 31 0,'-11'3'15'0,"-20"-6"-12"15,16 3 28-15,-2 3-30 16,-4 7 0-16,-4 2 1 16,-3 7 0-16,-4 3-3 15,0-3 0-15,-3 6 1 16,10 3 0-16,4-6-9 15,3-3 1-15,11-3-3 16,7-4 1-16</inkml:trace>
  <inkml:trace contextRef="#ctx0" brushRef="#br0" timeOffset="89300.4712">19530 10160 36 0,'7'-7'18'0,"32"14"-14"0,-29-7 33 0,1 0-32 16,6 3 1-16,5-3 1 15,2 3 1 1,8 3-10-16,-4 0 0 16,4 1 6-16,0-1 1 15,3 0-3-15,0 1 0 16,4 2-1-16,-4 3 0 16,4-2-2-16,0 2 0 15,-4 4-9-15,1 0 0 0,-1 12-7 16,-10-3 1-16</inkml:trace>
  <inkml:trace contextRef="#ctx0" brushRef="#br0" timeOffset="93656.7907">20366 12326 18 0,'0'-9'9'0,"-7"3"-5"0,3 3 10 0,-3 3-12 15,0 3 0-15,-3 0 1 16,-1 3 1-16,-3 4-4 16,0 2 1-16,0-2 2 15,3 2 1-15,4 10-2 16,0-3 1-16,3 0-1 15,8-4 1 1,3-5-2-16,4-7 0 0,-1-9-1 16,4-7 1-16,0 7-1 15,1-7 1-15,-1-2-1 0,-4-1 1 16,1 0-1-16,-4 4 1 16,0 2-1-16,0 1 0 15,-3 3 0-15,-4 6 0 16,3 6 0-16,-3 3 0 0,4 1 0 15,-4-1 1-15,0-3-1 32,3 4 1-32,-3-1 0 15,4 1 0-15,-1-4-4 16,1 0 0-16,-1 0-4 0,4 1 0 16,-3-1-3-16,3 6 0 15</inkml:trace>
  <inkml:trace contextRef="#ctx0" brushRef="#br0" timeOffset="94131.3593">20574 12330 24 0,'-11'0'12'0,"-3"25"-9"16,11-16 19-16,-4-3-20 16,0 10 1-16,0 9 2 15,0 3 0 1,3 1-6-16,0 2 0 15,4-3 4-15,0-6 0 0,4-13-1 16,0-2 0-16,3-14-2 0,0-8 1 16,0-7 0-16,0-6 0 15,0 6-1-15,0-3 1 16,0 0-1 0,0 3 1-1,0 3-1-15,0 6 0 0,0 7-1 0,-3 9 0 16,-1 6 0-16,-3 1 1 15,0 15-1-15,0 6 1 16,0 10 0-16,-3 9 0 16,-1 0 1-16,-3-6 1 15,-3 3-1-15,-1 0 0 16,-3-3 1 0,0-3 0-16,0-3 0 15,-1-10 0-15,1-6 0 16,0-3 0-16,0-7-3 15,4-5 0-15,3-7-3 0,-1-10 1 16,5-2-5-16,6-7 1 16,5-3-4-16,6 0 0 15,3-3 0-15,4-10 0 16</inkml:trace>
  <inkml:trace contextRef="#ctx0" brushRef="#br0" timeOffset="94547.5505">20839 12348 24 0,'17'-18'12'0,"-17"21"-6"0,-3 3 23 16,-4 7-27-16,-4-4 1 16,-3 16 2-16,-4 6 0 0,4 10-6 15,4-3 0-15,3-4 4 16,3-2 1 0,4-7-2-16,4-6 0 0,3-4 0 15,0-12 0-15,3-9-1 16,1-10 0-16,-1-6 0 15,5-12 1-15,-1 3-1 16,0 2 1-16,0 7-2 16,-4 4 0-16,1 5 0 15,-4 7 0-15,0 3-1 16,-3 15 1-16,-1 10 0 16,-3 13 0-16,-3 5 0 0,-8 1 0 15,1-3 1-15,-1-1 0 16,-7 4 0-16,-3 0 0 15,0-3 0-15,0-4 1 0,3 1 0 16,0-13 0-16,1-7-3 16,-1-5 0-16,1-7-5 15,6-10 1 1,11-5-5-16,7-10 1 16,7 6-5-16,11-9 0 15,7 0 1-15,-1-6 0 0</inkml:trace>
  <inkml:trace contextRef="#ctx0" brushRef="#br0" timeOffset="94980.4107">20969 12590 26 0,'0'0'13'0,"-7"9"-12"0,7-9 27 15,0-6-27-15,0 0 0 16,0-4 0-16,0-5 0 16,4-7-2-16,3-3 1 15,3 0 0-15,1 6 1 0,3 0-3 16,0 3 0-1,0 7-1-15,0 3 0 0,0-1 0 0,-3 7 1 16,0 7-1-16,-4-1 0 16,0 3 4-16,-4 1 1 0,4-4 1 15,0-6 1-15,0-3-1 16,0-7 1-16,0 1-1 16,1 0 1-16,2-4-2 15,-3 4 0-15,4-10-1 31,-8 3 0-31,1 0 0 16,-4 7 0-16,-4 6-1 16,1 9 1-16,-4 7 0 0,-4-1 0 15,-3 7 1-15,0 6 1 16,3 3 0-16,1 1 0 16,3-7 0-16,3-1 0 15,1-5-1-15,3-3 1 0,3-7-3 16,4-3 1-16,4-6-5 15,3-6 0-15,4-10-5 16,10-3 1-16,3 0-6 16,5 3 1-16</inkml:trace>
  <inkml:trace contextRef="#ctx0" brushRef="#br0" timeOffset="95364.666">21470 12342 25 0,'-18'10'12'0,"-6"15"-2"0,17-22 17 15,-4 3-23-15,1 7 0 16,-1-1 2-16,4 4 0 16,0-4-8-16,3 1 1 0,1-7 4 15,3 0 1-15,0-6-2 16,7 0 0-16,0-6-2 16,7-3 1-16,-3 2-1 15,-1 1 1-15,1 3-1 31,-1 3 1-31,1 3-1 16,-4 7 0-16,-4 5 0 16,-3 4 0-16,0 12 1 15,-3 4 0-15,-4 3 1 16,-7-4 0-16,-4 4 0 0,-3-1 1 16,-4 4 0-16,-6-3 0 15,-1-4-1-15,4 1 0 16,3-13-1-16,4-4 0 15,3-8-5-15,7-7 1 16,4-9-6-16,11-7 1 0,14-9-6 16,6 0 1-16,4 3-3 15,11-6 1-15</inkml:trace>
  <inkml:trace contextRef="#ctx0" brushRef="#br0" timeOffset="95685.9479">21530 12474 27 0,'-7'9'13'0,"3"32"-6"15,1-28 23-15,-1 2-26 16,1 7 0-16,-1-3 2 16,1-3 1-16,3-4-9 15,0-2 0-15,3-10 6 16,4 0 0-16,0-13-2 16,4-3 0-16,0-6-1 15,3-3 0-15,0 0-1 16,0-3 1-16,0 9-1 15,0 0 0-15,0 7 0 16,-3 2 0-16,-1 10-1 0,-2 7 1 0,-5 5-1 31,-3 17 1-31,-3 5 0 16,-1-3 1-16,0 4 0 16,1-4 0-16,-1-3-3 15,4-9 0-15,4-3-5 16,3-10 0-16,0-6-7 0,4-3 0 15</inkml:trace>
  <inkml:trace contextRef="#ctx0" brushRef="#br0" timeOffset="95986.9172">21742 12399 21 0,'0'-7'10'0,"14"-5"0"0,-11 5 8 0,8-2-14 32,3 0 0-32,4-4 2 15,-4 1 0-15,3-1-8 16,1 0 0-16,0 1 5 15,-1-4 1-15,5 4-4 16,-1-1 0-16,0 1-7 16,-4-4 1-16,-2-3-5 15,2 3 1-15</inkml:trace>
  <inkml:trace contextRef="#ctx0" brushRef="#br0" timeOffset="96172.9177">21985 12204 33 0,'-14'22'16'0,"-4"19"-17"0,11-25 29 0,-10 9-28 16,3 3 1-16,-4 6 0 15,0 7 0-15,4-3-6 16,4-7 1-16,6-9-5 16,11-3 0-16</inkml:trace>
  <inkml:trace contextRef="#ctx0" brushRef="#br0" timeOffset="96348.4192">22017 12304 34 0,'-7'16'17'0,"0"19"-18"16,0-26 28-16,0 10-27 16,-4 3 1-16,4 3-1 15,0 3 1-15,-4 0-3 0,8-9 1 16,3-3-4-16,3-10 1 15,1-12-5-15,3-13 1 16,0-3-2-16,0 0 1 16</inkml:trace>
  <inkml:trace contextRef="#ctx0" brushRef="#br0" timeOffset="96848.5547">22034 12232 12 0,'4'4'6'0,"0"24"-7"0,-4-19 9 0,0 4-8 16,0 5 1-16,0-2 4 15,0 0 0-15,3 9-4 16,1 0 1-16,-4-3 5 16,3 0 0-16,-3-6 0 15,0-4 0-15,4-9-2 16,-1-9 0-16,4-7-2 0,0 1 0 16,0-4-6-16,0-3 0 31,0 1-3-31,1 2 0 15,-1 3-4-15,0 7 1 0,-4 9-1 16,-3 4 1-16,0 2 6 16,0 0 0-16,-3 7 4 15,-1 6 1-15,1 0 6 16,-1 0 0-16,4-6 1 16,0-1 0-16,0-2-2 15,0-7 0-15,0-6-2 16,4-9 0-16,6-7-3 15,1 0 0-15,3 1-1 16,0-4 0-16,0 0-1 0,0 0 0 16,0 3 1-16,0 4 0 15,1 3 2-15,-1 2 0 16,0 10 1-16,-4 7 1 16,-3 2-1-16,-3 17 1 15,-4 5-1-15,-4 4 0 16,4 2-6-16,0-5 0 15,7-7-11-15,11-9 0 16,3-6-2-16,0-13 0 0</inkml:trace>
  <inkml:trace contextRef="#ctx0" brushRef="#br0" timeOffset="97655.3887">22839 12408 17 0,'-4'-9'8'0,"8"-17"-1"0,-4 20 9 15,0-3-13-15,-4 3 1 16,-3 2 1-16,-3 4 0 15,-4 4-7-15,-4 2 1 0,0 3 3 16,1-3 1-16,-1 4-2 31,7-1 0-31,4-6-1 16,7 1 0-16,7-4-1 16,4 3 1-16,3 0-1 15,4-3 0-15,-1 0 0 16,1 0 1-16,3 0 1 0,0 3 0 15,-3-6 1-15,-7 3 0 16,-4 0 1-16,-7 6 0 0,-7 7 1 16,0-1 0-16,-1 4-5 15,1-4 1-15,0-2-6 16,4-10 0-16,-1-6-5 16,4-7 1-16</inkml:trace>
  <inkml:trace contextRef="#ctx0" brushRef="#br0" timeOffset="97800.8434">23005 12377 25 0,'7'3'12'0,"-14"12"-8"0,3-8 17 0,-3-7-19 15,-4 9 0-15,1 4 1 16,-4 5 0-16,-7 4-5 16,-1 0 0-16,5 3 0 0,3-12 0 15,3-7-7 1,4-6 0-16</inkml:trace>
  <inkml:trace contextRef="#ctx0" brushRef="#br0" timeOffset="98238.2833">23008 12232 13 0,'18'-28'6'0,"-8"19"5"0,-6 6 2 16,3 3-13 0,0 3 1-16,0-3-1 15,-7 3 1-15,0 0-1 0,0 10 0 0,0 2 0 16,0 4 1-16,0 0-2 15,0 3 1-15,0-3 0 16,0-1 0 0,0-2 0-16,-3-3 1 15,3-4 0-15,3-3 0 16,-3-6 0-16,11-3 1 16,-1-3-1-16,1-3 0 15,-1-1-1-15,1-2 0 16,3 2 0-16,0 4 0 0,-3 3 1 15,-1 3 0-15,-3 3 1 16,1 6 1-16,-5 4 1 16,-3 3 0-16,0-4 1 15,0-6 0-15,0 7-2 16,0-10 1-16,4 3-3 16,-1-3 1-16,1 1-1 0,-1-1 0 15,4-3-1-15,0 3 1 16,0-6-2-1,-3 3 1-15,3 0-3 16,-4 3 0-16,1 0-4 16,3-3 0-16,0 0-4 15,4-3 0-15</inkml:trace>
  <inkml:trace contextRef="#ctx0" brushRef="#br0" timeOffset="98419.0918">23368 12314 24 0,'-7'9'12'0,"0"1"-9"0,7-4 18 0,-4 3-20 16,1 1 0-1,-4 5 1-15,0 7 0 16,0 4-3-16,0-1 1 0,0 0-3 16,3-3 0-16,0-4-5 15,8-5 1-15</inkml:trace>
  <inkml:trace contextRef="#ctx0" brushRef="#br0" timeOffset="98559.7048">23357 12223 24 0,'0'0'12'0,"4"-9"-14"0,-4 9 18 0,0 0-16 16,0 0 0-16,7-7-8 15,4 1 1-15,6 0 4 16,8-1 1-16</inkml:trace>
  <inkml:trace contextRef="#ctx0" brushRef="#br0" timeOffset="98768.4785">23597 12063 31 0,'-10'22'15'0,"-8"50"-15"0,11-59 30 0,-4 12-29 16,-3 12 1-1,-3 1 0-15,-4 9 0 16,3 6-3-16,0-6 0 16,11-3-1-16,11-9 0 15,3-7-5-15,3-15 0 16,4-7-3-16,4-6 0 16</inkml:trace>
  <inkml:trace contextRef="#ctx0" brushRef="#br0" timeOffset="99088.2769">23661 12301 28 0,'-4'3'14'0,"-3"19"-10"0,4-12 24 0,-8 2-25 15,1 1 1-15,-1 9 0 16,4-6 1-16,3-1-7 16,4-2 1-16,4-7 3 15,6-9 1-15,-2-6-2 0,-1 5 0 0,3-2-1 16,-3 0 0-16,4-4 0 15,-4 1 1-15,0 0-1 16,0-1 0-16,0 1-1 31,0 3 1-31,0-1-1 16,-3 4 0-16,-4 3 1 16,3 3 0-16,-3 4 0 15,0 2 0-15,0 0-4 0,0-2 0 16,0-1-5-1,4-6 1-15,3 0-4 16,3-3 1-16</inkml:trace>
  <inkml:trace contextRef="#ctx0" brushRef="#br0" timeOffset="99253.0418">23738 12392 27 0,'-14'10'13'0,"7"-10"-6"16,7 3 24-16,0-3-29 15,0 0 0-15,4-6 0 16,-1-4 1-1,4-2-4-15,4-4 1 16,0 0 1-16,-1-3 0 16,8-3-11-1,-4 7 1-15,0 5-2 16,0 7 1-16</inkml:trace>
  <inkml:trace contextRef="#ctx0" brushRef="#br0" timeOffset="99402.9237">23834 12339 24 0,'-11'19'12'0,"0"12"-4"15,11-31 18-15,0 3-25 16,0 4 1-16,0 2 0 16,0-6 1-16,0 3-4 15,4 1 0-15,0 2-2 16,-4-9 1-16,7 0-7 16,0-3 0-16</inkml:trace>
  <inkml:trace contextRef="#ctx0" brushRef="#br0" timeOffset="99670.3429">23894 12236 21 0,'0'-13'10'0,"3"7"-6"0,-3 6 10 0,4-10-14 16,-1 4 1-16,-3 6 0 15,4-3 0-15,-1 0-2 16,1 3 0-16,-1-7-3 0,-3 7 0 16,4 0-3-16,3 7 1 15</inkml:trace>
  <inkml:trace contextRef="#ctx0" brushRef="#br0" timeOffset="99868.2145">23936 12220 26 0,'-4'-3'13'0,"12"-7"-15"0,-5 10 26 16,15-6-23-16,-8 0 1 15,4-4 0-15,0-2 1 16,4-7-4-16,0 0 0 15,-4 0 0-15,0 4 0 16,-3 2-4-16,-1 1 0 0,-3-1-4 16,4 7 1-16</inkml:trace>
  <inkml:trace contextRef="#ctx0" brushRef="#br0" timeOffset="100020.2668">24038 12098 34 0,'-10'25'17'0,"3"15"-21"0,3-33 34 0,-3 2-30 16,-4 7 1-16,1 6-1 16,3 3 1-16,0 0-1 0,0-3 0 31,3 0-4-31,1-3 0 0,-1-4-6 16,8-5 1-16</inkml:trace>
  <inkml:trace contextRef="#ctx0" brushRef="#br0" timeOffset="100207.0344">24010 12367 31 0,'0'-3'15'0,"14"3"-10"0,-7-3 22 15,4 0-27-15,3 0 1 16,-4 0 0-16,5 3 1 16,-1-4-3-16,0 4 0 0,-4 0-2 15,1 0 0-15,0 0-4 31,-1 0 0-31,1 0-4 16,-4 4 1-16</inkml:trace>
  <inkml:trace contextRef="#ctx0" brushRef="#br0" timeOffset="100353.8658">24194 12364 30 0,'-4'6'15'0,"4"13"-7"0,-4-16 29 0,-3 0-31 16,-7 13 1-16,-3 12 2 15,-12 13 0-15,-9 16-12 16,-5-7 0-16,-6 6 8 15,-4 1 0-15,11-7-11 16,3-3 1-16,7-10-11 16,11-11 1-16</inkml:trace>
  <inkml:trace contextRef="#ctx0" brushRef="#br0" timeOffset="146067.1556">7719 13292 36 0,'-11'-12'18'0,"15"-10"-7"0,-1 9 19 16,4-9-25-16,0-15 0 0,4-10 2 15,3-4 1 1,4 1-10-16,3-6 0 16,4 9 6-16,-1-7 1 15,1 4-3-15,3-3 0 0,4 6-1 16,-7 3 1-16,-1 10-4 16,-3-1 0-1,-6 10-6-15,-5 6 1 16,1 3-7-16,-8 4 1 0,-10 9-4 15,-7 3 1-15</inkml:trace>
  <inkml:trace contextRef="#ctx0" brushRef="#br0" timeOffset="146328.6985">7846 12577 36 0,'-11'7'18'0,"8"-17"-17"0,3 4 33 16,3-7-32-16,4-2 0 15,4-4 3-15,3-3 0 16,4 6-6-1,3 4 0-15,11 5 4 0,-4 4 0 16,7 3-1 0,-3 3 1-16,0 7-1 0,-4 2 0 15,-4 13 0-15,-6 1 1 0,-7 11-1 16,-8 4 0-16,-3-3-1 16,-7-4 1-16,-3 1-6 15,-5-4 1 1,5-6-7-16,3-9 0 15,3-7-6-15,11 0 0 16</inkml:trace>
  <inkml:trace contextRef="#ctx0" brushRef="#br0" timeOffset="146784.4461">8188 12229 44 0,'-14'7'22'0,"21"-11"-18"0,0 4 38 16,4 0-39-16,3 0 0 15,3-3 1-15,4 3 1 16,4 0-7-16,3-3 1 16,4 3 4-16,3-3 0 15,8 0-7-15,3 3 1 16,3-3-8-16,4 0 0 0,0-7-5 16,0 7 0-16</inkml:trace>
  <inkml:trace contextRef="#ctx0" brushRef="#br0" timeOffset="147171.682">8894 12010 42 0,'-18'6'21'0,"0"13"-23"16,15-13 35-16,-4 3-32 15,-4 10 0-15,-3 3 0 0,0 3 0 0,0-3-2 16,0 0 1-16,3-3 0 15,4-3 1-15,3-4-1 16,4-2 0-16,4-7 0 16,7-3 0-16,3-6 0 31,0-10 1-31,3 3 0 0,1-5 0 16,3-1 0-16,0 0 1 15,1 3 0-15,6 7 0 0,-7 6-1 16,0 6 1-16,-3 12 0 15,-1 4 1-15,-6 6-1 16,-4 7 1-16,0 9-1 16,-7-1 0-16,-3 10-1 15,-1 4 1-15,-7 5-4 16,1-2 1-16,-1-4-6 16,1-9 0-16,-1-13-9 15,4-6 0-15</inkml:trace>
  <inkml:trace contextRef="#ctx0" brushRef="#br0" timeOffset="147453.8174">8855 12540 42 0,'-7'37'21'0,"14"-21"-15"0,-4-16 31 0,4 3-34 15,4-3 0-15,3-6 0 31,7-7 1-31,-3 1-5 16,-1-7 0-16,-2 0 4 0,-1-6 0 0,-4 3-1 16,-3 3 1-16,-7 4 1 15,-7 5 0-15,-7 1 0 16,-7 9 0-16,-4 12 0 16,-3 10 0-16,3 0-2 15,1 0 1-15,2 0-8 16,8-6 0-16,14-7-13 15,14-3 1-15</inkml:trace>
  <inkml:trace contextRef="#ctx0" brushRef="#br0" timeOffset="173128.3944">12495 13976 22 0,'-14'3'11'0,"11"3"-3"15,6-3 12-15,4 4-15 16,0 8 0-16,0-2 3 16,8 15 0-16,-1 10-9 15,0 3 0-15,3-1 7 16,5 4 0-16,-5 0-3 0,1-9 1 15,-4-1-2-15,0-6 0 16,0-6-6-16,-3-3 0 16,-1-6-7-16,1-7 0 15,0 0-3-15,-1-9 1 16</inkml:trace>
  <inkml:trace contextRef="#ctx0" brushRef="#br0" timeOffset="173345.1061">12739 14199 29 0,'3'18'14'0,"11"20"-9"0,-6-29 24 0,-5 10-27 16,4 3 1-16,0 3 1 16,-3 0 1-16,-1 4-4 0,-3-1 0 31,-3 3 4-31,-4 4 1 0,-4-4-1 16,-3-6 1-16,-4-3-2 15,-3 3 0-15,-7 0-2 16,-4-9 1-16,0-4-2 15,-3-12 0-15,-4 0-7 16,4-12 0-16,3-16-10 16,4-4 0-16</inkml:trace>
  <inkml:trace contextRef="#ctx0" brushRef="#br0" timeOffset="174103.145">12823 14659 26 0,'0'-6'13'0,"18"-3"-5"16,-7 6 7-16,-1 0-13 15,4-4 0-15,4-2 1 16,7-1 0-16,-1-2-6 15,5-7 0-15,-5 0 0 16,1 0 0-16,-7 1-6 16,-4 2 0-16</inkml:trace>
  <inkml:trace contextRef="#ctx0" brushRef="#br0" timeOffset="174272.285">13049 14427 31 0,'-14'16'15'0,"-11"9"-11"0,18-12 27 0,-3 6-30 16,-1 3 0-1,1 3 1 1,-1 6 0-16,4 10-3 16,0-4 1-16,0 7-1 15,3-9 0-15,1-4-7 0,3-3 1 16,0-6-4-16,10-12 1 16</inkml:trace>
  <inkml:trace contextRef="#ctx0" brushRef="#br0" timeOffset="174429.6566">13201 14659 34 0,'0'13'17'0,"-4"0"-18"16,4-10 30-16,-3 3-29 15,-1 3 1-15,1 4 0 16,-4 3 1-16,3 2-4 16,-3-2 1-16,-3 0-4 15,3-1 0-15,0-5-5 16,3 6 0-16</inkml:trace>
  <inkml:trace contextRef="#ctx0" brushRef="#br0" timeOffset="174560.673">13141 14590 26 0,'0'-15'13'0,"0"2"-6"0,0 13 19 0,0-3-26 16,0 0 0-16,4-3-1 16,-1-1 0-16,4 1-6 15,4 0 0-15,3 3-2 16,3 0 0-16</inkml:trace>
  <inkml:trace contextRef="#ctx0" brushRef="#br0" timeOffset="174731.436">13250 14543 40 0,'-3'7'20'0,"6"-7"-27"0,-3 0 40 16,4-7-33-16,3-2 0 15,4 0-1-15,-1-7 1 16,4 0-4-16,4 4 0 16,-4-7-7-16,0 3 1 0</inkml:trace>
  <inkml:trace contextRef="#ctx0" brushRef="#br0" timeOffset="174917.1451">13381 14343 30 0,'-14'37'15'0,"-4"7"-10"0,15-31 21 15,-4 6-25-15,-1 6 0 0,-2 3 0 16,-1 6 0-16,1 4-1 16,3 6 0-16,0-3-2 15,7-10 1-15,0-6-7 32,3-6 1-32,4-6-3 15,4-13 0-15</inkml:trace>
  <inkml:trace contextRef="#ctx0" brushRef="#br0" timeOffset="175099.6963">13469 14343 30 0,'0'-3'15'0,"-7"21"-11"31,7-11 27-31,-4 5-29 0,1 4 1 16,-4 6 0-16,-4 9 0 15,1 4-4-15,-4 2 0 0,3 10 2 16,0 10 0-16,4-4-7 15,0-6 0-15,4-3-5 16,3-9 0-16</inkml:trace>
  <inkml:trace contextRef="#ctx0" brushRef="#br0" timeOffset="175387.8162">13603 14685 37 0,'-10'-16'18'0,"20"3"-18"0,-3 7 29 0,0-3-28 16,4-7 0-16,3 0 0 16,0-6 0-16,0 4-2 15,-7 2 1-15,-7 3 1 16,-10 7 1-16,-1 9-1 16,-10 7 0-16,-4 5 2 15,0 7 1-15,4 10 0 16,4 2 1-16,10 1 0 15,10 5 0-15,11-8-1 16,7-1 1-16,8-12-3 0,6-7 1 16,4-12-7-1,0-12 1-15,6-10-13 16,5-6 0-16,20-16-1 0,11-19 1 0</inkml:trace>
  <inkml:trace contextRef="#ctx0" brushRef="#br0" timeOffset="449084.2939">19752 14518 27 0,'-4'-9'13'0,"1"0"-5"0,-1 9 13 0,-6 3-20 16,-8 0 1-16,-10 6-1 16,-7 4 1-16,-1 2-3 15,-2 1 1-15,-1 3 0 16,4 3 1-16,3-3-6 15,4-4 1-15,-1 1-5 16,12-3 0-16</inkml:trace>
  <inkml:trace contextRef="#ctx0" brushRef="#br0" timeOffset="449262.9696">19459 14663 27 0,'4'12'13'0,"-8"29"-7"0,4-29 20 0,-3 7-25 31,-1 6 0-31,1 0 1 0,-1 10 0 16,-3-7-3-16,-4-3 1 0,8 0 0 16,-1-6 0-16,4-3-5 15,4-4 0-15,3-2-5 0,7-10 1 16</inkml:trace>
  <inkml:trace contextRef="#ctx0" brushRef="#br0" timeOffset="449899.7009">19886 14550 27 0,'11'6'13'0,"6"0"-12"0,-10-6 20 0,0 3-19 16,8 4 0-16,-5-1 0 16,1 3 1-16,-1 7-6 15,-3-3 1-15,-3 2-1 16,-4 4 1-16,-4 3-2 15,-6-3 0-15,-4 0-1 16,0-7 0-16,-8-2 4 0,1-4 0 16,4-3 3-16,2 0 0 15,5-6 2-15,3-3 0 0,3-1 0 16,8 1 1-16,6-3-3 16,5-1 1-16,6 4-1 15,3-6 0-15,5 5-2 16,-8 7 0-16,-4 3-2 15,-6 7 1-15,-11 6 0 16,-7 5 0-16,-7 5-1 16,-4 2 0-16,-3 6 3 15,-4-2 0-15,4-4 1 16,4-3 1 0,2-6-1-16,8-4 0 15,4-2 0-15,3-4 1 16,7-2-2-16,7-4 0 15,7-3-1-15,7-6 0 16,4-4-1-16,-4 4 1 0,8 3-2 16,-8 3 1-16,-14 3-1 15,-7 3 1-15,-7 4 0 16,-11-1 0-16,-6 3 0 16,-11 7 1-16,-4 0 1 15,0 0 0-15,-7 0 1 16,4-4 1-16,3 1 0 0,8-3 1 15,6-4-1-15,7-3 0 16,8-3-1-16,10-3 0 16,7-6 0-16,7-3 0 15,7-7-4-15,8-6 1 16,6 0-6 0,18-6 0-16,3-10-5 15,4 1 0-15</inkml:trace>
  <inkml:trace contextRef="#ctx0" brushRef="#br0" timeOffset="450381.3815">20465 14503 29 0,'-4'-7'14'0,"11"14"-10"15,0-7 21-15,0 3-24 16,4 3 1-16,-1 4 1 16,5 2 0-16,-5 1-4 15,1-1 0-15,-4 7 3 16,-4 6 0-16,-3 0 0 15,-7 3 0 1,-3 1-1-16,-4 2 1 16,-4-6 1-16,0-3 0 15,4 3-1-15,4-3 1 0,-1 3-1 16,4 3 0-16,0-3-1 0,7 0 1 16,7-3-2-16,0 0 1 15,-3 3-1-15,-1 1 0 16,1-4 1-1,-4 3 0-15,-4-3-2 16,-3-4 1-16,-7 4-4 16,3-3 0-16,-3-6-7 0,-3-4 1 0,-8-6-4 15,-7-6 0-15,-3-9 6 32,56 71 8-32,-85-140 4 31,33 62 0-31,17 3 8 15,14 4 0-15,21-1 4 16,11-3 1-16,13 1-10 0,15-1 1 16,18-6-3-16,17-3 1 15,4-13-10-15,7-6 1 16,10-3-13-16,32 0 1 16</inkml:trace>
  <inkml:trace contextRef="#ctx0" brushRef="#br0" timeOffset="473080.276">27111 12386 24 0,'28'-25'12'0,"29"6"-13"15,-36 16 12-15,11 3-11 0,6 0 1 16,8 3 1-16,-3 3 0 16,-5 4-2-1,-2 2 0-15,-5 10 3 0,-9 3 0 16,-8 7 0-16,-11 9 1 15,-13 6-1-15,-19 3 0 16,-16-6 0-16,-5 3 1 16,-3 0-2-16,0-3 1 15,0 3-2-15,4-7 1 16,7 4-1-16,3-6 0 16,4-4-1-16,3-5 1 15,0-4-3-15,0-3 1 16,1-7-5-16,2-5 1 15,5-7-6-15,6-16 0 16</inkml:trace>
  <inkml:trace contextRef="#ctx0" brushRef="#br0" timeOffset="473286.8615">27026 12643 29 0,'4'35'14'0,"6"21"-8"15,-6-40 22-15,-1 6-26 16,5 3 0-16,2 6 1 16,1-3 0-16,6 1-4 15,1 2 0-15,3-3 0 0,-3 0 0 16,-1-6-7-16,1-6 0 16,3-3-3-16,-3-10 1 15</inkml:trace>
  <inkml:trace contextRef="#ctx0" brushRef="#br0" timeOffset="473458.7604">27171 12587 35 0,'0'6'17'0,"3"22"-18"0,1-22 33 0,3 4-31 16,0 2 0-16,4 1 1 15,6 0 0-15,8-4-4 16,3 10 0-16,4-7-8 15,3 1 0-15,8-1-1 16,-12-15 1-16</inkml:trace>
  <inkml:trace contextRef="#ctx0" brushRef="#br0" timeOffset="473651.1648">27682 12496 39 0,'-17'3'19'0,"20"-6"-27"16,4 3 38-16,4-3-30 0,3 3 1 0,7 0 0 16,8-3 0-16,9-1-6 15,1-2 1-15,-4 0-6 16,-3-4 1-16</inkml:trace>
  <inkml:trace contextRef="#ctx0" brushRef="#br0" timeOffset="473951.74">27936 12317 29 0,'-21'0'14'0,"-17"35"-7"0,30-20 19 16,-6 13-24-16,-3 16 0 15,-1 10 2-15,0 5 0 16,1-5-5-16,-4 2 0 16,-4 0 3-16,0 1 1 15,4 6-2-15,-4-4 1 16,4-6-2-16,0-5 0 15,0-14-4-15,3-12 1 16,4-16-2-16,4-21 0 16,-1-11-1-16,0-11 1 0,4-1 1 15,4 4 1-15,3 5 4 16,0 8 1-16,3 5 1 16,1 3 1-16,13 4-1 15,12 6 1-15,6 0 0 16,7 3 0-16,18 0-8 15,11-4 1-15,-4-5-8 16,0 0 1-16</inkml:trace>
  <inkml:trace contextRef="#ctx0" brushRef="#br0" timeOffset="474161.2376">28176 12417 43 0,'-42'-22'21'0,"35"26"-23"15,11-8 37-15,6 1-33 16,4 0 1-16,21-3 0 16,4 0 0-16,18-4-4 0,10 1 0 15,-7-1-1-15,-4 1 0 0,-10 3-7 16,-7-1 0-16,-11 4-5 16,-7 0 1-16</inkml:trace>
  <inkml:trace contextRef="#ctx0" brushRef="#br0" timeOffset="474320.9343">28243 12414 28 0,'-74'38'14'0,"18"65"-10"0,42-78 22 0,-11 16-25 15,-10-3 0-15,-8 12 0 16,-6 3 1-16,10 19-3 16,4 1 1-16,3-4 1 15,8 0 0-15,2-10-4 16,8-9 1-16,7-9-8 0,7-10 1 15</inkml:trace>
  <inkml:trace contextRef="#ctx0" brushRef="#br0" timeOffset="475118.0978">28508 12546 29 0,'-4'6'14'0,"-34"4"-9"15,16-4 20-15,-6 6-23 16,-3 4 1-16,-1 0 0 0,0-1 1 16,4-2-6-16,0 0 1 15,10-4 3-15,0 0 0 16,4-2-1-16,7-4 0 16,7-3-1-16,7-6 0 15,18-4 0-15,0 1 0 16,17 2 0-16,0 4 0 15,1 6 0-15,-1 4 0 16,-10 2 0-16,-11 4 0 16,-7-1 0-16,-7 4 0 0,-11-4 0 15,-6 1 1 1,-15 0 0-16,-10-4 0 0,10 0 1 16,-3 1 0-16,0-7-1 15,0 0 1-15,13-3-2 16,1 0 1-16,11 0-1 15,3-6 1-15,7-1-2 16,3-2 1-16,12 0 0 16,6-1 0-16,-3 1 0 15,-1-1 0-15,-10 4-1 16,-3 3 1-16,-11 3 0 0,-7 3 0 16,-7 3-1-16,-4 4 1 15,0-1-1-15,1 4 1 16,-1 2-1-16,1 1 1 15,6 6-1-15,-3 3 1 16,0-3-1-16,3 6 1 0,-3 7 0 16,0 9 0-16,0 0-1 15,-4 3 1-15,8 0 0 16,-1 0 1 0,4-10-1-16,-4-8 0 15,4-4 1-15,0-6 0 16,0-4 0-16,4-2 0 0,-1-10 0 15,1 0 0 1,-1-9 0-16,1-4 0 16,-1-8 0-16,-3-1 0 15,0-6-2-15,-4 6 1 0,1-3-1 16,-1 6 1-16,1 7 0 16,-1 2 1-16,0 4 0 15,8 6 1-15,6 4 1 0,1 2 0 16,7-3 0-16,6-2 0 15,8-1-1-15,10-6 1 16,7-4-8-16,15-8 0 16,13 2-10-16,12-12 0 15</inkml:trace>
  <inkml:trace contextRef="#ctx0" brushRef="#br0" timeOffset="476132.0962">28797 12687 35 0,'4'-3'17'0,"28"9"-12"0,-18-6 18 0,7 0-22 16,4-6 0-16,17-3 0 15,4-4 1-15,0 0-3 16,-1-5 1-16,5-1-3 16,-1-3 0-16,1 0-5 15,-12 0 0-15,-6-3-3 16,-14 0 1-16</inkml:trace>
  <inkml:trace contextRef="#ctx0" brushRef="#br0" timeOffset="476448.3105">29147 12546 27 0,'-75'66'13'0,"-30"31"-7"0,80-84 24 0,11 2-28 16,0 4 1-16,3 3 0 16,8-3 1-16,3 3-5 15,14-10 0-15,7-2 3 16,14-7 1-16,4-3-4 16,-4-10 1-16,4-5-5 15,0-13 0-15,-4-13-3 16,-3-6 0-16,0 0-2 15,-8 3 1-15,-3 12 3 0,-6 14 1 16,-8 11 6-16,-7 14 0 16,-7 11 5-1,-8 11 0-15,-2 2 1 16,-11 7 0-16,-8 2-2 0,-6 4 1 0,-7 6-4 16,6 1 1-16,8-1-2 15,3-3 0-15,4 0-6 16,10-13 1-16,4-2-6 15,7-10 0-15</inkml:trace>
  <inkml:trace contextRef="#ctx0" brushRef="#br0" timeOffset="476878.2805">29633 12427 34 0,'-35'-16'17'0,"-18"29"-21"16,36-7 28-16,-5 10-22 16,-2 6 1-16,-8 9 2 15,7 10 0-15,1-7-6 16,13 4 1-16,0-10 4 15,11 0 1-15,11-6-2 16,0-6 1-16,3-4-2 16,10-2 1-16,12-7-3 15,-1-12 1-15,14-10-5 0,-6-9 1 16,-5-4-3-16,-2 7 1 16,-8 0-2-16,-7 6 1 15,-7 10 1-15,-3 9 1 16,-4 3 5-16,-7 13 0 15,-4 6 2-15,1 3 0 0,-8 0 0 16,1 0 1-16,-5 0-5 16,-2 3 0-16,-4 0-10 15,-8 1 1-15</inkml:trace>
  <inkml:trace contextRef="#ctx0" brushRef="#br0" timeOffset="477106.7386">29252 13135 34 0,'-10'22'17'0,"31"-3"-15"0,-14-16 25 16,14-3-25-16,0-3 0 0,4-3 1 16,3 0 1-16,4-10-5 15,0 0 1-15,-11 1 3 16,4-4 1-16,-22 0-2 31,-10 0 1-31,-14 4-2 16,-7 2 1-16,-4 0-1 15,0 10 1-15,4 0-5 16,14-3 1-16,7-3-6 16,10-4 0-16,15 0-6 15,10-2 1-15</inkml:trace>
  <inkml:trace contextRef="#ctx0" brushRef="#br0" timeOffset="477550.3737">29983 12675 29 0,'0'15'14'0,"-4"35"-7"0,1-37 19 0,-15 12-24 16,7 13 1-16,-10 6 1 15,0 3 0-15,-4 6-5 16,1-3 0-16,-5-6 4 16,8-3 0-16,-7-4-1 15,3-15 0-15,1-9-1 16,9-13 1-16,5-19-2 16,10-25 1-16,7-6-1 15,7-6 0-15,7 5-1 16,4 7 0-16,0 10-1 15,-4 15 1-15,0 0 0 16,-3 13 0-16,-4 9 0 16,-4 10 0-16,-3 6 1 15,-7 9 1-15,0 9 0 0,-3 4 0 16,-1 0-2-16,1-3 1 16,3-7-10-16,3-3 0 15,1-3-2-15,-1-19 0 16</inkml:trace>
  <inkml:trace contextRef="#ctx0" brushRef="#br0" timeOffset="477936.4115">30441 12659 31 0,'-3'6'15'0,"-22"25"-12"0,14-21 27 0,-10 2-28 16,-7 4 1-16,-7 6 1 15,-8 3 1-15,12-3-7 16,2 0 1-16,15-6 4 16,7-4 0-16,11-2-2 15,10-4 1-15,7-3-1 0,7 0 0 16,8 3 0-16,2 1 0 15,1 2-1-15,-7 1 1 16,3 2-1-16,0 7 1 16,-6 12 0-16,-1-2 0 15,-10-1 0-15,-15 3 0 16,-3 0 0 0,-10 7 1-16,-8-3-4 15,-3-7 1-15,-11-3-6 16,-3-3 1-16,-1-6-8 15,1-10 0-15</inkml:trace>
  <inkml:trace contextRef="#ctx0" brushRef="#br0" timeOffset="478167.127">30215 13120 33 0,'22'3'16'0,"13"0"-9"0,-32-3 21 15,8 3-25-15,-4-3 1 16,-3 0 3-16,3 3 1 15,-7-3-10-15,-7 0 1 0,7-6 5 16,-11 3 0-16,-3 0-2 16,-4-3 1-16,8-10-5 15,3-3 0-15,7-6-5 16,17 0 1-16,4 0-8 0,18-3 1 16,4 2-2-16,13 5 0 0</inkml:trace>
  <inkml:trace contextRef="#ctx0" brushRef="#br0" timeOffset="478471.7289">30995 12703 34 0,'4'-22'17'0,"-1"34"-16"0,-3-12 33 0,0 10-31 16,0-1 1-16,0 4-1 16,0-4 1-16,0 4-6 15,-7 2 1-15,-4 4 3 16,1 3 1-16,-11 3-2 15,3-3 0-15,-3-3-1 16,10 3 1-16,1 3-1 16,3 0 0-16,0 3 0 15,3 1 0-15,4-4 0 16,0 0 0-16,0 0 0 16,-3-3 1-16,-4 6 0 15,3-3 0-15,-7-3-5 16,-6-6 0-16,-4 6-6 15,-8-10 0 1,-9 1-4-16,2-10 1 0</inkml:trace>
  <inkml:trace contextRef="#ctx0" brushRef="#br0" timeOffset="478597.2159">30582 13098 54 0,'53'-19'27'0,"21"10"-38"15,-53 2 55-15,4 4-44 16,14-3 1-16,0 0-7 15,14 6 1-15,0-10-5 0,10 4 1 16,18 0-5-16,0-4 1 16</inkml:trace>
  <inkml:trace contextRef="#ctx0" brushRef="#br0" timeOffset="479505.7826">31821 12922 29 0,'-4'-19'14'0,"-14"7"-10"0,15 9 22 15,-8 0-24-15,-6 3 1 16,-12 3 1-16,8 0 1 16,-7 3-6-16,3 4 0 15,-3 2 4-15,0 4 0 16,10 3-1-16,4-4 0 15,4 4-1-15,3-6 0 16,17 2 0-16,1-5 0 16,6 2 0-16,4-2 0 0,1-1-1 15,-1 4 0-15,-7-1-1 16,-11 1 1-16,-3 15-1 16,0-9 0-16,-10 3 0 15,3 3 0-15,-4 0 0 16,1-3 1-16,-4-3 0 15,-4-7 0-15,7 1 0 16,-6-1 1-16,6 1-1 16,1-4 1-16,-1 1-1 15,0-1 1-15,4 0-3 16,4-2 0-16,-4-1-2 0,7 0 1 16,0 1-2-16,0-1 1 15,-4 0-1-15,-3 0 1 0,-3 1 2 16,6-1 1-16,0 3 2 15,4-6 0-15,4-6 1 16,7-6 0 0,10-1-1-16,3-2 0 31,40-19-10-31,7-1 1 16</inkml:trace>
  <inkml:trace contextRef="#ctx0" brushRef="#br0" timeOffset="479703.2094">32089 12866 41 0,'-14'12'20'0,"28"1"-19"0,-7-10 33 0,3 0-31 16,1 0 0-16,10 0 0 16,0 1 1-16,15-4-6 15,2 0 0-15,-2 0-3 16,2 0 0-16,1 0-8 0,-7 0 0 15</inkml:trace>
  <inkml:trace contextRef="#ctx0" brushRef="#br0" timeOffset="480052.0638">32343 12634 35 0,'-14'-7'17'0,"-1"17"-13"0,5-1 23 16,-18 10-27-16,-1 3 1 15,-9 3 0-15,-12 10 0 16,1 2-1-16,3 10 0 0,-3 3 0 16,-1-9 1-16,4-3-7 15,15 0 1-15,13-7-6 16,7-9 0-16</inkml:trace>
  <inkml:trace contextRef="#ctx0" brushRef="#br0" timeOffset="480236.0964">32216 12787 40 0,'-11'-3'20'0,"64"0"-23"0,-42 3 34 0,6 3-28 15,1 0 0-15,-4 7 1 31,14-1 0-31,-7 7-7 16,1-4 0-16,2 1-4 16,-3 0 0-16,-6 5-5 0,2 1 0 15</inkml:trace>
  <inkml:trace contextRef="#ctx0" brushRef="#br0" timeOffset="480620.596">31990 13201 38 0,'-35'7'19'0,"10"15"-25"0,25-19 33 0,-4 0-25 16,-3 0 0-16,7-6 0 16,0 3 0-16,7-3-3 0,8-7 0 15,9-2 2-15,8-1 1 16,0 1-2-16,-4 2 0 15,4 4 0-15,6 3 1 0,-6 3-2 32,-4 3 1-32,-6 3 0 15,-5 1 0-15,-17 2 1 16,-7 3 0-16,-7 4 1 16,-14 0 1-16,0 0 1 15,-4-1 0-15,-7-5 1 16,11-1 0-16,7-3-1 15,0-3 0-15,3 4-2 16,14-4 1-16,8-3-3 0,14-3 0 0,3-4-8 16,14 4 1-16,7-3-9 15,8 0 0-15</inkml:trace>
  <inkml:trace contextRef="#ctx0" brushRef="#br0" timeOffset="480970.8894">32632 13101 42 0,'-35'-6'21'0,"21"-4"-21"0,7 4 30 16,-11 3-30-16,7 9 1 15,-10 0 0-15,0 4 0 16,3 6-1-16,4 2 0 15,4 4 0 1,10-3 0-16,0 3 0 16,0 3 1-16,3-3 0 15,4 3 0-15,-7 0 1 16,0 0 0-16,-7-3 1 16,4 0 0-16,-15 0 0 15,0-6 0-15,-3 3-2 16,-7-4 1-16,7-5-4 15,7-4 0-15,0-6-6 16,14-6 1-16,14-7-8 16,7-2 0-16</inkml:trace>
  <inkml:trace contextRef="#ctx0" brushRef="#br0" timeOffset="481271.1156">32646 13280 38 0,'-14'25'19'0,"-11"-6"-15"0,22-13 29 15,-8 3-29-15,1 4 0 0,3-1 1 16,3 1 0-16,4-1-7 16,4-2 0-16,6-1 5 15,11-6 0-15,-3-6-2 16,3-6 1-16,7 3-2 16,-7-1 1-16,8 1-1 15,-8 0 0 1,-4 0-1-16,-2 2 1 0,-8 4-1 15,-7 4 1-15,-7 2 0 16,-4 0 1-16,0 3-4 16,-3 4 1-16,-3 0-5 0,6-1 1 15,1-2-9 1,2-1 1-16,8-3-1 16,0-6 1-16</inkml:trace>
  <inkml:trace contextRef="#ctx0" brushRef="#br0" timeOffset="481648.8801">32904 13399 36 0,'-18'-6'18'0,"4"9"-22"0,7-3 38 0,3 0-34 32,-3 3 1-32,7-3-1 0,0 0 1 15,7 3-1-15,4-3 0 16,3 0 0-16,4 6 0 0,-1-3 0 15,-3 1 0-15,4-1 0 16,-7 0 0-16,6 0 0 16,-13 6 1-16,-4 1 1 15,0-1 1-15,-11 4 0 16,1-1 1-16,-1-2 0 16,4-1 0-16,3 1-2 15,-3-4 1-15,4 3-2 16,3-3 1-1,3 7-1 1,8-7 0-16,-1 1-1 16,8 2 1-16,-11-6-3 15,-3 3 0-15,3-3-6 16,-4 1 1-16,4-8-8 16,-3 1 1-16</inkml:trace>
  <inkml:trace contextRef="#ctx0" brushRef="#br0" timeOffset="481985.9592">33165 13480 37 0,'-22'10'18'0,"1"2"-16"0,14-5 27 0,-3 5-25 16,-1-2 1-16,1-1 0 16,6 0 0-16,-3-2-8 15,0-1 1-15,7 0 4 16,7-3 1-16,4 0-3 15,-1 1 1-15,8-1-1 16,-4-3 0-16,3 0 0 16,5 0 1-16,-5 3-2 15,-6 0 1-15,-1 3 0 16,1 1 0-16,-4 2 1 16,-7 7 0-16,-7-1 0 15,3 1 1 1,-13-3-1-16,6-1 1 0,-6 4-1 15,6-4 1 1,8-5-7-16,-5-1 1 0,8 0-5 16,11-6 0-16,0 0-6 15,-1 0 1-15</inkml:trace>
  <inkml:trace contextRef="#ctx0" brushRef="#br0" timeOffset="482306.9209">33281 13653 39 0,'-18'0'19'0,"-3"16"-18"0,11-13 33 0,-1 6-31 16,0-3 0-16,1 4 0 16,3 5 1-16,3-2-6 15,-3-4 1-15,7-2 3 16,7-1 1-16,-3-3-3 31,6-3 1-31,8 0-1 16,-7 0 1-16,6 0-1 0,-6-3 0 15,-1 3-1-15,1 3 0 16,0 3 0-16,-11 1 1 16,3 2-1-16,-3 4 1 0,-3-1 0 15,-4 7 0-15,3-7 0 16,-3-2 0-16,-4-4-4 16,8 0 0-16,-4 1-5 15,7-4 1-15,7 0-5 16,-4 0 0-1</inkml:trace>
  <inkml:trace contextRef="#ctx0" brushRef="#br0" timeOffset="482655.1868">33323 13838 28 0,'-21'16'14'0,"4"-13"-7"0,13-6 22 16,4 6-26-16,-7 0 1 16,3 0 3-16,-3-3 0 0,7 0-9 15,7 0 0-15,-3-6 5 16,14 6 1-16,10-10-3 31,-3 1 1-31,3-1-4 0,11 1 1 0,-8 0-5 16,-2-1 1-16,-1 4-5 15,-7 3 0-15,-10 3-2 16,-1 0 1-16,-3 6 5 16,-14 7 1-16,-3-7 7 15,-1 6 0-15,-7 1 6 31,8 0 1-31,-4-1 2 0,-4 1 1 16,11-1-5-16,3 1 1 16,15-4-4-16,0-3 0 15,10-2-7-15,-4-1 1 16,5-3-8-16,-1-3 0 16,7-1-3-16,-7 4 0 15</inkml:trace>
  <inkml:trace contextRef="#ctx0" brushRef="#br0" timeOffset="482788.8807">33683 13907 41 0,'-14'6'20'0,"-7"10"-13"0,7-10 39 16,0 7-41-16,-14 5 1 16,-15 4 5-16,-17 10 1 15,-24 5-15-15,-1 7 1 16,-32 0 6-16,-6-3 1 16,-11 0-18-16,14-4 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1:38:52.89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27069 11571 22 0,'-7'-7'11'0,"-11"11"-5"16,11-1 12-16,-4 3-15 15,1 10 1-15,-8 9 2 16,-3 3 1-16,-4 6-8 0,4 7 0 16,0 16 5-16,0 2 0 0,7 1-2 15,7-4 1-15,7-6-2 16,10-9 1-16,11-6-4 16,8-10 0-16,13-16-8 15,0-12 1-15,11-13-3 16,7-6 1-16</inkml:trace>
  <inkml:trace contextRef="#ctx0" brushRef="#br0" timeOffset="363.6519">27527 11740 24 0,'-31'-16'12'0,"-26"32"-3"0,39-13 19 0,-6 7-25 15,-8 5 0-15,4 4 2 16,3 3 0-16,7 3-7 15,8-3 1-15,3 0 4 16,14-6 0-16,3-4-2 16,8-2 0-16,7-7 0 15,-1-16 0-15,5 4-1 16,-1-7 1-16,-3 4-1 16,-1-1 1-16,-6 4-2 15,-4-1 1-15,0 7 1 0,-7 0 0 16,0 9 0-16,-7 4 1 0,0 5-1 15,-3 4 1-15,-8 6 0 32,1 7 1-32,-1-1-2 15,4 3 0-15,3-2-1 0,4-4 1 16,4-6-5-16,3-3 0 16,4-7-8-16,6-9 1 15,4-12-3-15,4-13 0 16</inkml:trace>
  <inkml:trace contextRef="#ctx0" brushRef="#br0" timeOffset="559.3633">27922 11746 26 0,'11'7'13'0,"-8"33"-4"16,-6-24 21-16,-1 12-26 16,-6 13 1-16,-11 15 2 15,-4 4 1-15,0-4-10 0,1-2 0 16,-1-4 6-16,0-3 1 0,4-6-5 15,0-10 0-15,0 0-7 32,0-9 0-32,-1 0-7 15,8-15 1-15</inkml:trace>
  <inkml:trace contextRef="#ctx0" brushRef="#br0" timeOffset="984.0502">26402 11784 28 0,'-11'-13'14'0,"15"7"-3"0,-1 6 16 0,4 0-24 16,4 0 1-16,7-3 0 16,6-3 1-16,1-1-6 15,3 1 0-15,4 0 4 16,0-3 0-16,0-1-6 0,-1 4 1 0,1 0-6 16,-7-1 0-16,-4-2-5 15,-3-1 1-15</inkml:trace>
  <inkml:trace contextRef="#ctx0" brushRef="#br0" timeOffset="1228.3555">26617 11580 37 0,'-28'3'18'0,"-18"10"-17"16,32-7 33-16,-4 3-32 0,1 4 0 16,-8-4 2-1,-7 4 1-15,0 3-6 0,4 2 1 16,7 1 3-16,7 3 0 15,3 3-1-15,11-3 0 32,7 6-1-32,8 4 0 0,2-7 0 0,4 0 0 15,4-3-4-15,3 0 0 32,4-6-11-32,0-4 0 15,-8-6-1-15,8 1 1 0</inkml:trace>
  <inkml:trace contextRef="#ctx0" brushRef="#br0" timeOffset="1967.9758">27040 8955 21 0,'-3'4'10'0,"-1"-1"-6"0,1 0 15 16,-4 9-16-16,-4 7 0 15,-6 13 3-15,-12 15 0 16,-2 3-7-16,-1 9 1 15,4-2 5-15,3-13 0 16,7-4-2-16,4-2 0 16,14-7-1-16,7-5 0 0,7-8-2 15,11-5 0 1,3-10-9-16,4-6 1 16,10-6-4-16,-6-13 1 0</inkml:trace>
  <inkml:trace contextRef="#ctx0" brushRef="#br0" timeOffset="2375.8603">27436 8965 39 0,'-22'-16'19'15,"-13"-12"-23"-15,21 22 36 0,-11-1-31 16,-3 1 0-16,0 3 1 0,0 0 1 15,3 3-4-15,4 6 0 16,7 0 1-16,3 7 1 16,11 9-1-16,4-3 0 15,3 9-1-15,3 6 1 16,4 4 0-16,4 9 0 16,-4 3 0-16,-10-6 1 15,-4 3 0-15,-4-9 1 0,1-7 1 16,-4-6 0-16,-1-6 1 15,1-6 0-15,0-1 0 16,-3-6 1-16,-1-6-2 16,1-12 1-16,6-7-3 15,1-9 1-15,6-7-1 16,4-2 0 0,4-4-4-16,6 7 1 15,12 5-7-15,-1 4 0 16,7 3-7-16,0 3 0 0</inkml:trace>
  <inkml:trace contextRef="#ctx0" brushRef="#br0" timeOffset="2628.4683">27654 8846 25 0,'-7'-16'12'0,"21"16"-1"15,-7 0 10-15,0 0-18 16,0 6 0-16,1 7 2 15,-1 6 1-15,0 6-7 16,0 9 1-16,-7 13 5 16,-4 7 1-16,-3 2-2 15,-3 4 0-15,-8-4-1 16,0-3 1-16,-3-9-2 0,0-6 1 16,3-7-3-16,1-6 0 15,3-6-5-15,-4-3 0 16,0-7-10-16,8-9 1 0</inkml:trace>
  <inkml:trace contextRef="#ctx0" brushRef="#br0" timeOffset="3437.6472">26310 9009 20 0,'-28'-19'10'0,"10"6"2"0,15 10 2 0,-1 3-11 16,1 0 1-16,3 0 2 16,7 3 1-16,7 1-8 15,4-1 1-15,3-3 6 16,3-3 1-16,5-4-2 31,2-2 0-31,8-4-2 0,7 1 0 16,0-7 0-1,10 0 0-15,4-3-3 16,-7 0 1-16,-7 3-5 0,-11 4 0 16,-10 5-5-16,-7 1 1 15,-8-4-6-15,-6 4 0 16</inkml:trace>
  <inkml:trace contextRef="#ctx0" brushRef="#br0" timeOffset="3757.8842">26409 8617 22 0,'-11'9'11'0,"-20"26"-6"0,24-23 13 0,-4 7-17 16,-10 12 1-16,-11 7 2 31,-3 3 0-31,3 3-4 16,0 0 0-16,4 3 3 15,7-7 1-15,7 1-1 16,7-9 1-16,7-4-2 16,3-3 1-16,18-6-1 0,15-10 0 15,10-15 0 1,-1-4 0-16,1-2-8 0,7-1 0 15,0 4-6-15,-11 3 1 0</inkml:trace>
  <inkml:trace contextRef="#ctx0" brushRef="#br0" timeOffset="15190.4571">11776 8081 20 0,'0'0'10'0,"42"-54"-8"16,-17 42 11-16,6-1-13 15,12 4 0-15,3-4 1 16,-4 4 0-16,-3 3-1 15,-7 6 1-15,-8 9 1 16,-10 10 0-16,-7 12 1 16,-10 16 1-16,-18 6 0 0,-7 4 0 15,-4 2 0-15,-7-5 1 16,7-1-1-16,8-6 1 16,6-6-2-16,11-7 1 15,7-5-1-15,3-7 0 16,8-7-1-16,3-8 1 0,7-14-1 31,0-5 1-31,8-7-7 16,2-6 1-16,1-7-8 15,3-2 1-15,4-10-4 16,-4-6 0-16</inkml:trace>
  <inkml:trace contextRef="#ctx0" brushRef="#br0" timeOffset="15626.6906">12548 7918 30 0,'-38'15'15'0,"-33"13"-9"0,57-15 27 0,-4-1-31 16,8 7 0-16,3 0 1 15,3-3 1-15,8-7-4 16,13-6 0-16,8-6 3 16,7-12 0-16,3-7-1 15,4 0 0-15,-4-7-3 16,-3 1 0-16,-4 0-4 15,-3 3 0 1,-4 3-3-16,-7 9 1 0,-3 7-1 0,-11 6 0 16,0 10 3-16,-4 5 1 15,-3 1 4-15,-4 15 0 16,1 7 4-16,-4 3 0 16,3 9 2-1,0 0 0-15,-3-3 1 16,4-6 0-16,-1 0-1 15,-3-7 1-15,-4-3-2 16,1-2 1-16,-1-4-1 0,1-6 0 16,-5-7-2-16,5-3 1 15,-1-5-2 1,0-11 0-16,4-2-3 0,11 0 1 16,10-7-5-1,7-9 0-15,7 3-6 16,11-3 1-16,3-7-7 15,4-2 1-15</inkml:trace>
  <inkml:trace contextRef="#ctx0" brushRef="#br0" timeOffset="15981.1756">13074 7792 38 0,'-14'16'19'0,"-50"18"-20"0,50-21 31 16,-3 2-28-16,-5 7 0 0,-2 13 0 15,-5 3 1-15,8-1-3 16,0-5 0-16,7-4 2 16,3-13 1-16,4-8-2 15,4-10 1-15,6-13-1 16,12-9 0-16,2-7-1 16,11 1 1-16,15 0-1 15,-4-1 0-15,6 4 0 16,1 6 1-16,-7 10-1 15,-7 5 1-15,-4 11 0 16,-3 8 0-16,-8 4 0 16,-3 9 1-16,-3 16-1 15,-4 9 0-15,-3 12 0 16,-4-5 0-16,-4-4-4 0,-6 1 0 16,-1-4-7-16,-3-6 1 15,-7-4-6-15,0-8 1 0</inkml:trace>
  <inkml:trace contextRef="#ctx0" brushRef="#br0" timeOffset="16221.6841">12954 8378 37 0,'0'0'18'0,"18"-3"-18"16,-8 0 29-16,4-3-27 16,0-3 1-16,1 2 3 0,2-2 1 15,-3-7-8 1,-7-3 1-16,0 4 4 0,-10-1 1 15,-4 3-2-15,-7 7 0 16,-7 3-2-16,-1 6 1 16,8-3-1-16,4 3 0 15,6 0-5-15,11-9 0 16,11-6-6-16,10-7 1 16,4-6-6-1,10-7 0-15</inkml:trace>
  <inkml:trace contextRef="#ctx0" brushRef="#br0" timeOffset="16546.5508">13451 7761 37 0,'4'-3'18'0,"7"-4"-19"16,-4 7 29-16,7-3-27 16,3 6 0-16,1-3 1 15,-4 3 1-15,-3 7-3 16,-4 2 1-16,-11 7 2 15,-6 6 0-15,-4 0 1 16,-4 10 1-16,4-1-2 0,3 4 1 16,4 0-1-16,4-7 1 15,3 0-2-15,3 1 0 16,8-4-1-16,6 0 0 16,1 0 0-16,0-3 0 15,-4-6 0-15,-4 0 0 0,-3 0 0 16,-7-3 0-16,-7 2-5 15,-7 1 1-15,0 0-7 16,-4 0 0-16,-3 0-7 16,0-10 1-16</inkml:trace>
  <inkml:trace contextRef="#ctx0" brushRef="#br0" timeOffset="16693.7538">13289 8309 48 0,'7'-6'24'0,"36"-31"-22"0,-26 24 42 0,8-9-41 0,21 0 0 15,7 0 1 1,0-3 1-16,3 0-7 16,0-3 1-16,1 3-4 15,3 0 0-15,10 9-11 0,1-3 0 16</inkml:trace>
  <inkml:trace contextRef="#ctx0" brushRef="#br0" timeOffset="35035.0834">18062 7212 29 0,'0'0'14'0,"-14"22"-4"15,7-6 14-15,-4 9-22 31,-6 15 1-31,-11 26 1 0,-4 19 1 16,-3 0-5-16,3 2 0 16,0-8 3-16,7-1 1 15,8-15-2-15,3-10 1 16,7-9-2-16,3-19 1 16,4-15-1-16,7-17 0 15,4-2-1-15,6-13 0 16,12-6 0-16,2 3 0 15,1 6 0-15,3 6 0 16,-10 7 0-16,-7 6 0 16,-8 6 2-16,-6 7 0 0,-8-1 1 15,-6 4 0-15,-12 6 1 16,1 0 0-16,-3 0 0 16,2 0 0-16,1-3-2 15,4-4 1-15,3 1-5 16,3-7 0-16,4-5-6 15,3-8 1-15,8-8-7 16,7-1 1-16,13-5-5 16,11-1 1-16</inkml:trace>
  <inkml:trace contextRef="#ctx0" brushRef="#br0" timeOffset="35178.2596">18196 7823 26 0,'7'0'13'0,"-7"16"-11"0,4-10 19 16,-4 7-20-16,0 3 1 0,-4-4-1 15,4 4 1-15,0 0-5 16,0 2 0-16,0-2-5 31,7-10 1-31</inkml:trace>
  <inkml:trace contextRef="#ctx0" brushRef="#br0" timeOffset="35318.8877">18267 7613 41 0,'-11'-18'20'0,"8"2"-23"16,3 16 37-16,0 0-35 16,3 3 0-16,4 0-4 15,4 3 0-15,-1 1-4 16,8-4 1-16</inkml:trace>
  <inkml:trace contextRef="#ctx0" brushRef="#br0" timeOffset="36018.5677">18789 7281 27 0,'-21'-6'13'0,"-7"21"-1"0,17-2 13 0,-14 15-23 16,-6 10 1-16,-5 9 2 15,-6 12 1-15,7 4-6 16,10-6 0-16,7-1 5 0,15 0 0 16,3 1-1-16,10-16 0 15,4-4-1-15,8-9 0 16,-5-2-2-16,4-11 1 31,1-8-1-31,-5-1 1 16,1-9-1-16,-4-7 1 15,-3-2-1-15,-4-7 1 0,-4 0-1 16,-3 3 0-16,-3 1 0 16,-1 2 0-16,4 4 0 15,-3-1 0-15,3 4-1 16,3 3 1-16,4 0-1 16,0 0 1-16,4 0-1 15,-1 3 1-15,4-7-1 16,4 4 0-16,0 6 0 15,-1-3 1-15,1 3 0 16,-4 4 0-16,0 2 0 16,-7 4 1-16,-3 2-1 15,-4 4 1-15,-7 0 0 0,0-3 0 16,0-1-2-16,0 1 1 16,0 0-6-16,0-4 1 15,-1-2-5-15,5-7 1 16,3 0-6-16,0-3 0 15,7-3-5-15,7-4 1 16</inkml:trace>
  <inkml:trace contextRef="#ctx0" brushRef="#br0" timeOffset="36333.7024">18958 7764 25 0,'-3'6'12'0,"3"-6"-2"15,0 3 15-15,0 7-22 16,0 5 0-16,0 4 3 16,-4 6 0-16,1-3-6 15,-1 3 1-15,1 4 5 16,-1-4 0-16,-3-7-1 16,4-5 1-16,3-4-2 15,0-9 1-15,3-9-2 16,8 0 0-16,-4-7-1 15,3-6 0-15,4-6-1 16,8 3 0-16,-1 3-4 0,0 3 0 0,4 0-7 31,-1 3 1-31,5 1-7 16,2 5 1-16,5-2-2 16,-5 2 1-16</inkml:trace>
  <inkml:trace contextRef="#ctx0" brushRef="#br0" timeOffset="36695.2023">19304 7761 34 0,'-14'12'17'0,"-4"10"-13"16,11-16 34-16,-3 7-35 16,-5 6 1-16,-6 0 4 15,0 6 0-15,7 6-10 16,3-6 1-16,1 0 6 16,3-3 0-16,3-3-2 0,8-10 1 15,3-5-3-15,3-11 1 16,5-5-1-16,2-4 0 15,1-3-1-15,-1-3 1 16,1-3-1-16,0 3 1 16,-4 0-2-16,0 7 1 0,-3 2 0 15,-4 4 1-15,-7 9 0 32,0 3 0-32,0 6 1 15,-4 4 0-15,1 2 0 16,-1-2 0-16,1 0-3 15,3-4 1-15,0 7-6 16,3-4 0-16,1-2-6 16,-1-7 0-16,4-6-6 15,4-1 1-15,3 1 0 0,0-3 0 16</inkml:trace>
  <inkml:trace contextRef="#ctx0" brushRef="#br0" timeOffset="37121.2522">19378 7911 39 0,'-7'3'19'0,"4"7"-19"0,3-7 40 0,-4-3-37 15,4 0 1-15,0 0 1 16,4 3 0-16,3-6-6 16,7-6 0-16,0-7 4 15,3 0 0-15,5-3-2 16,-5-3 0-16,8 4-1 16,3 5 1-16,0 4 0 15,-3-1 0-15,-4 1 2 16,-7 3 0-16,-10 9 1 15,-4 6 1-15,-7 10 0 16,-4 3 1-16,1 0-1 16,3-7 0-16,0 1-2 15,3-3 0-15,4-4-1 16,7-6 0-16,7-3-1 16,7-6 1-16,4-7-2 15,7-5 1-15,3-4-1 16,-3 3 0-16,3-3 0 0,0 0 1 15,1 6-2-15,-5 4 1 16,1 2-1-16,-7 13 1 16,0-3 0-16,-11 10 0 15,-4 6 0-15,-3 5 0 16,-3 5-4-16,-4-4 1 16,0-4-9-16,-4 1 1 0,4 0-9 15,0 0 1-15,4-4-3 16,-4-5 1-16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1:41:02.98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17995 7758 30 0,'0'3'15'0,"14"-28"-6"16,0 12 15-16,15-12-21 0,-1-9 0 15,7-10 2-15,7-7 1 16,4 4-7-16,4-3 1 15,13-3 4-15,8 9 0 32,3-3-1-32,-11 3 0 15,-6 0-5-15,-15 10 1 0,-7-1-6 16,-13-2 0-16,-8 11-6 0,-11-2 0 16,-6 6-1-16,-11 3 0 15</inkml:trace>
  <inkml:trace contextRef="#ctx0" brushRef="#br0" timeOffset="253.9273">18426 7014 28 0,'-32'-12'14'0,"35"-1"-14"0,1 4 29 0,6-7-27 16,15 1 0-16,3-4 1 15,11 3 1-15,7 0-4 32,-4 7 0-32,4 0 3 15,0-1 0-15,3 10 0 0,-6 3 0 16,-8 7 0-16,-10 5 1 15,-8 14-1-15,-13 2 0 16,-15 10-1-16,-10 3 1 0,-3 0-1 16,-8-4 0-16,-4-2-1 15,8-10 0-15,7-9-7 16,11-7 1-16,6-5-10 16,22-7 1-1</inkml:trace>
  <inkml:trace contextRef="#ctx0" brushRef="#br0" timeOffset="2402.9127">19188 6751 6 0,'3'-25'3'0,"32"-3"2"0,-24 18 3 15,7 4-6-15,6 0 1 32,5-1 2-32,6 1 0 15,0 6-5-15,-3 0 0 0,3 3 5 16,-10 13 0-16,-11 9 0 15,-11 10 0-15,-6 15-1 16,-11 9 1-16,-7 4-1 0,-8-7 0 16,1 1-2-16,0-7 1 15,-7 0-2-15,-8-3 1 16,1-6-1-16,-4-10 1 0,-3-5-5 16,6-11 0-16,8-12-7 31,3-9 0-31</inkml:trace>
  <inkml:trace contextRef="#ctx0" brushRef="#br0" timeOffset="2577.6909">19114 6920 23 0,'35'-9'11'0,"7"47"-2"0,-24-29 11 16,-1 7-18-16,1 9 1 15,0 9 1-15,-4 1 1 16,7 5-7-16,-3 1 1 15,-4-6-2-15,0-10 0 16,-4-3-6-16,1-7 0 16</inkml:trace>
  <inkml:trace contextRef="#ctx0" brushRef="#br0" timeOffset="2764.2156">19311 6779 37 0,'-3'3'18'0,"10"13"-20"16,-7-16 32-16,7 6-29 16,-4-3 0-16,4 4 0 15,4-1 1-15,-4 7-3 16,7-7 1-16,0 9-6 16,4-5 1-16,-1 2-6 15,-3-2 1-15</inkml:trace>
  <inkml:trace contextRef="#ctx0" brushRef="#br0" timeOffset="2923.6804">19622 6836 28 0,'-8'3'14'0,"51"-19"-14"0,-29 13 20 16,7-3-19-16,4-4 1 15,-1-2 0-15,1-4 1 16,3 4-6-16,-3-1 0 15,-4-3-5-15,-3 4 1 16</inkml:trace>
  <inkml:trace contextRef="#ctx0" brushRef="#br0" timeOffset="3153.6945">19851 6635 26 0,'-4'22'13'0,"1"0"-7"0,3-10 18 0,-4 7-21 15,1 3 0-15,-1 13 2 16,-3 5 1-16,-7 14-8 16,-4 2 1-16,1 1 4 0,-1-7 0 15,-7-3-1 1,4-3 0-16,0 0-3 16,-7-10 0-16,3-3-5 15,4-9 0-15,3-12-6 16,1-7 1-16</inkml:trace>
  <inkml:trace contextRef="#ctx0" brushRef="#br0" timeOffset="3319.2607">19558 7096 27 0,'28'-25'13'0,"-10"19"-4"0,-8 9 17 0,1 0-24 15,3 0 1-15,4 0 2 16,3 3 0-16,-3 1-6 16,3 2 0-16,0 0 5 15,-3 4 0 1,-1 0-2-16,-3-1 1 15,-3-2-6-15,-4-1 1 16,0-3-10-16,0 0 0 16</inkml:trace>
  <inkml:trace contextRef="#ctx0" brushRef="#br0" timeOffset="15019.1795">21601 8378 39 0,'0'0'19'0,"31"13"-15"0,-17-7 19 0,4 4-22 15,3 5 1-15,11-2 0 16,10-1 0-16,11 1-3 16,0-4 1-16,7-5 1 15,7-4 1-15,-7-7-2 16,7-5 1-16,-3-4 0 15,-4 0 1-15,-7 1-2 16,-11 2 1-16,-7 4-1 16,-3 2 0-16,-4 1 1 15,0 3 1-15,-6 3-2 0,-1 0 1 16,-4 3 1 0,4-3 0-16,1 0 0 0,6-3 0 15,7-3-2-15,4 0 1 16,3-1-1-16,8 1 1 15,-1 3-1-15,0 3 0 0,1 3 0 16,-4 0 1-16,-7 3-2 16,-4 1 1-16,-3-1 0 15,-1 3 0-15,1-2 0 16,0-1 0 0,0-3 0-16,-4-3 1 15,4 0-1-15,-1-6 1 16,12-4-1-16,6-2 0 15,15 2 0-15,-1 1 1 0,0-10-1 16,1 3 0-16,0 1 0 16,-1 2 0-16,0 7-1 15,-3 6 1-15,-7 6 0 16,-3 1 0-16,-4-1 0 16,-4-3 0-16,-3 3 0 15,0-3 1-15,3 0 0 16,4 1 0-16,-4-8-1 15,0 1 0-15,-3 6 0 16,7 1 1-16,0-1-1 0,7-3 0 0,0 3 0 16,0-3 0-16,0 0 0 15,3-3 0-15,1 6 0 16,-5-3 1-16,1 0-1 16,0-3 0-16,0 3 0 15,0 0 1-15,-4 0-1 16,1 0 0-1,-4 0 1-15,-4 3 0 16,-7-3-1-16,-3 3 1 16,-4 3 0-16,-7 4 1 15,-3-1-1-15,-4 4 0 0,4-1 0 16,0 4 0-16,3-7 0 16,14 1 1-16,11-7-1 15,17-6 1-15,8 0-1 16,-1-4 0-16,-3 4-1 15,-3 0 0-15,-8 3 0 16,-6 3 0-16,-1 0-1 16,1 0 1-16,3 1 0 15,6-1 0-15,1-3 1 16,4-3 0-16,-1-4-2 16,1 1 0-16,-1 0-7 15,-6 3 0-15,3 6-9 16,-11-3 0-16</inkml:trace>
  <inkml:trace contextRef="#ctx0" brushRef="#br0" timeOffset="20478.6939">20137 6983 44 0,'0'0'22'0,"56"-19"-12"0,-35 13 22 0,7 0-30 15,1-1 0-15,2-2 1 16,1 3 0-16,0-4-4 15,3-2 0-15,-3-1-2 16,3-2 0-16,-3 2-8 16,-4 0 0-16,0-2-4 31,4-1 0-31</inkml:trace>
  <inkml:trace contextRef="#ctx0" brushRef="#br0" timeOffset="21318.844">20662 6676 29 0,'-24'-22'14'0,"55"-16"-7"0,-13 22 22 0,10-9-28 16,11-6 1-16,3 0 1 16,1 6 1-16,-1 9-5 0,0 6 1 31,1 10 3-31,-12 10 1 0,-2 9-1 16,-12 6 1-1,-3 0-2-15,-7 3 0 0,-7-3-3 16,-3 3 1-16,-11 1-7 15,-4-1 1-15,-3-3-6 16,0-3 0-16,-11-3-2 16,0-7 0-16,8-2 0 31,48-42 14-31,-52 64-1 0,32-39 1 16,-1-2 5-16,4 0 1 15,0-1 3-15,0 4 0 16,0 6-3-1,-3 3 1-15,-4 6-2 16,0 4 1-16,-4 0 0 16,-3-4 1-16,-3 7-2 0,3-4 0 15,-4-2-2-15,4-1 1 16,3-9-2-16,1 0 1 16,3-6-5-16,3-7 1 15,5-3-4-15,-1-2 1 16,0-4-4-16,0 3 0 15,0 6-4-15,0 1 1 16,-4 2-1-16,1 4 1 0,-4 6 3 16,-4 3 1-1,1 4 5-15,-1 5 0 16,-3 7 4-16,-3 3 1 0,-4 6 2 0,-4 7 1 31,-3 8-2-31,0-5 1 16,-1 3-3-16,5 0 1 0,3-7-1 15,-1-6 0-15,5-6 1 16,3-3 0-16,3-6-2 16,8-10 1-16,3-6 0 15,7-4 0-15,0-5-1 16,7-1 0-16,4-2-1 16,-4-1 1-16,0-3 0 15,1 0 1-15,-1 4 0 16,-4 2 0-16,1 7 1 15,-7 9 0-15,-8 3 0 0,-3 7 0 16,-3 2 1-16,-5 7 0 16,-2 3 0-16,-4 1 0 15,0-1 0-15,3 0 0 16,4-6-1-16,4-1 0 0,-1-8-1 16,8-1 0-16,-1-3-1 15,4-6 0-15,0 0-3 16,4-6 1-1,3-9-6 1,7-7 0-16,-3 0-8 0,3 0 0 16</inkml:trace>
  <inkml:trace contextRef="#ctx0" brushRef="#br0" timeOffset="22699.2298">21223 6604 36 0,'-21'-7'18'0,"7"1"-14"0,14 6 23 0,0 0-27 15,0 3 0-15,7-6 0 16,7 0 1-16,7-3-1 15,7-7 0-15,4 1-4 16,7-4 1-16,-4 3-3 16,-3 1 0-16,0 6-5 15,-1-1 1-15,-9 4-1 0,-5 6 0 16,-6 0 8 0,21-37 3-1,-82 100 3-15,29-32 0 16,-11-2 6-1,8-7 1-15,2-3 0 16,8-4 0-16,7-2-5 16,4-3 0-16,6-7-2 15,8-3 1-15,3-3-3 16,0-3 0-16,0 0-1 16,7 0 1-16,-7 3-1 15,-3 0 0-15,-4 3 0 0,-3 3 0 0,-4 3 0 16,-4 4 1-16,1 0-1 15,-4-1 0-15,-4 1 0 16,4-4 0-16,-4 0 0 31,8-2 0-31,-1-1 0 0,4 0 0 16,-3-3 0-16,6-3 1 16,-3-6-1-16,4-3 0 15,-1-4-1-15,4-2 1 16,-3-1-2-16,-1 0 1 15,1 0-1-15,-1 4 0 0,1 6 0 16,-4 6 0-16,0 6 1 16,0 6 0-16,-4 4 1 15,-3 3 1-15,0 6 0 16,-3 10 0-16,3 12 0 0,0-3 0 16,0 3 0-1,-4-4 1-15,4 1-1 0,0-9 0 16,0-1-1-16,3-5 1 15,1-1-6-15,-1-9 1 16,4-4-7-16,4-2 1 16</inkml:trace>
  <inkml:trace contextRef="#ctx0" brushRef="#br0" timeOffset="25388.3116">24691 7275 12 0,'-7'-7'6'0,"7"-5"1"15,0 9 6-15,-4 0-11 16,-3-1 0-16,-3 4 1 16,-1 0 1-16,-3 7-5 15,-4 5 1-15,-6 7 3 16,-1 9 0-16,4 13 0 16,3 9 1-16,1 0-1 15,2 4 0 1,8-7-1-16,4-6 1 15,3-10 0 1,14-9 0-16,4-16-1 0,6-18 1 0,8-23-1 16,7-15 0-16,0-10 0 0,-1-9 0 31,5-12-2-31,-4-23 1 16,-1 7-1-16,-2 6 1 15,-5 19-1-15,-2 12 0 16,-8 17 0-16,0 11 1 0,-10 13 0 15,-4 19 1-15,-7 13-1 0,-7 21 1 16,0 10-1-16,-11 10 1 16,0-4-1-16,1 3 1 15,-5 7-2-15,5-4 1 16,3 1-6-16,0-10 1 16,3-7-7-16,4-11 0 0,7-4-2 15,7-13 0-15</inkml:trace>
  <inkml:trace contextRef="#ctx0" brushRef="#br0" timeOffset="25707.4531">24998 7287 38 0,'-18'28'19'0,"15"1"-26"0,6-26 37 16,4 0-28-16,4 0 1 15,3 0 0-15,7-3 1 16,7 0-5-16,1-3 0 0,-1-3 3 16,0-4 1-16,-3 1-1 15,-8 0 0-15,-3-4-1 16,-10 0 1-16,-8 1-1 16,-6-1 1-16,-8 1-1 15,-3-1 0-15,-4 4-1 16,4 3 0-16,4 2-2 15,2 1 0-15,1 0-3 16,4-3 0-16,-1 6-5 16,4 0 0-16,0 6-4 15,0 4 1-15</inkml:trace>
  <inkml:trace contextRef="#ctx0" brushRef="#br0" timeOffset="26321.7219">25421 7165 18 0,'-10'-9'9'0,"-5"18"-3"15,12-6 12-15,-4 6-14 16,-4 1 1-16,-3 6 2 16,0-1 1-16,-4 4-10 0,8-3 0 15,3-1 7-15,7-2 0 16,0-4-3-16,3-6 1 15,4-3-3-15,4-3 1 0,3-6-6 16,4-4 0-16,-1 1-6 16,1 2 0-16</inkml:trace>
  <inkml:trace contextRef="#ctx0" brushRef="#br0" timeOffset="26768.4764">25460 7246 28 0,'-25'13'14'0,"8"15"-6"15,17-22 19-15,0 1-26 16,0 2 1-16,3-3 0 0,4-2 1 16,4-4-4-16,10-7 1 15,0-2 1-15,0-4 1 16,0 1-2 0,1-1 1-16,2 1-1 15,-10 5 1-15,1 1-1 16,-8 0 1-16,-4 6 1 15,-3 6 0-15,-3 4 1 16,-4 2 0-16,3 1 0 16,0-1 0-16,1 1-1 15,-1-4 1-15,1 1-2 0,3-4 0 16,0 0-1-16,3-3 1 16,-3-3-1-16,4-3 1 15,3-3-1-15,7-4 1 0,7 1-1 16,-3-4 0-16,3 4 0 15,-3 0 0-15,-1 2 0 16,-2 4 0-16,-8 0 0 16,0 3 0-16,-4 0-2 15,-3 3 1 1,0 0-4-16,0 1 1 0,4-1-6 16,-4 0 1-16,3 0-5 15,4 0 0-15</inkml:trace>
  <inkml:trace contextRef="#ctx0" brushRef="#br0" timeOffset="28245.8381">25890 7362 22 0,'-10'7'11'0,"-1"5"-7"15,8-5 13-15,-1 5-14 0,-6 1 0 32,-1 2 2-32,4-5 1 0,3-1-8 15,4-6 1 1,7-15 3-16,0-1 1 0,8-2-2 15,2-4 1-15,4 0-2 16,1-3 0 0,-1 3 0-16,0 3 0 0,-3 7 1 15,-8 3 0-15,-3 3 1 16,-3 6 0-16,-8 6 2 16,1 4 0-16,-8 6 0 15,4-4 1-15,0 4-1 0,3-3 0 16,4-4-1-16,8-5 0 15,2-4-2-15,4-10 1 16,4 1-2-16,3-3 1 16,0-4-4-16,0 1 1 15,-3-1-4-15,0 4 1 16,-8-1-4-16,-3 4 1 0,0 3-2 16,-3 3 0-16,-1 3 2 15,1 0 1-15,-4 0 3 16,7 0 0-1,4 1 3-15,3-4 1 16,0 0 1 0,3-4 1-16,1-2 1 15,-4 3 0-15,0-3 2 0,-3-1 0 0,-4 1 0 16,-7 0 0-16,-4 3 0 16,-6 3 0-16,-4 3-1 15,-4 3 0-15,0 4-1 16,-3-1 0-16,4 4-1 15,2-4 1-15,5 3-1 16,3 4 0-16,3-3 0 16,4-7 0-16,4 3-4 15,3-9 0-15,7 0-3 16,4-6 1-16,-4-3-4 16,3 2 1-16,1 1-1 15,-4 0 1-15,-3 3 1 16,-4 0 1-16,-7 3 4 15,0 0 0-15,0 3 5 16,-7 3 1-16,3 7 1 16,-3-7 0-16,4 3 0 15,3-2 1-15,0-7-3 16,10-7 1-16,8 1-3 16,3-3 0-16,4-1-1 15,-1 1 0-15,-2-1-1 16,-1 1 0-16,-4 3 0 15,1 3 0-15,-4 3 1 16,-3 3 0-16,-4 3 0 0,-7-3 1 16,-4 10-1-16,-3 5 1 15,-3 4-3-15,-8 3 0 0,4 1-8 16,0-8 1-16,3 1-6 16,8-9 1-16</inkml:trace>
  <inkml:trace contextRef="#ctx0" brushRef="#br0" timeOffset="28552.4531">26497 7250 41 0,'25'-22'20'0,"17"-3"-27"16,-31 12 34-16,3-6-29 16,0-6 1-16,0-3-6 15,-3-3 1-15,-1 2 4 16,-3-2 0-16,-7 9-4 15,-3 3 1-15,-4 10 2 0,-4 9 0 16,-3 9 6-16,0 13 1 16,-4 9 4-16,1 7 1 15,-5 9 1-15,1 10 1 16,4 5-2 0,3 7 0-16,3 0-3 15,4-3 0-15,7-13-4 16,7-9 0-16,11-15-8 15,6-11 0-15,8-18-10 16,14-6 1-16</inkml:trace>
  <inkml:trace contextRef="#ctx0" brushRef="#br0" timeOffset="35016.9147">26846 7315 37 0,'-17'4'18'0,"-8"-4"-15"0,14 0 18 0,-6 0-21 15,-1 0 0-15,4 0 1 16,4 0 0-16,-1 3-2 16,7 0 1-16,4 3 0 15,11 0 1-15,3 1 0 0,0 2 0 16,0 7 1-16,-3-1 0 15,-4 4 2-15,-7 0 0 16,-4 3 0-16,-10-6 1 16,-3-4-2-1,-4 4 1-15,-1 0-1 16,1-7 0-16,4 0-6 16,6-5 1-16,7-8-6 15,8-2 0-15,14-6-7 16,13-1 1-16</inkml:trace>
  <inkml:trace contextRef="#ctx0" brushRef="#br0" timeOffset="35538.9851">27598 7190 34 0,'-14'6'17'0,"-7"7"-15"0,13-10 24 0,-2 6-23 16,-8 7 0-16,1 6 3 15,-5 0 0-15,8 9-7 16,7 7 1-16,7 0 5 16,11-1 0-16,3-5-2 15,4-14 1-15,3-11-2 16,3-14 1-16,5-15-2 0,2-15 1 16,5-7-1-16,-1-6 1 15,4-19-2-15,0-10 0 16,-1-2 0-16,-6 12 1 0,-7 12-2 15,-7 13 1-15,-11 13-1 16,-7 15 1-16,-11 20-1 16,-7 14 1-16,1 20 0 15,-4 12 0-15,-1 0-1 16,1 7 1 0,4 6-2-16,6-7 0 15,7 0-5-15,4-12 1 16,8 0-7-16,-1-16 0 0,17-6-2 15,4-12 0-15</inkml:trace>
  <inkml:trace contextRef="#ctx0" brushRef="#br0" timeOffset="35855.311">28035 7378 42 0,'-21'0'21'0,"-18"25"-24"16,32-18 42-16,-10-1-36 15,6 0 1-15,0 3 0 16,4-2 0-16,4-1-5 15,3-6 0-15,10-9 3 16,5-4 1-16,9 1-2 0,-3-4 0 0,-3 0-1 16,0 0 0-16,-1 4-1 15,1-1 1-15,0 4-1 16,-1 3 1-16,-3 3-1 16,-3 6 1-16,-4 3 1 15,-7 3 0-15,-4 10 0 16,1 6 1-1,-4 4 0 1,0 5 0-16,0-6-1 16,3 0 0-16,-3-6-5 0,4-3 0 0,3-6-7 15,0-10 1-15,7-9-6 16,7-13 0-16</inkml:trace>
  <inkml:trace contextRef="#ctx0" brushRef="#br0" timeOffset="36020.3236">28226 7228 42 0,'-4'-4'21'0,"25"4"-18"16,-10 0 36-16,0 0-38 16,6-3 1-16,1 3 0 15,7-3 1-15,3-3-5 0,4-3 0 16,-4-7-4-16,-7 0 1 16,7-3-9-1,-10-9 1 1</inkml:trace>
  <inkml:trace contextRef="#ctx0" brushRef="#br0" timeOffset="36149.1326">28385 7140 38 0,'-46'47'19'0,"17"9"-22"16,22-40 27-16,-3 6-24 16,3-3 0-16,0 3-5 15,0 0 0-15,7-4-2 0,7-5 0 16</inkml:trace>
  <inkml:trace contextRef="#ctx0" brushRef="#br0" timeOffset="36465.4961">28614 7284 41 0,'-43'16'20'0,"-16"12"-18"0,41-22 35 0,7 7-33 15,-3 2 0-15,0 1 2 16,7-3 1-16,7-4-9 15,14 1 1-15,4-10 5 0,3-7 0 16,4 1-2-16,-8-3 0 16,8-7-2-16,-4 0 1 31,0 4-1-31,0-1 0 16,-3 4 0-16,-4 6 0 15,-3 3 0-15,-8 6 0 0,-6 3 0 16,-8 10 0-16,8 3 0 15,-4 3 0-15,0 0-4 16,3 3 1-16,1-6-7 16,3-9 0-16,7-4-7 15,7-6 1-15</inkml:trace>
  <inkml:trace contextRef="#ctx0" brushRef="#br0" timeOffset="36767.6061">29108 7275 47 0,'-29'3'23'0,"-16"6"-28"0,31-6 39 31,-15 4-29-31,5-1 0 16,-1 0 0-16,18 4 0 15,-4-1-8-15,4 0 1 16,4 7 4-16,-1 3 1 15,1 9-3-15,-4 3 1 0,0 4 0 16,-4-4 1 0,-3 4-1-16,0-7 0 15,0-6-2-15,3 0 1 16,4-10-8-16,3-5 0 16,8-7-7-16,7-13 0 15,20-6-1-15,-2-3 0 16</inkml:trace>
  <inkml:trace contextRef="#ctx0" brushRef="#br0" timeOffset="37008.5559">29150 7347 47 0,'7'-10'23'0,"7"-8"-30"0,-3 11 51 15,-4 1-43-15,-4 0 0 16,-3 6 2-16,-3 3 0 16,-4 3-3-16,-14 7 0 0,-8-1 3 15,-2 13 0-15,6 4 0 16,0 2 0-16,15 0 0 15,-1-3 0-15,8-2 0 16,6-8 0-16,4-5-1 31,7-7 0-31,7-9-6 0,1-6 0 16,2-7-9-16,1 0 1 16,3-6-6-16,0-6 0 15</inkml:trace>
  <inkml:trace contextRef="#ctx0" brushRef="#br0" timeOffset="37146.7015">29302 7303 44 0,'7'-6'22'0,"25"-10"-28"0,-18 10 36 0,0-1-30 16,3-2 0-16,-2 0-8 16,13-1 0-16,0-6 1 15,11 1 0-15</inkml:trace>
  <inkml:trace contextRef="#ctx0" brushRef="#br0" timeOffset="37324.5971">29425 7237 56 0,'-24'38'28'0,"-1"24"-33"0,14-43 52 0,-3 9-40 16,0 7 0-16,3 3 3 31,8-1 1-31,10-9-14 0,11-6 0 0,10-9 6 15,14-16 0-15,15-7-14 16,6-5 1-16,8-10-11 16,34-4 0-16</inkml:trace>
  <inkml:trace contextRef="#ctx0" brushRef="#br0" timeOffset="39871.1075">20101 9790 23 0,'-42'-13'11'0,"77"-65"-5"0,-17 59 12 15,10 0-15-15,4 0 1 0,7 4 0 16,-4 2 1-16,0 4-6 16,-3 2 0-16,-4 7 4 15,-7 3 1-15,-3 4-1 16,-7 12 0-16,-4 15 1 16,-7 4 0-1,0 6-1-15,-7 3 0 16,-8 0 0-16,1-3 0 15,-7-1-2-15,-4 1 1 16,-3 0-2-16,-7 0 1 0,-4 3-1 16,4 0 1-16,3-9-4 0,0-10 1 31,4-12-6-31,3-10 0 0,4-12-5 16,4-13 0-16</inkml:trace>
  <inkml:trace contextRef="#ctx0" brushRef="#br0" timeOffset="40049.2009">19999 10000 26 0,'14'6'13'0,"14"38"-5"16,-17-32 16-16,3 7-22 15,7 6 1-15,4 10 1 16,-4 2 1-16,0 7-6 16,-3 6 0-16,-4 1 3 15,-3-4 1-15,-1-10-4 16,-3-2 1-16,4-10-7 15,-4-9 1-15,-4-10-5 16,1-16 0-16</inkml:trace>
  <inkml:trace contextRef="#ctx0" brushRef="#br0" timeOffset="40207.6899">20066 10022 37 0,'-4'6'18'0,"15"3"-20"0,0-6 32 16,6 1-29-16,1-1 0 15,3-3 0-15,4 0 1 16,-1-3-5-16,5-1 0 0,-1-2-7 16,0 0 0-1</inkml:trace>
  <inkml:trace contextRef="#ctx0" brushRef="#br0" timeOffset="40698.69">20507 9884 36 0,'3'3'18'0,"22"-22"-19"0,-14 10 25 16,3-7-24-16,7-9 0 16,14-3 0-16,-3-1 1 15,0 1-5-15,-7 3 1 16,-8 6-4-16,-6 0 0 16,-11 7-2-16,-7 2 1 15,-11 1 1-15,0 0 0 0,1 2 6 16,-1 4 1-16,4 3 6 15,0 13 1-15,3 12 2 16,1 6 1-16,-1 13-1 16,4 6 0-16,0 0-4 15,4 1 1 1,-1 2-3-16,0-3 1 16,-3 7-2-16,0 5 1 15,0 10-1-15,-3-6 0 16,-1-6-5-16,1-13 0 15,-1-13-4-15,4-12 0 16,0-22-4-16,0-9 1 0,-4-16 1 16,1-19 1-16,-1 6 6 15,4 1 1-15,3 5 6 16,1 7 0-16,3 3 3 0,7 7 0 16,4-1-2-16,3 3 0 15,3 1-3-15,4 2 1 16,4 1-5-16,14-4 0 15,7-2-9-15,3-1 0 16,11 0-1-16,-3-9 0 16</inkml:trace>
  <inkml:trace contextRef="#ctx0" brushRef="#br0" timeOffset="42179.3401">21160 9586 29 0,'0'-7'14'0,"-4"11"-12"16,1 2 26-16,-4 3-27 31,-4 10 0-31,-7 12 1 0,-3 7 0 16,-4 6-3-16,1 3 1 15,-1-3 1-15,4-6 0 16,0-7-3-16,7-6 0 15,-1-6-1-15,5-7 0 16,-1-2-1-16,11-4 0 16,0-6 0-16,14-6 1 15,1-10 4-15,2-3 0 16,8-9 2-16,3-3 0 0,4-1 1 16,14-8 0-16,10-1-1 15,-14 9 1-15,15 1-2 16,-8 3 0-16,-10 3-3 15,-7 6 1-15,-7 6-4 16,-11 7 1-16,-7 6-3 16,-14 6 1-16,-14 13-1 15,-11 9 0-15,-11 7 0 16,1 6 1-16,-4 6 4 16,4 0 0-16,3-3 3 15,4-4 1-15,7-2 1 16,3 0 1-16,4-1 0 0,3-5 1 15,4 2-2-15,3-6 1 16,4 10-2 0,0-3 1-16,0-1-2 15,0 1 1-15,0-1-2 16,0-6 1-16,0-9-1 16,3-6 0-16,1-7-1 0,3-16 1 15,0-8-1-15,3-14 1 0,5-5-1 16,2-7 0-16,4 0-1 15,4 6 1-15,3-6-1 16,4 7 1-16,-1-4-1 16,15 0 1-16,0 4 0 15,0 15 0 1,0 6 0-16,-8 13 1 16,-9 9-1-16,-5 16 1 0,-10 3 0 15,-10 6 0-15,-8 7 0 16,-10 3 0-16,0 6-1 15,0 0 1-15,3-3 0 16,0-7 0-16,1-2-2 16,3-10 0-16,0-12-1 15,-4-7 0-15,0-9-1 16,4-10 1-16,4-6-1 0,2-3 0 16,5 4 1-16,3-1 0 15,3 0 1-15,5 0 0 16,2-3 0-16,1 3 1 15,-1-3-1-15,1 7 1 16,3-1 0-16,0 4 0 16,0 2 0-1,-3 4 0-15,-4 6 0 0,-7 3 0 16,-4 6 0 0,-6 4 1-16,-1 3-1 0,-3-4 1 15,-4 7 0-15,1 6 0 16,-1-3 0-16,0 3 1 15,1 0 1-15,3 0 0 16,0 0 0-16,-1 4 1 16,1-1-1-16,4-3 1 15,3-6-1-15,0-4 0 16,3-5-1-16,4-7 1 16,7-3-1-16,4-6 1 0,3-7-2 15,7-6 1-15,7-6-4 16,15-9 0-16,10-7-6 15,10-3 0-15,4-3-7 16,-3-6 0-16</inkml:trace>
  <inkml:trace contextRef="#ctx0" brushRef="#br0" timeOffset="43220.7878">21844 9542 25 0,'11'-16'12'0,"-1"7"-3"15,-10 9 13-15,-3 3-19 16,-4 0 0 0,-22 19 7-1,1 0 0-15,0 6-11 16,3 4 0-16,1-1 7 16,2-3 1-16,8 3-2 15,4-5 0-15,6-8-4 16,4-5 1-16,4-7-1 0,-1 0 0 15,11-15-1-15,7-4 1 16,4-2-1-16,0-7 1 16,3 6-2-16,-7 1 1 15,-3 2-1-15,-8 7 1 16,-10 9-1-16,-7 6 1 0,-10 4-1 16,-1 2 0-16,0 1 1 15,4 0 1-15,4-4-1 16,3 4 1-16,0-7 0 15,3-5 0-15,11-1 0 16,7-6 0-16,7-4-4 16,8-5 0-16,2-4-3 15,8-6 0-15,-3-3-4 16,2 3 1-16,-2 0-1 0,-1 0 0 16,-3 0 2-1,-1 0 1-15,-2 7 4 16,-8 2 1-16,-4 4 6 15,-6 2 0-15,-11 7 3 16,-3 4 0-16,-5 2 2 16,-2 0 0-16,-4 7-1 15,3-4 1-15,1 7-4 0,-1-4 0 16,7-2-2-16,4-7 1 16,4-3-3-16,3-3 0 15,4-4 0-15,-1 4 0 16,4 0-1-16,-3 0 1 15,0 3-5-15,-4 0 0 0,0-3-5 16,-7 6 1-16,0 0-6 16,-4 3 0-16,-3 4-1 15,-7 15 0-15</inkml:trace>
  <inkml:trace contextRef="#ctx0" brushRef="#br0" timeOffset="44169.5061">21858 9943 17 0,'4'-12'8'0,"3"18"-1"0,-7-6 12 0,7-6-17 16,-4 3 1-16,-3 3 3 16,0 0 1-16,0 0-8 31,-3 6 1-31,-1 0 5 16,-3 4 0-16,0-1-1 15,-3 7 0-15,-1 2-1 0,-3 1 1 16,3 3-1-16,1 3 1 15,3-3-2-15,-4 3 1 16,4 4-1-16,0-8 1 16,3 5-2-16,-3 2 1 15,0-3-1-15,0 0 0 0,0 3 0 16,0-6 0 0,0-3-1-16,0-7 1 15,3-2-1-15,-3-4 1 16,0-6-1-16,4-9 1 15,-1-13-2-15,4-10 1 16,4 1-1-16,3-3 1 16,7-1-1-16,14 1 0 15,7 2 0-15,4 1 1 0,4 9-1 16,-8 0 1-16,-3 6-1 16,-1 4 1-16,-9 5 0 15,-5 1 0-15,-6 3-1 16,-4 6 1-16,-4 3-1 15,-3 4 1-15,-3 2-1 16,-4 1 1-16,-4 0-1 16,1-1 0-16,-1-3 1 15,4-2 0-15,-4-1-1 16,4-3 0-16,4-3-2 16,3 0 1-16,0 0-2 15,10-6 1-15,1 0-2 16,-4-1 1-16,0 4 1 15,0 3 0-15,-10 0 0 16,-1 3 1-16,-3 4 1 16,-4 2 1-16,1 4 1 15,-8 2 1-15,8-2 0 16,-1 2 1-16,4-2-1 16,0 0 1-16,0 2 0 0,0-2 0 15,0 2-1-15,3-2 0 16,1 0-1-16,-1-4 1 15,1-3-1-15,3-3 1 0,0-3-1 16,7-9 0-16,7-7-1 16,4 1 1-16,3-4-2 15,3 0 1-15,-2 3-1 16,-5 1 0-16,1 2 0 16,-1 4 0-16,-2 2 0 15,-5 7 0-15,-3 4 0 0,-7-1 1 16,0 6 0-16,-3 4 1 31,-1 2-1-31,1 1 1 0,-1-3 0 16,1-1 0-16,3-3-1 15,0 1 0-15,0-4 0 16,0 0 0-16,0-6 0 16,0 0 1-16,0-6-1 0,3-3 0 15,1 2-3-15,-1-8 1 16,1 2-8-16,3 1 1 15,3-7-4-15,4 0 1 16</inkml:trace>
  <inkml:trace contextRef="#ctx0" brushRef="#br0" timeOffset="44862.681">22666 9564 39 0,'7'-10'19'0,"-3"48"-18"0,-4-19 19 16,-4 22-19-16,-3 12 1 0,-4 6 1 15,1-2 1-15,3 3-5 16,0-4 1-16,0 4 2 16,0-1 0-16,0 4-4 15,-1 0 1-15,-2-13-7 16,3-6 1-16,-7-10-5 16,0-18 1-16</inkml:trace>
  <inkml:trace contextRef="#ctx0" brushRef="#br0" timeOffset="45057.7889">22592 9940 41 0,'-18'3'20'0,"-14"13"-25"15,22-10 39-15,-4 0-32 16,-4 1 0-16,-3-1 1 16,0 3 1-16,0 1-5 0,-4 2 0 0,4 1 0 15,3 3 1-15,8-4-8 16,6 1 0-16,11-7-5 15,7-3 1-15</inkml:trace>
  <inkml:trace contextRef="#ctx0" brushRef="#br0" timeOffset="45213.0024">22715 9946 33 0,'0'-3'16'0,"22"13"-16"0,-15-10 27 16,3 0-27-16,1 3 0 15,3 0 1-15,-4 0 0 16,1 3-4-16,10 1 0 31,4-1-7-31,7 0 1 0</inkml:trace>
  <inkml:trace contextRef="#ctx0" brushRef="#br0" timeOffset="45514.8161">23139 9611 34 0,'0'-6'17'0,"3"9"-17"0,-3-3 27 16,4 0-25-16,3 6 0 15,3-3 0-15,5 0 1 16,2 4-4-16,1 5 1 16,-1 4-3-16,1-1 1 15,-4 1-9-15,-7 6 1 0</inkml:trace>
  <inkml:trace contextRef="#ctx0" brushRef="#br0" timeOffset="45831.9049">23156 9918 36 0,'-24'6'18'0,"17"-18"-12"0,7 12 27 16,7-6-32-16,3-4 0 16,4-2 1-16,8-4 1 15,2-3-4 1,4 0 1-16,4-6 0 15,7 10 1-15,0 2-5 16,-7 4 1-16,-4 5-4 16,-4 8 1-16,-9 2-2 15,-1 0 1-15,-11 7 2 0,-10 2 0 32,-21 26 8-17,0-13 0-15,-1 4 2 16,-2 2 1-16,-1 4 0 15,0-1 1-15,0-2-1 0,4-4 0 16,-3 1-10-16,2-10 1 16,5-4-9-16,6-18 0 15</inkml:trace>
  <inkml:trace contextRef="#ctx0" brushRef="#br0" timeOffset="45980.2027">23149 10022 46 0,'7'25'23'0,"11"19"-28"0,-11-32 38 0,4 4-31 16,3 3 0-16,0-1 0 16,7 4 1-16,4-3-10 15,6-12 0-15,12-7-5 16,10-13 1-16</inkml:trace>
  <inkml:trace contextRef="#ctx0" brushRef="#br0" timeOffset="46203.3894">23809 9451 45 0,'-32'0'22'0,"39"12"-29"0,0-8 36 0,4-1-29 31,7 0 0-31,3-3 0 15,3 0 0-15,8 0-3 0,0 0 1 16,3 0-8-16,-10 3 0 0,-7 3-1 31,-15 4 1-31</inkml:trace>
  <inkml:trace contextRef="#ctx0" brushRef="#br0" timeOffset="46549.9905">23777 9652 41 0,'-60'37'20'0,"21"4"-22"0,29-32 41 16,-4 1-36-16,7-4 1 15,3-3 0-15,11-3 0 0,0-6-6 16,11-3 0-16,3-7 4 16,7-9 0-16,8 3-6 15,-1 6 1-15,0 0-3 16,0 4 1-16,-3 6-3 16,-4 3 0-16,-17 3 0 15,-11 6 1-15,-7 9 5 16,-7 4 0-16,-4 10 4 15,-7-4 0-15,1 3 3 16,-1 0 0-16,4-3 0 16,3-3 1-16,4 0-3 0,4-3 1 15,6-10-3-15,4-2 1 16,7-1-2 0,4-6 1-16,6-10-2 15,4-5 0-15,4-4-2 16,10-9 0-16,4 6-7 15,4 0 1-15,-12 0-3 16,-6 9 1-16</inkml:trace>
  <inkml:trace contextRef="#ctx0" brushRef="#br0" timeOffset="47074.711">23887 9840 27 0,'-46'44'13'0,"-14"3"-8"0,46-35 23 16,-4 1-26-16,0-1 0 15,4 4 1-15,0 0 1 16,4-4-6-16,3-2 1 15,3-4 3-15,4-6 0 16,7-6-3-16,7-1 1 16,4-5-3-16,6-4 0 0,1-3-4 15,-4 7 1-15,0 2-5 16,-6 7 1-16,-8 6 5 16,39 1 5-1,-114 17 4-15,51 5 0 16,3-1 5-1,0-3 0-15,7-4 4 16,0-2 1-16,3-3-7 16,8-7 0-16,6-6-4 15,4-10 1-15,4-2-3 16,3-7 1-16,0 3-4 16,0 4 1-16,-3-1-4 15,-4 4 1-15,-7 6-4 0,-7 3 1 0,-7 6-2 16,-7 7 1-16,-4 2 2 15,-3 4 1-15,-4 0 2 32,4 0 0-32,0 3 4 15,4 3 1-15,2-3 1 16,5 0 1-16,-1-7 0 0,4 1 0 0,4-3 0 16,3-4 1-16,3 0-2 15,4-5 0-15,7-11-1 16,8-8 1-16,6-1-4 15,0-3 0-15,0-3-10 16,0 3 1-16,4-3-2 16,-7 4 1-16</inkml:trace>
  <inkml:trace contextRef="#ctx0" brushRef="#br0" timeOffset="47249.0267">23837 10081 42 0,'-14'10'21'0,"14"18"-21"0,0-19 42 15,-3 1-40-15,-1 12 1 16,-3 12 0 0,0 10 1-16,-4 12-5 15,1-9 0-15,3 1-3 16,3-5 0-16,1-5-10 16,10-10 0-16</inkml:trace>
  <inkml:trace contextRef="#ctx0" brushRef="#br0" timeOffset="49372.7661">24493 9567 39 0,'4'-9'19'0,"-11"15"-14"0,3-3 19 15,-6 3-22-15,-8 7 0 16,-10 9 1-16,0 9 0 16,-4 7-4-16,0 9 0 15,-7 0 3-15,-3-3 0 0,0 0-7 16,3-13 1 0,7-6-8-16,11-9 0 15</inkml:trace>
  <inkml:trace contextRef="#ctx0" brushRef="#br0" timeOffset="49558.4396">24253 9793 41 0,'4'6'20'0,"3"25"-21"0,-7-12 30 15,-3 3-28 1,-1 3 1-16,0 7 0 16,-3 8 0-16,0 1-3 15,0 6 0-15,0 3-3 16,7 0 1-16,0-9-9 0,4-6 1 15,6-16-1-15,4-13 0 16</inkml:trace>
  <inkml:trace contextRef="#ctx0" brushRef="#br0" timeOffset="50000.4017">24324 10034 39 0,'-4'-28'19'0,"22"15"-22"0,-7 7 40 0,3-6-36 15,7-7 0 1,7-3 1-16,11-10 0 15,7 1-2 1,3-3 0-16,-3-7-1 0,-7 6 0 16,-7 10-5-16,-8 3 0 15,-9 10-4-15,-8 2 1 16,-14 7-4-16,-4 10 1 16,-3 5 3-16,-7 4 0 15,-8 6 7-15,-2 6 1 16,-1 6 4-16,4 4 1 15,-1 0 3-15,5-1 1 0,3-2 0 16,3-1 1 0,7-2-2-16,8-1 0 0,3-9 0 0,3 0 0 15,4-3-1-15,8 3 0 16,-1-10-2-16,7-6 0 16,4-6-1-16,-1 0 0 0,-6 0-1 31,-4-3 0-31,-7 0-1 15,-11 0 0-15,-10 0 0 16,-3 3 1-16,-4 0-1 16,-1 0 0-16,1 0-1 15,7 0 0-15,7-3-5 16,7-3 0-16,7-10-7 16,18-3 1-16,10-3-4 15,4-3 0-15</inkml:trace>
  <inkml:trace contextRef="#ctx0" brushRef="#br0" timeOffset="50324.7805">24966 9627 44 0,'-7'-7'22'0,"-11"4"-30"0,11 9 41 16,-3 7-30-16,-8 3 1 16,0 6 1-16,4 3 0 15,0 0-7-15,7-6 1 16,4 6 3-16,6-7 1 15,4 1-3-15,4 0 1 16,3 0-1-16,4 0 0 16,-1-7 1-16,1 4 0 15,3-7 1-15,-10 4 0 0,-1-1 0 16,-3 1 1-16,-7-4 0 16,-7 4 0-16,-3 3-1 15,-4 2 0-15,-11 4-1 16,0 0 1-16,0 0-5 15,1-3 1-15,-8-3-6 16,-3-4 0-16,-1-5-9 16,5-11 1-16</inkml:trace>
  <inkml:trace contextRef="#ctx0" brushRef="#br0" timeOffset="50460.0174">24737 10037 47 0,'21'10'23'0,"-7"15"-20"0,-7-16 36 0,0 4-38 16,4-1 1-16,3 10 0 15,0-3 0-15,7-3-7 16,4 3 0-16,3-4-9 16,0-12 0-16</inkml:trace>
  <inkml:trace contextRef="#ctx0" brushRef="#br0" timeOffset="50989.6439">25658 9670 29 0,'14'7'14'0,"-46"-10"-2"15,28 6 11-15,-6 3-20 16,-4 7 0-16,-4-1 2 15,-3 10 1-15,-4 0-7 16,0 3 0-16,4-6 3 0,7 6 1 0,4 0-1 16,6-3 0-16,4 0-2 15,7-3 1-15,4-4-1 16,-1 1 0-16,1-3 2 0,-1 2 0 16,1 1 0-16,-4-3 0 31,0-1 1-31,-3 1 0 15,-4-1 0-15,-7 1 1 16,-4-1-2-16,-7 1 1 16,-3-1-2-16,-3-2 1 0,-5-1-5 15,8-3 0-15,4 1-6 16,2-7 0-16,8-7-8 16,11-5 1-16</inkml:trace>
  <inkml:trace contextRef="#ctx0" brushRef="#br0" timeOffset="51318.0475">25696 9937 34 0,'11'9'17'0,"-4"16"-7"15,-7-21 22-15,0 8-28 0,-4 4 1 16,1 6 2-16,-1-3 0 16,8-1-9-16,3-2 0 15,4-3 6-15,6-7 1 16,4-9-3-1,4-10 1-15,0-2-2 0,-1-1 0 0,1-6-1 16,-4 3 0-16,-3 3 0 16,-4 7 0-16,-7 3-1 31,-3 9 1-31,-8 0 0 0,-3 6 0 16,0 1 0-16,-4 5 0 15,4 1-2-15,0 0 0 16,4-4-5-16,-1-2 1 15,4-7-9-15,4-3 1 0,6-3-2 16,1-3 1-16</inkml:trace>
  <inkml:trace contextRef="#ctx0" brushRef="#br0" timeOffset="51732.5288">26035 9990 41 0,'-21'7'20'0,"-4"14"-26"16,22-14 40-16,-1-1-33 15,4-3 1-15,0-3 0 16,11-6 1-16,3-4-4 0,7 4 0 16,0 0 2-16,0-3 0 15,8 2-1-15,-1 1 1 16,-7 3-1 0,-3 6 1-16,-8-3 1 15,-10 6 0-15,-3 7 0 16,-1-4 1-16,-7 10 0 0,4-3 1 0,4-4-1 15,-1-2 0-15,4-1-1 16,0-6 0-16,7-3-1 16,8 0 0-16,2-6-1 15,4 0 1-15,1-1-1 16,2-2 0-16,1 3 0 16,0-1 0-1,-4 4 0-15,-4 0 0 16,-6 6 0-16,-4 4 1 15,-7 2 0-15,-7 4 0 16,0 2-2-16,0 1 1 16,0-7-7-16,7 1 1 0,3-4-10 15,4-6 0-15,11-6-1 16,3-7 0-16</inkml:trace>
  <inkml:trace contextRef="#ctx0" brushRef="#br0" timeOffset="52115.6291">26465 9993 31 0,'-17'4'15'0,"20"-11"-15"16,-3 10 29-16,0 4-26 0,-3 2 0 0,-4 4 4 15,0-1 1-15,3 1-9 16,1-1 0-16,3-5 5 16,0-4 1-16,7-3-3 15,0-7 1-15,3 1-3 16,4-3 1-16,-3 2-1 31,0 1 0-31,-1 0-1 16,1 3 1-1,-1 3 1 1,1 0 1-16,-4 3-1 0,-4 0 1 16,1 0 0-16,0 3 0 0,-1-2 0 15,1 2 1-15,-1-3-3 16,1 3 1-16,-1-3-1 15,1 1 1-15,3-1-2 16,-4 0 1-16,1 0-4 16,-1 0 0-16,1-3-5 15,-1 0 1-15,4 0-5 16,1-3 0-16,2-6-2 16,1 2 0-16</inkml:trace>
  <inkml:trace contextRef="#ctx0" brushRef="#br0" timeOffset="52480.4757">26815 9981 38 0,'-14'-3'19'0,"10"15"-27"0,-3-12 39 0,-7 7-28 15,0 2 0-15,-4 7 4 16,4-1 0-16,3 1-9 16,1-3 1-16,3-1 5 15,3-3 1-15,1-2-3 16,6-4 1-16,1-6-2 15,6-4 0-15,4-5-1 16,4-1 1-16,0-2-1 16,3 2 0-16,0 4 0 15,-3-1 0-15,-4 4 0 16,0 3 0-16,-7 3 0 16,0 3 0-16,-3 3 1 0,-8 1 0 31,1 2 0-31,3 4 0 15,-4-4 0-15,4 0 0 16,-4 1-3-16,1-4 1 16,3-3-5-16,0 0 0 0,7-3-7 15,-3-6 1 1,6 0-3-16,1 0 0 0</inkml:trace>
  <inkml:trace contextRef="#ctx0" brushRef="#br0" timeOffset="52675.3044">26910 10056 40 0,'0'6'20'0,"-21"4"-22"0,17-10 40 16,1 3-34-16,-4 0 1 16,3 0 1-16,1 0 1 0,3-3-9 15,7-6 0-15,7-3 5 16,-4 2 0-16,8-8-4 31,0-1 1-31,6-3-6 16,-3 4 1-16,1-4-6 15,2-3 0-15,1 3-4 16,-7 6 0-16</inkml:trace>
  <inkml:trace contextRef="#ctx0" brushRef="#br0" timeOffset="52833.4869">27083 9965 47 0,'-4'13'23'0,"11"-16"-26"0,-3 3 45 0,-1 3-41 16,4 0 1-1,0-3 0-15,1 0 0 16,2 0-6-16,4 3 1 16,0-6-4-16,0-3 1 15,1-1-9-15,-5-2 1 0</inkml:trace>
  <inkml:trace contextRef="#ctx0" brushRef="#br0" timeOffset="53027.6204">27238 9934 40 0,'-7'22'20'0,"0"0"-10"15,3-19 31-15,-3 6-36 16,-7 7 0-16,-7 6 6 16,-7 9 1-16,-7 7-14 15,-15 18 1-15,-20 7 8 0,-15 6 0 16,4-9-6-16,0-7 1 16,14-6-15-16,14-16 1 15,17-9-9-15,5-19 1 16</inkml:trace>
  <inkml:trace contextRef="#ctx0" brushRef="#br0" timeOffset="54516.8914">21481 11122 29 0,'-22'-15'14'0,"30"15"-4"16,-1-4 15-16,7 1-22 15,7-3 0-15,7 3 1 16,7-10 1-16,8-2-6 16,10-4 1-16,7-9 3 15,3-10 1-15,-6-3-4 0,-5-3 0 16,1 7-6 0,-14 5 1-16,-11 7-8 15,-10 6 0-15</inkml:trace>
  <inkml:trace contextRef="#ctx0" brushRef="#br0" timeOffset="55134.0538">21569 11232 25 0,'-11'-19'12'0,"15"22"-2"15,-1 1 14-15,-3 5-21 16,0 7 1-16,-3 9 2 16,-1 9 0-16,1 7-7 0,-4 6 0 15,0 3 4-15,0-6 1 16,-1-3-2-1,1-4 1-15,0-5-2 16,4-4 0-16,-1-9-1 0,4-10 1 0,0-9 0 16,7-6 0-16,4-22-1 15,3-19 1-15,7-16-1 16,7 3 0 0,36-12-1-1,-4 16 0-15,-7 12 1 31,-7 16 0-31,-7 12 0 16,-8 13 1-16,-6 6 0 0,-7 6 0 16,-8 13 1-16,-10 13 0 0,0 12-1 15,-7 3 1-15,-3 0-4 16,-1-6 0-16,0-9-6 16,1-7 1-16,-1-6-7 15,1-6 0-15</inkml:trace>
  <inkml:trace contextRef="#ctx0" brushRef="#br0" timeOffset="55301.4018">21625 11301 36 0,'4'-19'18'0,"24"16"-20"0,-17-3 27 16,-1-4-25-16,4-2 1 0,4-1 0 31,0-2 1-31,3-1-4 16,-4 0 0-16,-3 4-6 15,-6-1 1-15,-5 4-3 16,-3 3 1-16</inkml:trace>
  <inkml:trace contextRef="#ctx0" brushRef="#br0" timeOffset="55601.9126">21692 11176 28 0,'-10'28'14'0,"-4"19"-18"0,10-31 24 16,-3 9-20-16,0 12 0 15,-4-2 0-15,-3 9 1 16,0 0-3-16,0-1 1 16,0-5 0-16,-4-3 0 0,4-7 0 15,0-3 0-15,3-9 3 16,1-7 0 0,3-3 3-16,0-6 1 15,7 3 2-15,0-3 0 0,7-6 0 16,7-6 1-16,7-1-4 15,11-12 1-15,7-3-3 16,24-7 1-16,11-2-6 16,0-10 1-16,8 3-12 15,2 3 1-15,8 0-3 16,-7-12 0-16</inkml:trace>
  <inkml:trace contextRef="#ctx0" brushRef="#br0" timeOffset="56505.4973">22405 11103 27 0,'-21'0'13'0,"35"-3"-9"15,-11 3 13-15,8 0-15 0,3 0 0 16,7-6 1-16,4-3 0 16,3-7-4-16,-3-6 0 15,0-3 0-15,-4-6 1 16,-4 2-6 0,-3 1 0-16,-6 3-3 15,-5 0 0-15</inkml:trace>
  <inkml:trace contextRef="#ctx0" brushRef="#br0" timeOffset="56776.4247">22550 10871 23 0,'-29'41'11'0,"19"75"-7"0,6-91 18 16,1 13-19-16,-1 6 1 0,1 15 2 15,-4 14 0-15,0 2-7 16,-1-6 0-16,-6-10 6 16,4-5 0-16,-8-7-1 15,1-7 1-15,2-5-1 16,-6-13 0-1,0-10-1-15,3-8 0 16,4-11-1-16,4 1 0 16,3-19-1-16,7-13 0 15,14-6-1-15,0-6 1 0,4 3-4 16,6 6 0-16,1 1-5 16,7 8 1-16,-1 7-7 15,-2 0 0-15,-5 3-1 16,5 0 1-16</inkml:trace>
  <inkml:trace contextRef="#ctx0" brushRef="#br0" timeOffset="57348.2454">22701 11138 31 0,'7'-3'15'0,"4"-3"-16"0,-4-1 30 15,4 1-28-15,3 3 0 16,0 0 0-16,3 0 1 16,1 3-3-16,3-7 1 0,-3 7 1 15,-4 7 0-15,-3 5-2 16,-11 4 0-16,0 0-2 15,-4 2 1-15,-3-2-2 16,0 0 1-16,0-4-1 16,0 1 1-16,0-4 0 15,0-3 1-15,-4 1 1 16,4-4 0-16,0 0 1 16,0 0 0-1,3 0-1-15,1-3 1 16,3 0-1-16,0 0 1 15,0 0 0-15,0 0 0 16,7-3 0-16,-7 3 1 16,7 0 1-16,-4 0 0 0,1 0 0 15,0 0 0-15,-1 0 0 16,-3 0 0-16,7-3 0 16,0-3 0-16,0-4-1 15,-3 1 0-15,-1-4-2 16,-3 1 0-16,0-1 0 15,-3 4 0-15,-4-1-1 16,-4 7 0-16,-3 6 1 16,0 7 1-16,-7 9 3 15,0 6 1-15,-1 6 0 16,5 4 1-16,3 5 1 16,3 1 0-16,4-6-1 15,7-4 0-15,7-3-1 16,7-3 0-16,4-6-1 0,3-6 0 15,0-10-1-15,14-9 0 16,8-7-2-16,6-9 1 0,4-6-8 16,0-10 1-16,0 1-9 31,-4 2 1-31</inkml:trace>
  <inkml:trace contextRef="#ctx0" brushRef="#br0" timeOffset="58353.6523">23583 10705 31 0,'-14'-12'15'0,"-4"31"-9"0,8-13 17 16,-11 16-22-16,-8 3 1 15,1 6 1-15,-3 10 0 16,2-7-4-16,5 4 0 0,2-10 3 16,8 1 0-16,7-14-2 15,4-2 1-15,6-10-1 16,8-6 1-16,14-4-2 16,6 1 1-16,5 3 0 0,9 3 0 15,-6 0 0-15,-4 6 1 16,-6 4 1-16,-8 5 1 15,-3 7 0-15,-8-6 1 16,-10 3 0-16,-7 3 1 16,-11 3-2-16,-6 0 1 15,-12 0-2-15,-2 0 0 0,-5 0-4 16,-6 0 1-16,3 4-5 31,0-11 1-31,4-5-6 16,7-16 0-16,6-7-3 15,12-5 0 1,17-14 7-16,7 8 1 16,3 2 6-16,4 6 0 15,8 1 6-15,-1 2 1 16,7 1 2-16,7 3 0 16,4-1-5-16,-4 7 1 0,1 3-4 15,-15 7 1-15,-7 9-2 16,-11 9 1-16,-3 16-1 15,0 3 0-15,-7 6-1 16,4-6 1-16,-1-6 0 16,4-7 1-1,0-9 1-15,7-9 1 0,0-10-1 0,1-12 1 16,2-6 0-16,1-7 0 16,-1 3-1-1,-6-3 1-15,-8 0-2 16,-6 1 1-16,-4-4-1 15,-8 6 0-15,1 7-3 16,7-7 1-16,0 0-6 16,21-6 1-16,14 0-7 0,7-3 1 15,11 3-2-15,4-3 0 16</inkml:trace>
  <inkml:trace contextRef="#ctx0" brushRef="#br0" timeOffset="58532.9397">23925 10809 38 0,'-3'22'19'0,"-8"44"-24"0,8-45 38 0,-4 14-31 16,0-1 1-16,-4 10 0 15,0 0 1-15,1 3-5 16,-1 7 1 0,1 2 3-16,-4-3 0 15,-1 1-7-15,5-10 1 16,3-10-9-16,0-6 0 15</inkml:trace>
  <inkml:trace contextRef="#ctx0" brushRef="#br0" timeOffset="58697.7101">23714 11257 38 0,'-14'-31'19'0,"-4"15"-13"0,11 13 26 0,-4 3-31 16,-3 3 0-16,-3 3 0 15,-1 1 0-15,0-1-1 16,4 0 0-1,4 0-2-15,6-2 1 0,11-4-7 16,4-4 0-16,10-2-4 16,0-3 0-16</inkml:trace>
  <inkml:trace contextRef="#ctx0" brushRef="#br0" timeOffset="58823.0767">23858 11216 40 0,'14'16'20'0,"18"9"-25"16,-21-22 36-16,10 4-31 0,7-1 1 15,0-3-2 1,8-3 1-16,-1-3-11 0,4-3 1 0</inkml:trace>
  <inkml:trace contextRef="#ctx0" brushRef="#br0" timeOffset="59014.3296">24458 10740 45 0,'-21'3'22'0,"39"31"-26"0,-11-27 34 15,0 2-30-15,10-3 0 16,1 1-6-16,0-1 1 16,-1 3-4-16,-3 7 1 15</inkml:trace>
  <inkml:trace contextRef="#ctx0" brushRef="#br0" timeOffset="59417.4982">24257 11138 47 0,'-39'16'23'0,"25"-4"-26"0,14-9 39 0,4-3-35 32,3 0 1-32,7-6 0 15,7-6 0-15,7-4-3 0,11-6 1 16,3-3-3-16,8 3 1 15,3 0-4-15,-11 9 0 16,-10 4-1-16,-8 9 0 16,-6 9 0-16,-18 7 1 0,-11-3 4 15,-6 5 1 1,-4 4 4-16,-4 0 1 0,-3 0 2 16,-4 0 1-16,4 0 0 15,0-3 0-15,3-3-2 16,4-1 0-1,7-2-2-15,3-7 1 16,0-3-3-16,4 4 0 16,0-1 0-16,0 0 0 15,0 3-1-15,0 4 0 16,0 6-1-16,0-7 0 16,0 1-4-16,0-10 1 0,0-3-4 15,-4-9 0-15,1 2-6 16,3-5 0-16,0-7 1 15,3 0 0-15</inkml:trace>
  <inkml:trace contextRef="#ctx0" brushRef="#br0" timeOffset="59560.1455">24204 11138 34 0,'7'6'17'0,"4"4"-15"16,-8-7 35-16,4 3-32 16,4 3 1-16,3 4 2 15,4 3 0-15,-1-1-11 0,4 4 1 0,1 6 5 16,-1 3 1-16,0 7-12 15,0-1 0-15,14 4-7 16,4-7 0-16</inkml:trace>
  <inkml:trace contextRef="#ctx0" brushRef="#br0" timeOffset="60968.7751">25079 10668 33 0,'-42'9'16'0,"42"10"-14"0,3-16 20 15,11 3-22-15,4-3 1 16,7 1 0-16,3-4 0 16,0 0-1-16,4 0 0 31,-4-4 1-31,-7 1 0 0,-7 3-1 0,-10 3 0 16,-11 7 0-16,-7 5 0 15,-7 4-1-15,-11 6 1 16,0 4 0-16,0 2 0 15,4 0 2-15,3-2 0 0,8-4 0 16,3 0 1-16,7-6 1 16,7-7 0-16,3-6-1 15,8-3 0-15,6-3-1 16,11 0 0-16,4-6-3 16,7-3 1-16,-4 3-3 15,-3-1 0-15,-4 4-1 16,-7 3 1-1,-6 3-1-15,-8 7 0 0,-14-1 1 16,-4 7 1-16,-7-4 2 0,-3 10 0 16,-7-6 2-16,-4-7 0 15,4 1-1-15,7-4 1 16,3 0 0 0,8-3 0-16,6-3-1 0,11 0 0 0,7-3-1 31,7 0 0-31,4 0 0 0,3 0 1 0,1-3-2 15,-5-1 0-15,-3 7-1 16,-3-3 1-16,-4 3-1 16,-3 0 0-16,-11 3 0 15,-7 4 1-15,-14 2 1 16,-15 7 1-16,-6-1 1 16,0 4 0-16,3 3 1 15,3 0 0-15,5-3 1 16,6 0 0-16,7-4-2 15,4-5 1-15,7-1-1 16,7-6 1-16,7-3-2 16,4-6 0-16,-1 0-1 15,15-4 1-15,0-2-2 0,3 2 0 32,0 4-2-32,-7 3 1 15,-3 3-1-15,-7 3 0 0,-11 3 0 16,-7 4 1-16,-7 2 2 15,-4 1 0-15,0-4 3 16,1 4 0-16,6-7 0 16,0 0 1-16,4-2-1 15,7-4 1-15,14-7-3 0,8-2 1 16,2-4-1-16,5 1 0 16,-1-1-3-16,0 4 1 15,-7 3-4-15,-3-1 0 16,-4 10-7-16,-3 4 1 15,-15 5-4-15,-3 1 1 16,-7 6 3 15,70-4 11-31,-172 26 1 0,66 12 1 0,5-12 7 32,9-3 1-32,8-10 3 15,7-3 1-15,7-9-8 16,3-4 1-16,8-2-4 15,6-7 1-15,4-13-2 0,7-2 0 16,15-4-2-16,6-12 0 16,4-3-5-16,3-1 0 0,-7 4-4 15,-6 3 0 1,-8 3-2-16,-7 3 1 0,-11 10 2 16,-10 9 0-1,-3 6 7-15,-4 3 0 0,-4 13 6 16,0 0 0-16,1 10 3 15,-4 2 0 1,-1 4-2-16,5 3 1 16,-1-1-3-16,4 4 0 15,3 3-13-15,4-9 1 0,18 3-4 16,3-10 0-16</inkml:trace>
  <inkml:trace contextRef="#ctx0" brushRef="#br0" timeOffset="61593.2959">25806 10878 30 0,'14'-54'15'0,"7"32"-8"0,-18 16 23 0,-3 6-27 32,-3 6 0-32,-8 10 3 0,-6 9 0 15,-11 13-7-15,-8 6 0 16,-3-3 4-1,1 6 1-15,2 3-2 0,5-6 0 16,2-7-7-16,12-2 1 16,6-7-7-16,4-9 0 15,7 0-3-15,4-4 1 0</inkml:trace>
  <inkml:trace contextRef="#ctx0" brushRef="#br0" timeOffset="63516.1763">25541 11310 20 0,'-7'29'10'0,"-4"8"-7"0,8-34 14 0,-1 7-14 15,-3-4 0-15,0 0 3 16,0-2 0-16,-3-8-7 15,-1-5 1-15,4-10 4 16,0-3 0-16,-4-6-1 16,8-13 0-16,3 4-2 15,10-17 1-15,1-8-2 0,7-7 1 16,6 0-1 0,15 9 0-16,7 13 0 0,3 12 1 15,-3 14 0-15,-7 11 0 16,-4 20 0-16,-6 15 1 15,-12 15 0-15,-6 7 1 16,-18 7-1-16,-7 5 0 0,-11-2 0 16,0-1 1-1,4 1-3-15,7-13 1 16,7-7-6-16,7-9 1 16,11-15-8-16,3-7 0 15,14-12-2-15,4-3 1 16</inkml:trace>
  <inkml:trace contextRef="#ctx0" brushRef="#br0" timeOffset="63834.8622">26176 11110 34 0,'-42'6'17'0,"7"19"-20"0,24-19 34 0,-7 7-28 15,1-1 0-15,-1-2 2 16,0-1 0-16,4-2-7 15,4-1 1-15,3 0 3 16,3 4 1-16,4 2-3 0,0 10 1 16,4 6-1-16,-1 0 1 0,-3 4-1 15,0-4 1-15,0 0 0 16,-3 0 0-16,-1-6 0 16,-3 4 0-16,-4-5 0 31,-6 1 1-31,-1-3-2 15,-3-6 1-15,3-4-5 16,4 1 0-16,4-10-7 16,10 0 0-16,7-7-3 0,7-8 0 15</inkml:trace>
  <inkml:trace contextRef="#ctx0" brushRef="#br0" timeOffset="64314.5222">26222 11210 24 0,'-32'10'12'0,"4"11"-8"16,24-14 20-16,1 2-21 16,-1 1 1-16,4 8 2 15,0 4 1-15,4 3-8 16,7-3 0-16,-1-3 5 16,4 0 1-16,0-6-2 0,4-7 1 15,3-6-3-15,4-10 1 16,3-5-1-16,-3-7 1 15,-4 3-1-15,0 3 0 16,-7 1-1-16,-3 8 0 16,-4 29 1-1,-4 6 0-15,-3 1 0 16,0 2 1-16,-7-3-1 16,0 1 1-16,-3-1-1 15,-1-3 1 1,-3-3-7-16,-4 0 1 0,1-7-9 15,3-2 1-15,7-1-3 16,3-12 1 0</inkml:trace>
  <inkml:trace contextRef="#ctx0" brushRef="#br0" timeOffset="64723.6979">26451 11411 27 0,'-21'9'13'0,"14"16"-5"0,7-18 22 15,0-1-27-15,0 0 0 16,0 0 1-16,0-2 0 16,0-4-6-16,7-10 1 15,4-9 3-15,6-6 1 16,-3 0-2 0,4 0 0-16,0 6-1 15,-4 4 1-15,-4 2-1 16,1 10 1-16,-4 3-1 0,0 6 0 15,-3 4-1-15,-1 2 1 16,-3 1 0-16,4-1 0 16,-1 1 0-1,1-1 0-15,-1 1 0 16,1-4 0-16,3-3 0 16,0-6 0-16,4 0 0 15,-1-6 0-15,4-3 0 16,-3 3 1-16,-4 2 0 0,0 4 0 0,-4 7-2 15,-3 2 1-15,-3 4-3 16,-1 2 0-16,-3 1-5 16,0 0 1-1,4 2-6-15,-1-2 1 16</inkml:trace>
  <inkml:trace contextRef="#ctx0" brushRef="#br0" timeOffset="65134.1702">26899 11270 23 0,'-3'9'11'0,"-11"35"-5"0,7-28 15 15,0 2-17-15,-4 4 1 16,4 0 0-16,0-6 1 16,3-3-8-16,4-1 1 15,4-6 4-15,-1-6 0 16,8-9-2-16,0 0 1 15,3-4-2-15,0-3 1 0,0 1-1 16,0-4 1-16,-3 6-1 16,-1 4 0-16,4 3 0 15,-7 6 0-15,0 3 1 16,-3 9 0-16,-1 7 1 16,-3 0 0-16,0 6 1 15,0-6 0-15,0-3 0 16,4-4 0-16,0-2-1 15,-1-4 0 1,4-6-1-16,0 0 0 16,0-3-1-16,0 3 1 15,0-3-2-15,0 3 0 0,-3 0-4 16,3 0 0-16,0-4-8 16,0 1 1-16,4 0-3 15,-1-3 1-15</inkml:trace>
  <inkml:trace contextRef="#ctx0" brushRef="#br0" timeOffset="65491.033">27242 11267 28 0,'-18'3'14'0,"4"22"-9"16,7-13 24-16,0 13-26 15,-4 0 1-15,0-3 3 16,4 4 0-16,4-8-9 0,-1 1 1 15,4-6 5-15,4-1 1 16,3-9-3 0,0-9 1-16,4-3-2 15,-1-10 1-15,8 3-2 16,3 1 1-16,0-4-1 0,0 3 0 16,-3 10 0-16,0-1 0 15,-4 4 0-15,-7 6 1 16,-4 4-1-16,-3 5 1 15,0 1 0-15,-3 3 1 16,-1-4-1-16,-3-3 1 0,7 1-6 0,0-4 0 16,7-9-8-16,4-6 0 15,-1-4-3-15,5 1 0 16</inkml:trace>
  <inkml:trace contextRef="#ctx0" brushRef="#br0" timeOffset="65820.7017">27474 11304 34 0,'-21'0'17'0,"14"10"-15"0,7-10 29 0,-3 0-28 16,3 0 1-16,0 0 2 15,3-7 0-15,15-2-8 16,-4-7 1-16,4-3 4 16,3-3 1-16,3 1-4 15,5-5 0-15,-1 8-5 16,0 2 0-16,0 0-3 15,-3 7 0-15,-4-1-2 16,-3 4 0-16,-4 3 3 0,-4 3 1 16,-2 3 5-16,-5 3 1 15,1 7 5-15,-4 3 0 16,0 2 3-16,-4 1 1 16,4 3-2-1,0-3 1-15,4 3-3 16,-1-6 0-16,1-4-3 0,6-6 0 15,8 1-5-15,3-10 0 16,0-4-6-16,4-2 1 16,-7-7-5-16,10 1 1 0</inkml:trace>
  <inkml:trace contextRef="#ctx0" brushRef="#br0" timeOffset="65998.1444">28046 11169 38 0,'0'7'19'0,"-21"18"-11"15,10-16 33-15,-7 7-35 16,-17 12 0-16,-11 10 5 15,-3 15 0-15,-11 7-13 16,-4-1 1-16,-10 1 7 16,0-7 1-16,7-3-8 0,11-15 0 15,21-7-15-15,31-9 0 16,8-10-4-16,3-21 0 0</inkml:trace>
  <inkml:trace contextRef="#ctx0" brushRef="#br0" timeOffset="66447.6325">28833 10705 41 0,'-29'10'20'0,"-13"15"-26"0,28-13 34 0,-11 13-28 15,-3 4 0-15,-14-1 0 16,-8 0 1-16,-10-3-3 15,11-3 1-15,10-3-6 16,11-10 0-16,10 1-3 16,18-7 0-16</inkml:trace>
  <inkml:trace contextRef="#ctx0" brushRef="#br0" timeOffset="66611.0261">28603 10984 41 0,'0'47'20'0,"-14"13"-23"0,7-48 38 16,-7 10-33-16,-11 7 1 15,1 2-2-15,-5 7 1 16,1-1-3-16,0-2 1 16,10-4-3-16,8-12 1 15,10-7-9-15,7-8 0 16,7-8-1-16,0-5 0 16</inkml:trace>
  <inkml:trace contextRef="#ctx0" brushRef="#br0" timeOffset="66748.3438">28639 11125 37 0,'10'-6'18'16,"32"3"-23"-16,-24-3 35 0,7 3-30 0,3-7 1 16,11-5 0-16,7-4 0 15,0 0-6-15,-8 0 0 16,-2 3-5-16,-15 10 0 16</inkml:trace>
  <inkml:trace contextRef="#ctx0" brushRef="#br0" timeOffset="67038.5171">28762 11169 34 0,'-56'38'17'0,"3"9"-17"15,46-38 27-15,3 4-26 0,1 6 1 16,3 0 1-16,3-1 0 16,8-2-4-16,6-7 1 15,4-2 2-15,8-7 0 0,-1-10-1 16,4-2 1-16,-4-1-1 15,-7-2 0-15,-3 5 1 16,-8 1 0-16,-6 2-1 16,-8 1 1-16,-6 3-1 15,-4 0 1-15,-1-3-1 16,1-1 1 0,7 1-6-16,7-3 0 15,11-7-9-15,3-3 1 16,25 4-2-16,0-7 1 0</inkml:trace>
  <inkml:trace contextRef="#ctx0" brushRef="#br0" timeOffset="67542.1381">29411 10834 40 0,'-3'-6'20'0,"-19"15"-26"0,15-3 40 16,-7 4-32-1,-10 5 1-15,-5 7 3 16,-2 3 1-16,6-3-9 0,0 0 1 0,8-6 4 16,6 6 0-16,7-6-1 15,8 2 0-15,7-2-2 16,6-7 0 0,11 10 0 15,-6 0 0-31,2 0 0 0,-6 0 0 0,-4-4 1 15,-10 1 0-15,-4 0 0 32,-4-4 0-32,-10 1 0 0,-4-1 1 15,-6 1-1-15,-12 3 0 0,-13-4-2 16,-15 4 1-16,4-7-6 16,8-9 1-16,6-6-6 15,10-13 0-15,19-6-4 16,13 0 0-16,15 3 0 31,73 38 15-31,-119-32 0 16,74 22 1-16,-7 7 7 0,-8 12 0 15,-2 3 5-15,-5 0 0 16,1-3-6 0,3 1 0-16,0-5-6 15,4-8 0-15,0-10-9 16,10-3 0-16,-3-6-6 15,-1 3 1-15</inkml:trace>
  <inkml:trace contextRef="#ctx0" brushRef="#br0" timeOffset="67868.8919">29736 10947 44 0,'-18'12'22'0,"-21"4"-28"15,29-7 40-15,-1 4-31 16,0 3 0-16,4 2 0 16,4-5 1-16,6-1-6 15,4 1 1-15,4 0 3 16,7 2 0-16,-4 1-2 16,-4 3 1-1,1 0 0-15,-4 2 0 0,-7 1 0 0,0 0 0 31,0 3 0-31,-14-3 1 16,-11 0-1-16,4 0 1 16,-18 3-1-16,4-9 1 0,0-3-5 0,3-7 0 15,7-6-6 1,11-13 1-16,14-5-7 16,21-11 0-16</inkml:trace>
  <inkml:trace contextRef="#ctx0" brushRef="#br0" timeOffset="68174.1049">29838 11103 43 0,'-14'10'21'0,"-7"28"-22"0,17-29 36 16,-6 3-32-16,10-2 0 0,0-1 2 16,0 1 0-16,10-7-7 15,4-3 1-15,0-3 4 31,8-7 0-31,2 1-2 16,-3-4 1-16,1 1-2 16,-5 2 1-16,8 1-1 15,7 6 0-15,-18 3 0 0,-11 6 0 16,-3 7 0-16,-3 2 0 16,-8 4 0-16,-3 3 0 15,-7 6-2-15,7-9 1 0,0 3-6 16,7-6 1-16,3-10-9 15,8-3 1-15</inkml:trace>
  <inkml:trace contextRef="#ctx0" brushRef="#br0" timeOffset="68538.7107">30187 11129 42 0,'-21'12'21'0,"-7"4"-21"0,24-13 30 0,-3-3-29 16,7 0 0-16,7-3 0 16,7-3 1-16,11-4-3 0,-4 1 1 15,0-4 0-15,8-3 1 16,-5 1-1-16,-6 5 0 16,3 4 0-16,-7 9 0 15,-3 4 1-15,-8-4 0 16,-3 6 1-16,-7 4 1 0,0 2 0 15,-3 1 0-15,3-3 0 16,0-1 0-16,3-3-1 16,-3-2 0-16,7-4-2 15,0-3 1-15,11-3-5 16,-1-4 1 0,1-2-6-16,3 0 1 15,0-1-7-15,4 4 1 16,-1 0-1-16,-3-1 0 0</inkml:trace>
  <inkml:trace contextRef="#ctx0" brushRef="#br0" timeOffset="68808.2956">30455 11119 28 0,'-10'6'14'0,"-4"7"-13"0,10-10 27 0,-6 3-25 16,6 1 0-16,-3-1 2 16,7 0 0-16,-4-3-6 15,4 0 0-15,4-3 4 16,7-6 0-16,3 0-2 15,0-3 1-15,-4-1-1 16,15 4 0-16,-11 0-1 16,7 2 1-16,4 1-2 15,-4 3 1-15,-7 0 0 16,4 0 0-16,-8 3 0 16,-6 4 0-16,-8-1 0 0,-6 0 1 15,-1 4 0-15,1-1 0 16,-8 4-5-16,11-4 1 15,0 0-7 1,3 1 0-16,4 2-2 0,8-8 0 16</inkml:trace>
  <inkml:trace contextRef="#ctx0" brushRef="#br0" timeOffset="69448.8785">30649 11163 40 0,'-24'9'20'0,"-36"20"-24"0,56-23 40 15,-6 3-31-15,-1 4 0 16,4-1 2-16,0-2 0 0,3-1-10 0,4-2 1 31,4-4 6-31,3-3 0 16,4-7-3-16,6-2 1 16,4 0-5-16,0-4 0 15,1 1-3-15,-5 2 1 0,-3 4-1 16,1 3 0-16,-5 0 0 15,-6 6 0-15,6 3 4 16,-10 0 1-16,0 1 2 16,0 2 1-16,0 0 1 15,-3 1 0-15,-4-4 0 16,3 0 0-16,-3-3-2 0,-4 1 1 16,11-1-4-16,-3 3 1 15,-1-6-4-15,4 0 1 0,0 0-3 16,4-3 1-16,-1 3-1 15,5-6 0-15,-5 2 3 16,4-2 1-16,-3 0 4 16,3 0 1-16,3-4 3 15,4 1 0-15,4-1 0 16,0 1 0-16,-1-4 0 0,-3 1 0 31,8-1-3-31,-1 4 1 16,-4 0-4-16,5-1 0 15,-5 4-3-15,1 3 0 0,-4 3-3 16,-3 3 1-16,-4 0-1 16,-4 3 1-16,1 1 4 15,-4 2 0-15,-4 0 5 16,1 1 0-16,-4-1 3 16,7 1 0-16,0-1 0 15,0 0 0-15,7-2-3 16,0-1 1-16,-4-3-5 0,8 0 0 15,6 0-8-15,-6-3 1 16,0 0-3-16,-1-3 1 16</inkml:trace>
  <inkml:trace contextRef="#ctx0" brushRef="#br0" timeOffset="69601.4959">31069 11248 53 0,'-17'25'26'0,"-36"47"-27"0,35-50 55 0,-14 12-49 15,-14 10 0-15,-14 3 0 16,-14-6 1-16,-10 3-10 16,2 0 0-1,-6-6-8-15,18-7 1 16,-8 0-8-16,8 1 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1:42:34.01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12185 8535 21 0,'-28'-15'10'0,"24"-7"-5"0,4 15 10 16,7 1-13-16,4-3 0 0,3-1 3 0,11-2 1 15,6 2-6-15,22 1 1 16,25-4 4-16,14 1 0 16,13-1-1-16,33 1 1 15,14-1-2-15,31 4 0 16,22-10 0-16,28 0 0 15,21-3-1-15,31 10 0 16,-6-1-1-16,21 10 1 16,-21 0-1-1,6 6 1-15,-27 0-1 16,-18 3 0-16,-21-2-1 0,-25-1 1 0,-32-3 0 16,-28 0 0-16,-25 0-5 15,-28 0 0-15,-35-3-10 16,-25-10 0-16</inkml:trace>
  <inkml:trace contextRef="#ctx0" brushRef="#br0" timeOffset="15849.0418">9215 9100 22 0,'-11'-3'11'0,"-28"56"-4"15,22-41 11 1,-5 7-17-16,1 13 1 0,-7 8 0 16,0-2 1-16,-4 0-4 15,-3 2 1-15,3 1 2 16,0-3 0-16,-3-4-1 15,7-9 0-15,7-6-1 16,10-9 0-16,11-10-1 16,7-10 1-16,7 1 0 15,7-7 1-15,11 0 0 16,7-2 0-16,10-7 0 16,8-4 1-16,3-5 0 15,0-10 0-15,-7 0-1 0,-4 0 1 0,-3-3-1 16,-7 16 1-16,-8 6-2 31,-6 3 1-31,-4 6-4 16,-14 13 1-16,-10 12-2 15,-4 16 0-15,-22 16-2 16,-13 9 0-16,-14 4 1 0,-1-4 0 16,1-3 1-1,6-3 1-15,5-7 1 0,6-2 1 16,7-13 2-16,7 0 0 15,4-7 0 1,7-2 1-16,0 6 0 0,7-4 1 16,3 4 0-16,4 3 0 0,4 0-1 15,3 6 1-15,0-6-2 16,0 3 1-16,0-6-1 16,0 3 1-16,0-6-2 15,0 0 1 1,-3-7 0-16,-1 0 1 15,-3-2-1-15,0-7 0 0,0-13-1 16,4-3 1-16,-1-18-1 16,4 3 1-16,4-4-1 15,3-3 0-15,7-2 0 16,11 2 0-16,3 7 0 16,1 6 0-16,-1 3 0 0,0 3 1 15,-3 9 0-15,-4 7 0 16,-7 6 0-1,-3 10 1-15,-4 6-1 0,-3 6 1 0,-4 12-1 16,-4 11 1-16,-10 11-1 16,-3 4 1-16,-5-10-1 31,-2-3 1-31,-1-6-3 16,1-9 1-16,-1-7-3 15,4-9 0-15,-4-7-3 0,1-9 0 0,-8-3-2 16,0-9 1-16,0-19 0 15,4-13 0-15,4 0 2 16,2-3 0-16,8 0 4 16,4 13 0-16,3 9 2 15,10 6 1-15,5 4 1 16,9 3 1 0,5 5-1-16,-1-5 1 0,0 3-2 15,0 3 1 1,0-4-2-16,-6 7 1 15,-12 0-1-15,1 0 1 0,-11 13-1 16,-7 3 0-16,-7 2 0 16,-8 1 0-16,-6 0-1 15,-4 0 1-15,4-7-1 16,4-2 0-16,2-10 0 16,5 3 0-16,3-6-1 15,7 0 1-15,3-7-1 16,8-2 1-16,10 2-1 15,3-2 1-15,4-4-1 16,-3 7 1-16,-4 2-1 16,0 14 1-16,-7 5 0 15,-7 7 0-15,-10 6 1 16,-8 6 1-16,-3 10 1 0,0-13 0 0,3-6 1 16,4 0 0-16,0-3 1 15,3-6 0-15,4-1-2 16,4-2 1-1,6-7-2-15,4 0 1 16,15-9-1-16,9-10 0 16,8-6-1-16,3-9 1 31,22-35-12-31,-1 0 0 16,-6 13-4-16,-1 6 1 15</inkml:trace>
  <inkml:trace contextRef="#ctx0" brushRef="#br0" timeOffset="16300.4185">9786 9310 23 0,'-25'-6'11'16,"4"27"-5"-16,7-14 12 0,-7 15-16 15,0-3 1-15,0 2 2 16,-1 5 0-16,8-1-6 16,0-3 1-16,4-7 3 15,3 1 1-15,7-7-1 0,3-2 0 16,4-7-1-16,7-7 1 15,7-2-2 1,8-4 1-16,2 1-1 16,1-1 1-16,0-2-5 15,0-4 1-15,-4 0-4 16,-11 10 1-16,1 2-2 0,-7 10 0 16,-8 4 0-16,-3 2 0 15,-7 7 3-15,-3 9 0 16,-5 6 3-16,5-3 0 15,-4 13 3-15,0 3 1 16,3 6 2-16,1 4 0 0,-1-1 1 16,4-6 0-16,-4 3 1 15,-3-6 1-15,4-3-1 16,-4-4 0-16,-4-5-1 16,4-7 0-16,0-3-2 15,0-6 1-15,3-7-2 16,0-6 0-16,1-6-1 15,-4-3 1-15,0-4-7 16,-4-5 0-16,0 2-11 16,4-3 1-16,0-9-2 0,-7-12 1 15</inkml:trace>
  <inkml:trace contextRef="#ctx0" brushRef="#br0" timeOffset="44372.6888">10389 9194 40 0,'0'0'20'0,"32"28"-18"0,-21-22 21 0,3 4-23 0,0-10 1 16,4 3 1-16,-1 0 0 16,1 0-3-16,-1 6 0 15,1 4-1-15,-7 6 0 16,-4 6-2-16,-11 0 1 0,-6 3-2 16,-8 4 1-1,-3-4 0-15,-7-3 0 0,-1-3 2 16,5-6 1-16,-1-4 1 31,11-3 0-31,10-2 0 16,11-1 1-16,11-3 0 15,0-3 0-15,-1-3 0 0,8 0 1 16,3 3-1-16,-3 0 1 16,0 3 0-16,-4 6 0 15,-4-2 1-15,1 5 1 16,-7 4-1-16,-8-4 0 15,-6 10 0-15,-8 7 0 16,-3 5 0-16,-4 10 1 16,-6 3-2-16,-8 3 1 0,-3-3-1 15,-4-9 1-15,-4-7-5 16,8-9 1-16,7-9-6 16,-7-7 1-16,6-12-6 15,8-7 0-15,4-9-2 16,6 3 1-16,11 1 0 15,-49 21 13 1,126-16 0-16,-45 16 1 16,3 7 6-16,1 12 1 15,-8-7 1-15,7-2 1 16,-3 0-5-16,3-7 1 16,4 0-6-16,7-3 1 15,17-9-10 1,8-7 0-16</inkml:trace>
  <inkml:trace contextRef="#ctx0" brushRef="#br0" timeOffset="45347.217">11137 8940 35 0,'-10'12'17'0,"13"1"-20"0,4-10 26 0,0 0-23 15,7 0 1-15,0 4 0 16,1-1 1-16,-1 3-5 0,-4 1 1 16,-3 8-1-16,-7 14 0 15,-10 9-1-15,-11 6 0 16,-4 3 1-16,-3 3 0 31,-4-12 4-31,0-10 0 16,4-6 2-16,7-6 0 15,7-3 0-15,10-7 1 0,11-9-2 16,0-9 1-16,7-4-2 16,4-2 0-16,7-4-1 15,3-6 1-15,0 3-1 16,0 9 0-16,-3 1-2 16,-7 8 0-16,-4 4-1 15,-7 16 1-15,-11 3-1 16,-3 9 0-16,-10-6 1 15,-5 3 1-15,-2-3 2 16,3 0 1-16,3-3 0 16,4-3 1-16,3-4-1 0,4-2 0 15,4-4 0-15,6-6 0 16,8 0-2 0,3-6 1-16,4-1-1 0,3-2 1 0,3 6-1 15,1-3 1-15,3-4-2 16,-3 1 1-1,0 2-1-15,-8 11 1 16,-6-4-1-16,-11 3 0 0,-7 3 0 16,-4 3 0-16,-3 4 1 15,-3-1 0-15,-8 4 0 16,0 0 0-16,0-4 0 16,4 1 1-16,4-1-1 15,-1-5 1-15,4-1-1 16,7-3 1-16,0 0-1 15,7-3 1-15,7 0-1 0,3-6 0 16,5-3 0-16,6-4 0 16,0 0-2-16,0 4 0 31,0 0-3-31,-7 2 1 0,-3 7-2 16,-4 10 1-16,-7 5 0 15,-11 11 0-15,-6-1 5 0,-1 9 0 16,-3 7 5-16,0 0 0 15,3-7 1-15,8 1 1 16,2-10 0-16,5-10 0 16,3-11-3-16,7-11 1 15,4-12-3-15,3-2 0 16,3-8-1-16,5 4 0 0,-1-3 0 16,7 0 0-16,-3 3-1 15,-4 6 0-15,-7 3 0 16,-7 7 0-16,-7 9-1 15,-4 0 0-15,-6 6-1 16,-4 3 1-16,0 7-2 31,-4 3 0-31,0 3-2 0,1 3 1 16,-1 3-4-16,0 4 1 16,4-4-3-16,4 3 0 15</inkml:trace>
  <inkml:trace contextRef="#ctx0" brushRef="#br0" timeOffset="45532.7946">11021 10081 25 0,'-11'25'12'0,"15"-22"-5"0,-4-3 21 15,7 0-25-15,0-6 0 0,3 0 1 16,5-4 1-16,-1-5-7 16,3-1 1-16,4 4 4 0,4-10 0 0,0 0-5 15,0-3 0-15,-1 0-6 16,4-1 1-16,-13 4-4 15,-5 4 0-15</inkml:trace>
  <inkml:trace contextRef="#ctx0" brushRef="#br0" timeOffset="45650.6194">11204 9921 30 0,'-24'47'15'0,"-8"-15"-13"16,28-20 25-16,-3 7-26 15,0 3 0-15,0 3 0 16,4-6 0-16,-1 0-4 15,4 3 0-15,4-4-6 0,6 1 0 16</inkml:trace>
  <inkml:trace contextRef="#ctx0" brushRef="#br0" timeOffset="46345.1847">11631 9423 29 0,'-21'-13'14'0,"28"10"-6"0,-7 3 19 0,7-6-25 16,7-1 1-1,4-2 0-15,3 0 0 16,4-10-4-16,6-3 0 0,8 3 3 0,7-3 0 31,0-6-4-31,-4 3 1 16,4-7-4-16,-11 11 1 16,-3 5-1-16,-11 6 0 15,-7 10-1-15,-7 7 1 16,-10 8 4-16,-11 7 0 0,-11 10 4 15,-10 2 1-15,-7 1 0 0,-4 2 1 0,0-2-1 32,3-1 1-32,5-5-2 15,2-4 0-15,8-7-4 16,3-2 0-16,8-7-6 16,6-5 0-16,4-4-4 15,7-7 0-15</inkml:trace>
  <inkml:trace contextRef="#ctx0" brushRef="#br0" timeOffset="46554.1439">11740 9442 24 0,'15'0'12'0,"-1"3"-1"16,-11 0 18-16,1 6-25 15,-4 7 0-15,0 3 3 0,-4 6 1 16,1 0-10-16,-1 6 1 16,1 7 5-16,-4 3 1 15,0 3-2-15,-1-4 0 16,1-2-3-16,0 0 1 15,0-10-6-15,4-13 1 16,3-2-9-16,0-13 1 16,3-16-3-16,1-15 1 0</inkml:trace>
  <inkml:trace contextRef="#ctx0" brushRef="#br0" timeOffset="46683.6618">11751 9523 31 0,'7'-16'15'0,"11"23"-8"0,-11-1 28 0,0 6-34 16,0 1 1-16,11 0 0 15,-1-1 1-15,4-3-3 16,8-2 0-16,-1-1-2 0,11-3 0 16,-4 0-10-16,0-3 1 15</inkml:trace>
  <inkml:trace contextRef="#ctx0" brushRef="#br0" timeOffset="46965.6165">12333 9191 34 0,'-18'15'17'0,"-13"20"-17"0,20-23 21 16,-3 7-20-16,0 13 0 16,0-7 2-16,3-3 1 15,1-7-4-15,6-2 0 16,4-4 3-16,7 1 0 15,4-7 0-15,6-3 0 16,33-19 0 0,-1 0 0-16,-7-3-4 15,1-3 1-15,-8 9-7 16,-7 4 0-16,-10 15-5 0,-7 10 0 16</inkml:trace>
  <inkml:trace contextRef="#ctx0" brushRef="#br0" timeOffset="47140.0252">12199 9595 37 0,'-32'22'18'0,"32"-25"-19"0,0 3 31 16,7 3-29-16,0-3 1 0,4 0 0 15,3-3 0-15,4 0-3 16,-1-3 1-16,5-4 1 16,-1-6 0-16,3 1-6 15,5-4 0-15,2-3-6 16,-2 3 0-16</inkml:trace>
  <inkml:trace contextRef="#ctx0" brushRef="#br0" timeOffset="47403.3253">12464 9432 27 0,'-32'10'13'0,"-32"8"-3"0,54-8 16 16,-4 5-25-16,-4 7 0 16,0-3 0-16,1 6 0 15,3 0-3-15,0 4 1 16,3-1-3-16,4-3 1 15,0-3-6-15,3-10 1 16,4-2-2-16,4-7 1 16,-1-3 9-1,-38 0 0-15,85-3 5 16,-40 0 1-16,4 3 5 0,0-3 1 16,0 3 1-16,4-4 0 15,7-2-8-15,-1 0 0 16,1-7-8-16,10 1 0 15,-6-1-10-15,-1 1 1 16</inkml:trace>
  <inkml:trace contextRef="#ctx0" brushRef="#br0" timeOffset="47652.1946">12644 9539 43 0,'-11'22'21'0,"29"-7"-20"15,-15-12 31-15,4 1-29 16,4-4 0-16,3-4 1 16,4-5 1-16,-1-3-7 15,1-7 1-15,-1-3 4 0,-6 6 0 16,-4 0-1-16,-7 1 0 16,-10 2 0-16,-8 7 0 15,-7 0 0-15,-3 3 0 16,-4 3 0-16,4 0 0 0,14 0-11 15,17-7 0-15,19-2-7 16,2-16 0-16</inkml:trace>
  <inkml:trace contextRef="#ctx0" brushRef="#br0" timeOffset="48285.9836">13215 9216 35 0,'-11'12'17'0,"-10"57"-15"15,14-41 20-15,-10 7-21 16,-5 12 0-16,-2-3 1 0,-1 12 0 15,-3 10-3-15,0 0 1 32,6-9 1-32,1-1 1 15,7-9-1-15,4-6 0 16,-1-16-4-16,4-13 0 16,0-18-3-16,3-19 0 0,4-22-4 15,7-3 1-15,15-10 0 16,6 4 0-16,7-4 6 15,7 1 0-15,-3 8 4 16,0 8 1-16,-7 8 4 0,0 10 1 16,-8 9 1-16,-3 7 0 15,-6 9-2 1,-8 6 1-16,-7 10-2 16,-4-4 1-16,-3 4-3 15,-4 0 1-15,1-1-2 16,-4-2 0-16,3-4-4 15,8-5 1-15,3-4-6 16,7-4 1-16,3 1-6 0,8 0 1 16</inkml:trace>
  <inkml:trace contextRef="#ctx0" brushRef="#br0" timeOffset="48473.0714">13384 9526 39 0,'-14'19'19'0,"7"-22"-19"0,7 3 34 15,0-10-33-15,7-5 0 16,0-1 0-16,4 0 1 16,3-2-3-16,7-7 1 0,4-1-2 15,7-2 1-15,3 3-7 16,0 6 1 0,-3 10-5-16,-4 6 0 15</inkml:trace>
  <inkml:trace contextRef="#ctx0" brushRef="#br0" timeOffset="48619.5683">13635 9463 38 0,'-11'16'19'0,"-10"6"-22"16,18-19 34-16,3 7-31 15,-4-1 0-15,4 7 0 16,0-4 1-16,0 1-1 16,4-4 0-16,3-3-4 15,0 1 1-15,3-4-8 0,4-3 1 16</inkml:trace>
  <inkml:trace contextRef="#ctx0" brushRef="#br0" timeOffset="48785.1146">13769 9225 28 0,'-11'-31'14'0,"22"-7"-10"0,-8 29 17 0,1-4-21 15,0 4 1-15,-1 9-1 16,4 0 1-1,0 3-8-15,0 3 1 16,0 7-2-16,4 6 0 16</inkml:trace>
  <inkml:trace contextRef="#ctx0" brushRef="#br0" timeOffset="48976.8259">13836 9463 29 0,'-7'26'14'0,"7"-5"-8"0,3-17 25 0,-3-1-28 16,4 0 0-16,-4-3 1 15,7-3 1-15,0-7-7 16,0-2 1-16,4-1 4 16,-1-6 1-16,1-6-2 15,-4-6 0-15,-4 0-6 16,1 2 1-16,0 7-9 16,-1 7 0-16,4 5-1 15,4 1 0-15</inkml:trace>
  <inkml:trace contextRef="#ctx0" brushRef="#br0" timeOffset="49186.6766">14002 9385 36 0,'-7'44'18'0,"-11"-28"-17"0,15-10 36 16,-5 3-34-16,1-2 1 16,4-1 1-16,-1-3 1 0,4-3-8 15,0-6 1-15,7-1 4 16,4-2 1-16,0-7-3 15,10-6 1-15,3-3-7 16,8-3 1-16,0 3-9 16,3 3 0-16,-3 3-2 15,3 4 1-15</inkml:trace>
  <inkml:trace contextRef="#ctx0" brushRef="#br0" timeOffset="49319.4187">14277 9316 36 0,'-21'31'18'0,"7"7"-22"0,10-29 34 0,1 4-30 16,-4 6 0-16,-4 3 0 16,0 3 1-16,-3 0-5 15,4-3 1-15,6-3-7 16,4-4 1-16</inkml:trace>
  <inkml:trace contextRef="#ctx0" brushRef="#br0" timeOffset="49472.0881">14284 9103 36 0,'-28'-44'18'0,"38"28"-17"0,-6 10 29 0,-1 0-30 15,8-1 1-15,0 4-3 32,-1 0 1-32,1 3-9 15,3 3 0-15</inkml:trace>
  <inkml:trace contextRef="#ctx0" brushRef="#br0" timeOffset="49654.233">14443 9200 35 0,'-11'-3'17'0,"25"-3"-13"0,-10-1 24 16,3-5-27-16,3-4 0 15,1 0 1-15,3-2 1 16,0-4-5-16,4 0 1 15,0-6-4-15,10-1 1 16,-4 1-7-16,-2 3 0 0</inkml:trace>
  <inkml:trace contextRef="#ctx0" brushRef="#br0" timeOffset="49802.8092">14601 8908 29 0,'-38'26'14'0,"20"30"-8"15,11-44 20-15,0 14-25 16,-4 11 0-16,-3 4 1 15,4 12 0-15,-1-3-3 16,0 1 1-16,4-11-5 0,4-2 1 16,3-10-6-1,3-3 1-15</inkml:trace>
  <inkml:trace contextRef="#ctx0" brushRef="#br0" timeOffset="50135.2492">14549 9329 34 0,'0'-4'17'0,"10"-8"-18"0,-10 12 28 16,11-3-27-16,6 3 1 0,5-3 0 16,-1 6 0-16,0 0-2 15,4 0 0 1,3-3-5 0,-4 6 1-1,-6 4-1-15,-4 2 0 16,-3 1 3-16,-4 3 1 0,-4-4 4 15,-3 4 0-15,-7 3 8 16,-3 3 1-16,-8 6 1 16,-10 3 1-16,-7 10-3 15,-4 12 1-15,-11 13-4 16,-2 6 0-16,-5-9-3 16,-3 0 0-16,0-16-6 15,11-13 0-15,6-15-14 0,15-7 0 16,-4-30-2-16,-10-17 0 15</inkml:trace>
  <inkml:trace contextRef="#ctx0" brushRef="#br0" timeOffset="51004.9403">15448 9595 31 0,'4'6'15'16,"3"4"-2"-16,-7-1 16 0,-4 16-25 15,-3 10 0-15,-10 9 1 16,-15 9 1-16,-7-9-8 16,-7-6 1-16,4-10 4 15,6-6 1-15,8-10-10 16,11-15 0-16,17-16-8 0,10-12 1 15</inkml:trace>
  <inkml:trace contextRef="#ctx0" brushRef="#br0" timeOffset="51444.5957">16379 8893 25 0,'22'0'12'0,"6"6"4"16,-28-6 10-16,-11 6-22 15,1 4 1-15,-8 2 2 16,-14 10 0-16,1 0-9 15,-8 6 1-15,0 10 5 0,-3 9 0 16,-1-3-5-16,4-3 0 0,8-4-9 31,6-2 1-31,7-13-5 0,11-13 1 16</inkml:trace>
  <inkml:trace contextRef="#ctx0" brushRef="#br0" timeOffset="51601.1018">16182 9156 27 0,'14'0'13'0,"21"25"-3"15,-28-15 18-15,0 8-26 16,-3 11 1-16,-4 2 0 16,-4 0 0-16,-3 4-4 15,0-1 0-15,0-2 1 16,4-4 1-16,3-9-6 16,7-7 0-16,14-12-7 15,7-6 1-15</inkml:trace>
  <inkml:trace contextRef="#ctx0" brushRef="#br0">16605 9031 30 0,'-3'15'15'0,"-8"26"-11"0,8-28 22 16,-4 9-24-16,0 0 0 16,-1 3 0-1,1-10 0-15,0-2-3 16,4-7 1-16,3-6 1 0,0-12 1 15,3-10-2 1,8-3 1-16,7-4-1 0,3-2 0 16,3 0 0-16,5-1 0 15,2 7 0-15,5 3 0 16,-5 10 0-16,-2 5 0 16,-8 7 0-16,-7 7 1 15,-7 5 0-15,-14 4 0 0,-4 6 0 16,-3 0 1-16,-3 6-3 15,-5 0 0-15,1 1-2 16,0-4 1-16,0-10-1 16,3-2 0-16,1-7-1 15,6-6 0-15,4-3 3 16</inkml:trace>
  <inkml:trace contextRef="#ctx0" brushRef="#br0" timeOffset="52367.8826">16471 9570 46 0,'-10'9'23'0,"17"-5"-24"0,3-4 40 15,4-4-38-15,4 1 1 16,7-6 0-16,10-4 1 16,7-5-4-16,11-8 1 0,7-2-3 15,7-3 0-15,0-10-11 16,4-3 0-16</inkml:trace>
  <inkml:trace contextRef="#ctx0" brushRef="#br0" timeOffset="52569.5121">17127 9031 51 0,'-17'3'25'0,"27"-9"-23"16,-3 2 38-16,4-2-40 15,7 0 1-15,3 0 0 0,3-1 0 16,5-2-4-16,6-4 1 16,4 1-8-16,0 2 0 15,-8 4-5-15,-6 3 0 16</inkml:trace>
  <inkml:trace contextRef="#ctx0" brushRef="#br0" timeOffset="52753.4202">17099 9222 34 0,'-28'63'17'0,"-18"12"-18"0,35-59 25 0,-3 2-24 15,0 4 0-15,4 4 1 16,-1-1 0-16,8 0-3 0,-1-3 1 16,8 0-6-16,3-10 0 15,3 1-2-15,8-4 0 16</inkml:trace>
  <inkml:trace contextRef="#ctx0" brushRef="#br0" timeOffset="53399.1363">17138 9442 29 0,'-11'6'14'0,"4"-3"-13"0,7-3 25 15,0 0-26-15,0 0 1 16,7-9 1-16,4-4 0 15,7-6-2-15,3 0 0 16,3-6 1-16,1-3 1 16,3 0 0-16,8-4 1 0,-1 7-1 15,-7 0 0-15,0 10-1 16,-6 2 1-16,-8 13-1 16,-4 3 1-16,-10 10-1 15,-3 6 0 1,-26 12-1-16,5 0 1 15,-1-3-1-15,4-9 1 16,0-3-1-16,3-7 0 16,8-9-1-16,2 0 1 15,5-9 0-15,3 0 0 16,3-4 0-16,5 0 0 16,-1 4 0-16,0 0 0 31,0 2 0-31,-7 7 0 0,0 10 0 15,-4 9 0-15,1-1-1 16,-4 4 1-16,0 7 0 0,3 2 0 16,0 3-1-16,4-2 1 15,0 5 0-15,0 1 0 16,0 0 0-16,4-1 0 16,0-5 0-16,-1-4 1 0,1-6-1 31,-1-10 1-31,1-5-2 0,-4-7 0 15,3-16-1-15,-3-6 0 16,-3 0-1-16,-4 3 1 16,-4 0-1-16,0 7 1 15,-3 3 3-15,0 5 1 16,0 1 3-16,0 6 0 16,3 1 2-16,4 2 0 15,0 3 0-15,7-3 0 0,7-2-1 16,11-11 1-16,7-5-11 15,17-7 0-15,22-6-12 16,-1 0 0-16</inkml:trace>
  <inkml:trace contextRef="#ctx0" brushRef="#br0" timeOffset="53855.2247">18189 8940 36 0,'-7'-13'18'0,"-7"20"-8"0,7-4 15 16,-7 3-23-16,-7 6 0 16,-11 7 2-16,-10 6 0 0,-4 10-5 15,0 9 0-15,0 3 1 16,4 0 1 0,10-10-8-16,7-8 0 15,8-4-6-15,10-13 0 0</inkml:trace>
  <inkml:trace contextRef="#ctx0" brushRef="#br0" timeOffset="54017.9075">17981 9194 41 0,'0'34'20'0,"-18"45"-23"0,8-51 34 16,-4 0-31-16,-4 3 1 16,4 7 0-16,0 0 0 15,3-10-1 1,4-3 0-16,4 0-5 15,3-12 1-15,10-4-7 16,11-6 0-16</inkml:trace>
  <inkml:trace contextRef="#ctx0" brushRef="#br0" timeOffset="54429.2316">18196 9194 28 0,'18'-63'14'0,"17"22"-8"0,-21 32 18 15,4-1-22-15,7 4 0 16,-1 0 0-16,5 3 1 0,2 0-4 15,-6 3 0-15,-4 3 3 16,-14 12 0-16,-10 7-1 16,-8 7 0-1,-7 5 0-15,-3 4 0 16,-3 3 0-16,-1-10 1 16,4-6-1-16,3-9 0 15,4-7 0-15,0-15 1 0,7-10-1 16,3-6 0-16,1-12-2 15,6-7 1-15,1 3-3 16,3 4 1-16,0 6-1 16,0 9 1-16,-3 9-2 15,-1 7 1-15,-3 13 1 16,-3 15 0-16,-5 12 1 0,-2 14 1 16,-1 5 0-16,-3-6 0 15,0 0 1-15,0 0 0 16,0-6 0-16,-4 3 0 15,8 0 0-15,-1-9 0 16,8-7-5-16,3-5 1 16,3-14-7-16,-3-12 0 0</inkml:trace>
  <inkml:trace contextRef="#ctx0" brushRef="#br0" timeOffset="54651.1798">18295 9460 30 0,'21'-12'15'0,"0"9"-13"0,-14 3 23 15,-3 3-23-15,0 3 0 16,-4 3 2-16,-4 4 1 16,-3 3-6-16,0-1 1 15,-4 4 4-15,4 3 1 0,0-9-2 16,0-1 1-16,4-2-2 16,3-4 1-16,3-3-1 15,8-9 0-15,6-10-5 16,5-6 0-16,13-12-5 15,4-10 0-15,6-13-6 16,-2-2 1-16</inkml:trace>
  <inkml:trace contextRef="#ctx0" brushRef="#br0" timeOffset="55257.8056">18743 8971 35 0,'4'-16'17'0,"6"1"-17"0,-3 9 28 16,0-4-28-16,4 4 1 15,3 0 0-15,0-1 0 16,4 1-1-1,-4 3 0-15,0 6 1 16,-7 6 0-16,-7 4-2 0,-7 9 0 16,-4 0 0-16,-3 3 0 15,-3 6-1-15,-1-2 1 16,4-4-1-16,3-3 0 16,1-10 1-16,3 1 1 15,3-10 0-15,4 0 0 16,4 0 0-1,3-6 0-15,0 3 0 0,3 3 1 16,1 0-3-16,-4 0 1 16,0 4-1-16,-3-1 0 0,-4 3 0 15,-4 7 0-15,-3 6 1 16,-4 0 1-16,1 9 3 16,-4-9 0-16,0-3 0 15,3 6 1-15,0-6 0 0,4 0 1 16,7-4-3-16,0 1 1 15,4-3-2-15,-1-4 1 16,4 0-1-16,1 4 1 16,-1-4-1-16,-4 4 1 15,1-1-1-15,-4-2 1 16,0-1-1-16,-4 4 1 16,1-4-3-16,-4-3 1 15,-8 1-5-15,-2-7 0 0,-4-3-4 16,-4-10 0-16,0-3-3 15,4-6 1-15,7 4 5 16,7 2 0 0,3 3 8-16,4 7 0 15,4 9 6-15,3 0 0 0,0 7 3 16,0 6 1-16,4 2-5 31,6 1 1-31,4-3-7 0,8-4 0 16,6-5-13-16,7-4 0 15</inkml:trace>
  <inkml:trace contextRef="#ctx0" brushRef="#br0" timeOffset="55805.7488">19223 8924 34 0,'-28'22'17'0,"21"9"-18"16,7-24 18-16,0 2-17 16,0 0 0-16,7-2 0 15,3-4 0-15,1 0 0 0,-1 0 1 16,-3 0-1-16,0 10 1 0,1 9 0 15,-8 15 1-15,-8 14 1 16,-2 2 0-16,-4 0 0 16,0-3 1-16,3 1 0 15,4-4 1 1,4-7-1-16,-1 1 1 0,0 3-2 16,1 6 1-16,-4 4-1 15,0-1 0-15,-4-6-1 16,1-6 0-1,3-7-1-15,0-3 1 0,3-15-5 16,4-10 1-16,7-15-9 16,4-19 0-16,6-13-4 15,1-9 0-15</inkml:trace>
  <inkml:trace contextRef="#ctx0" brushRef="#br0" timeOffset="56304.3447">19597 9015 38 0,'-11'9'19'0,"-6"4"-22"0,10-7 31 16,-1 1-28-1,5 2 0-15,-1 7 0 16,1-4 0-16,6 1 0 16,8-1 0-16,3 1 1 15,4-7 0-15,-1 0-1 16,1-9 1-16,0 3-2 15,-4 0 0-15,0 0-3 0,-7 3 1 16,-4 4-1-16,-6 5 0 31,-32 20 0-31,3-4 0 16,4 6 4-16,3-9 0 16,7-6 2-16,4 0 1 15,7-3 0-15,4-1 0 16,6-8 0-16,8 2 0 0,10-3-2 15,4-9 1-15,3 6-1 16,4-3 0-16,-4 7 0 16,4-1 0-16,-8-3 0 15,-3 3 0-15,-3 4 0 16,-7 2 1-16,-11 1 1 0,-4 2 0 16,-6 4 0-16,-5 0 1 15,-6 3-1-15,-10 0 0 16,-5 0-1-16,1-6 1 15,-4-1-6-15,4-2 1 16,-4-7-7 0,7-3 0-16,4-9-5 15,7-4 0-15</inkml:trace>
  <inkml:trace contextRef="#ctx0" brushRef="#br0" timeOffset="56474.8997">19442 9498 39 0,'17'3'19'0,"1"6"-15"0,-11-2 32 15,0 2-32-15,4 7 1 0,6 0 1 16,4-7 0-16,1 7-9 16,2 6 1-16,1-4 5 15,0-2 1-15,3 0-8 16,-7-7 0 0,0 1-11-16,4-4 0 15</inkml:trace>
  <inkml:trace contextRef="#ctx0" brushRef="#br0" timeOffset="60535.3373">20182 8902 37 0,'4'3'18'0,"-15"51"-10"0,8-39 18 16,-11 13-24-16,-4 10 0 15,0 3 3-15,1 6 1 16,3-6-7-16,0-7 0 15,-1-9 4-15,5-6 0 0,3-16-2 16,3-12 1 0,4-19-2-16,7-7 1 15,4-9-1-15,14-3 0 16,10 0-1-16,4 3 1 16,3 3-1-16,-3 4 1 15,0 9-1-15,-4 9 1 0,-7 9 0 16,0 14 0-16,-6-1 1 15,-5 0 0-15,-6 6 1 16,-4 7 0-16,-7 3 0 16,-7 9 0-16,-4-3-1 15,1 0 0-15,-4 0-1 16,-8-3 0-16,-2-3-2 16,2-10 0-16,5 1 0 15,3-17 0-15,3 1-1 0,8-3 0 16,3-4 0-16,7 1 1 15,3-1 0 1,4 1 1-16,0-1 0 16,1 4 0-16,2-1 1 0,1 4 0 15,0 0-3-15,-4 3 1 16,-4 6-4-16,-3 6 1 16,-10 7-1-16,-4 3 0 15,-14 6 0-15,-4 0 1 16,-10 3 4-16,-1-3 1 15,1-6 5-15,7-3 0 16,10-7 1-16,8-6 0 16,10-6 0-16,10-3 1 0,8-1-3 15,6-8 0-15,1-1-2 16,3 4 1-16,1-4-4 16,-1 3 0-16,-3 4-7 15,-4 3 1-15,-4 6-5 16,-6 9 1-16,-11 10-3 15,-7 12 1-15,-7 4 8 32,35-42 5-32,-95 73 5 15,28-16 0-15,14-15 5 16,4-10 0-16,14-6 3 16,10-10 0-16,8-6-9 15,6-6 1-15,8-3-3 16,3-3 1-16,0-1-5 15,1-2 0-15,-1-1-5 16,0 4 1-16,-3-1-3 0,-1 1 0 0,-6 3-1 16,-1 2 0-16,-6 8 6 15,-4 2 1-15,0 3 6 16,-4 7 0-16,-3 0 3 16,0 9 1-16,0-6 0 15,0 3 1-15,0-4-3 16,0 4 0-16,4 0-3 15,-1 0 0-15,0-3-1 16,1 0 0 0,3-7-1-16,0 1 0 15,0-1-1-15,0-5 0 16,0-7-1-16,0-3 0 0,0-10 0 16,0 4 0-16,-4-1 0 15,1 4 0-15,-8 0 3 16,-3 6 1-16,-3 6 1 15,-5 3 1-15,1 4 2 16,4 6 0-16,-1-4 0 0,7-2 1 16,4 6-1-16,7-4 0 15,7 4-1-15,7 0 0 16,4-3-2 0,7-4 1-16,-1 1-2 15,5-7 0-15,-1-3-4 0,4-3 1 0,6-3-8 31,-2-3 0-31,3-7-9 16,6 7 0-16,-9 3-1 16,-5-7 1-16</inkml:trace>
  <inkml:trace contextRef="#ctx0" brushRef="#br0" timeOffset="68513.843">6699 11179 35 0,'0'0'17'0,"0"3"-7"0,4-3 18 0,6-6-23 32,8-7 1-32,7 1 2 15,14-14 0-15,17-5-11 16,15-7 1-16,-8-12 7 16,1 3 0-16,-1-3-3 15,-3 12 1-15,-7 4-3 16,7 3 1-16,-7 5-6 15,-7 5 0-15,-8 2-5 0,-13 3 1 0,-18-3-2 16,-14 4 0-16,-10 2 0 16,-8 0 1-16,-7 4 6 15,7 3 1-15,4 0 5 16,7-4 0-16,7 1 3 16,7-1 1-16,11 1 0 15,6 3 0-15,4 2-2 16,11 4 1-1,7 4-1-15,0-1 1 16,0 0-2-16,-4 3 0 0,-3 0 1 16,-8 1 0-16,-6 2 0 15,-11 4 0-15,-14 2-2 16,-18 7 1-16,-10 10-1 16,-4 8 1-16,0-2-4 15,1 3 0-15,-1-4-11 16,11 7 0-16,10-22-4 15,4-6 1-15</inkml:trace>
  <inkml:trace contextRef="#ctx0" brushRef="#br0" timeOffset="72461.0533">20899 8934 22 0,'-25'-7'11'0,"25"1"-3"16,7 3 12-16,0 3-16 16,4 0 1-16,-1 0 3 15,8 0 0-15,6 0-9 16,5-6 1-16,2-1 6 15,1 1 1-15,11-10-3 16,2 1 1-16,5-10-2 16,-1-1 0-16,1-5-6 0,-8 3 0 15,-7 3-7 1,-3 3 0-16,-4 6-4 0,-7 1 0 16</inkml:trace>
  <inkml:trace contextRef="#ctx0" brushRef="#br0" timeOffset="72669.9029">21202 8645 42 0,'-39'19'21'0,"4"56"-26"16,21-47 39-16,-7 1-34 0,-4 8 0 31,0 7 1-31,-3 6 0 15,-7 13-2-15,3-7 1 0,-3-2-6 16,10-10 1-16,7-4-7 0,8-15 1 16</inkml:trace>
  <inkml:trace contextRef="#ctx0" brushRef="#br0" timeOffset="73018.0819">21011 9181 28 0,'0'25'14'0,"-3"19"-4"15,-1-28 17-15,-3 6-25 16,-3 9 1-16,-1 4 1 16,-6 2 0-16,-12 4-5 0,5-3 0 0,2-7 3 15,8-9 0-15,4-6-1 16,10-13 0-16,3-13-1 16,11-12 1-16,4-15-1 15,3-13 0-15,7-4-1 16,1-5 1-16,2 5-1 15,5 11 1-15,-5 8-1 16,12 10 1-16,-1 6 1 16,-3 13 0-16,-11 18 0 15,-10 20 1-15,-11 12 0 0,-18 6 1 32,-6 6-1-32,-5 7 0 15,1-16-3-15,-3 6 1 16,2 4-7-16,5-16 1 15,3-7-8-15,3-9 1 16</inkml:trace>
  <inkml:trace contextRef="#ctx0" brushRef="#br0" timeOffset="73265.9714">21036 9416 30 0,'21'-25'15'0,"15"13"-11"0,-26 12 19 0,1 0-23 0,3 0 1 16,4 6-1-16,-8 3 1 15,-3 1 0-15,-3-4 0 16,-4 7 2-16,-7 2 0 16,-4 1 2-16,-7 0 0 0,1-1 1 15,-1-2 1-15,4-1-2 16,3-2 0-16,8-7-2 16,3-3 1-16,10-9-5 15,8-7 0-15,14 0-7 16,7-6 0-16,3 0-7 15,11 0 0-15</inkml:trace>
  <inkml:trace contextRef="#ctx0" brushRef="#br0" timeOffset="73572.0534">21495 9536 37 0,'-11'18'18'0,"18"-14"-10"0,-3-8 26 16,3-5-30-16,3-13 1 15,4 0 0-15,8-19 0 31,2-12-8-31,5-13 1 16,-1-6 4-16,4-6 1 0,-1 2-6 0,-6-5 1 16,-7-1-1-16,-11 13 0 15,-11 25-1-15,-3 19 1 32,-7 28 0-32,-4 16 1 0,-6 19 4 15,-1 12 1-15,0 22 0 16,4 13 1-16,3-4 1 15,4 1 0-15,7-7-2 0,7-12 1 16,0-10-3-16,11-3 1 16,3-3-8-16,4-15 1 15,3-7-11-15,7-19 1 16</inkml:trace>
  <inkml:trace contextRef="#ctx0" brushRef="#br0" timeOffset="73869.9066">21967 9382 44 0,'-45'34'22'0,"31"-21"-17"0,10-10 31 0,0 3-34 16,8 1 0-16,7 2 1 16,3-3 0-16,7-6-4 15,0-3 0-15,0-3 3 16,0-10 1-1,0-9-2-15,-6-6 0 16,-5-1 1-16,-10 1 0 16,-3 3-1-16,-4 9 1 0,-11 10-1 15,-7 9 1-15,-3 3-1 16,3 9 0-16,4 1-5 16,14-1 1-16,11-8-9 15,13-1 1-15,8-6-6 0,3-7 0 16</inkml:trace>
  <inkml:trace contextRef="#ctx0" brushRef="#br0" timeOffset="74102.5585">22334 9222 41 0,'-63'16'20'16,"35"12"-21"-16,21-16 34 0,0 4-30 15,-4 9 0-15,4-3 0 16,3 0 1-16,8 0-6 16,3-6 1-16,4-4 3 15,3-5 0-15,14-4-8 16,4-3 0-16,-1-10-7 0,5-12 0 16</inkml:trace>
  <inkml:trace contextRef="#ctx0" brushRef="#br0" timeOffset="74405.6121">22500 9294 47 0,'-46'25'23'0,"-7"22"-21"0,43-37 38 16,3-4-39-16,3 3 0 16,4 1 1-16,11-1 1 15,3-3-4-15,4-6 1 16,6 0 1-16,1-3 1 15,-4-6-1-15,0-4 1 16,0 1-2-16,-3-4 0 16,-4 7 0-16,0-1 1 0,-3 7-1 15,-4 9 0-15,-4 4 0 16,-3 6 0-16,-3-1 0 16,-4 1 0-16,0 3 0 15,0 0 1-15,-4-4-3 16,8-2 0-16,-4-1-7 15,3-2 0-15,4-4-7 16,11-6 1-16</inkml:trace>
  <inkml:trace contextRef="#ctx0" brushRef="#br0" timeOffset="74582.9637">22627 9175 56 0,'7'-16'28'0,"18"-18"-32"0,-14 21 51 0,3 1-47 15,3-4 1-15,4-3 0 16,4-3 1-16,7 0-6 16,3 0 0-16,4 0-5 15,-4 4 1-15,-3 2-8 16,0-12 0-16</inkml:trace>
  <inkml:trace contextRef="#ctx0" brushRef="#br0" timeOffset="74707.969">22906 8861 41 0,'-46'22'20'0,"21"13"-18"16,18-16 30-16,0 3-32 16,-3 6 1-16,-1 13 0 15,0 9 0-15,1 3-7 16,3 4 0-16,0-4-6 16,3-9 1-16</inkml:trace>
  <inkml:trace contextRef="#ctx0" brushRef="#br0" timeOffset="74892.742">23061 9244 44 0,'-42'34'22'0,"10"4"-21"15,21-22 36 1,-3 6-36-16,-10-7 0 16,6 1 0-16,4 3 0 15,0-3-5-15,3-4 1 0,15-6-5 16,3-2 0-16,7-17-6 15,0-12 1-15</inkml:trace>
  <inkml:trace contextRef="#ctx0" brushRef="#br0" timeOffset="74986.5634">23029 9012 36 0,'4'-19'18'0,"10"10"-26"0,-7 9 31 0,4 0-40 15,-1 6 1-15,4 0-1 16,0 7 0-16</inkml:trace>
  <inkml:trace contextRef="#ctx0" brushRef="#br0" timeOffset="75402.184">23125 9253 40 0,'-11'44'20'0,"-14"-22"-16"0,22-19 42 0,-4-3-43 16,0 0 0-16,3-3-1 16,4-6 1-16,7-4-6 15,4-9 1-15,-1-3-3 16,1-9 0-16,3 9-6 15,4-4 1 1,-1 14 0 0,-3 15 1-16,-3 3 3 15,-4 6 0-15,-3 10 8 0,-1 3 1 16,-3 3 6-16,0-3 1 16,-3 0 1-16,-1 0 0 15,1-6-1-15,3-4 1 16,0-9-4-16,7-9 0 15,3-6-4-15,8-7 1 16,3-6-3-16,0 0 1 0,4-4-3 16,0 7 0-16,3 7 2 15,0 8 0-15,-7 7 1 16,0 10 0-16,-7 6 0 16,-3 5 1-16,-7 8 0 15,-1-4 0-15,4-6-6 0,0 3 1 16,0-4-11-16,4-2 1 15,3-3-8-15,-3-7 0 16</inkml:trace>
  <inkml:trace contextRef="#ctx0" brushRef="#br0" timeOffset="76223.7902">24091 8836 31 0,'-25'10'15'0,"-6"5"-8"0,10-8 15 0,-8 5-20 16,-6 7 1-16,-7 6 2 16,3 3 1-16,7-9-6 15,7-3 1-15,8-4 3 0,6-5 1 16,8-7-1-16,13-7 0 16,8-2-1-16,7-7 0 15,13 1-2 1,8-1 0-16,7 0-1 15,-3 7 1-15,-12-1-1 16,-6 7 1-16,-11 6 0 0,-14 10 0 0,-17 12-1 31,-15 6 1-31,-7 7-1 0,-3 6 0 0,3-3 1 16,4-4 0-16,0-5 0 16,10-7 0-16,4-3 0 15,7-10 1-15,4 1-1 16,3-13 1-1,3-3-1-15,4-16 0 16,4-3-1-16,-1-6 0 16,8-1-3-16,0 1 1 15,-4-3-4-15,-4-4 0 16,-3 4-1-16,-3 3 1 16,-8 6 0-16,1 3 0 0,-4 7 3 15,0-1 1-15,0 10 5 16,0 6 0-16,3 10 1 0,-3-7 1 15,0 16 0-15,0 6 1 16,0 16-2-16,0 6 1 16,0 6-3-16,0 4 0 15,0-4-4 1,0-5 0-16,0-4-7 16,-1-3 1-16,1-7-8 15,0-5 0-15</inkml:trace>
  <inkml:trace contextRef="#ctx0" brushRef="#br0" timeOffset="76538.2296">23731 9492 35 0,'-21'-25'17'0,"39"3"-9"0,-8 19 23 15,5-7-28-15,6-6 1 16,7 1 0-16,0-1 0 16,14-6-6-16,4 6 1 0,0 4 0 15,-3 2 1-15,-5 4-8 16,-9 9 1-16,-12 13-4 15,-10 3 1-15,-14 3 0 16,-18 3 1-16,-10 6 8 16,-4 1 0-1,-10-1 9-15,7-6 1 16,3-3 5-16,7-3 1 16,7-7-2-16,8-2 0 15,10-4-5-15,10-3 0 16,11-6-4-16,11-10 0 0,17-8-6 15,15-11 1-15,10 4-10 16,-4-7 1-16,4-8-8 16,-10-11 0-16</inkml:trace>
  <inkml:trace contextRef="#ctx0" brushRef="#br0" timeOffset="76761.0119">24405 8937 55 0,'-17'0'27'0,"34"-16"-29"0,-10 10 46 0,0-1-43 15,4 1 0-15,3 0 0 16,11 3 1-16,-4-7-3 16,7 1 0-16,0-4-5 15,0 4 0-15,-3 3-10 16,-7-4 0-1</inkml:trace>
  <inkml:trace contextRef="#ctx0" brushRef="#br0" timeOffset="77056.4395">24268 9191 42 0,'-29'34'21'0,"26"-43"-18"0,3 9 28 15,0 0-27-15,7-7 1 16,3-2-1-16,8 0 1 15,7-4-7-15,7-3 0 16,3-2 4-16,7 2 1 16,4 3-3-1,-4-2 1-15,-6 5-1 16,-5 7 1-16,-9 3-1 0,-8 6 0 0,-7 1 0 16,-11 5 1-16,1 1 0 31,-1-4 0-31,-17 7-4 15,-4-4 0-15,4-2-5 16,-4-4 1-16,1-3-7 0,3-6 1 16,-1-9-2-16,8-4 0 15</inkml:trace>
  <inkml:trace contextRef="#ctx0" brushRef="#br0" timeOffset="77226.4348">24451 9037 27 0,'7'6'13'0,"0"-3"-11"0,-7-3 24 0,0 4-25 15,0 2 1-15,-3 6 0 16,-4 7 0 0,-4 3-3-16,4-3 0 0,-4 0-2 0,4-4 0 15,0 1-5-15,0-3 0 32,0-1-2-32,0-2 1 15</inkml:trace>
  <inkml:trace contextRef="#ctx0" brushRef="#br0" timeOffset="77364.328">24299 9278 26 0,'-3'-3'13'0,"3"0"-12"0,0 3 27 0,3-3-27 15,4 0 0-15,0 3 0 16,4 0 0-16,0 0-2 16,3-3 1-16,3-4-1 15,1 4 0-15,0 0-8 16,-4 0 0-16</inkml:trace>
  <inkml:trace contextRef="#ctx0" brushRef="#br0" timeOffset="77873.5824">24169 9517 40 0,'-7'3'20'0,"28"-13"-21"0,-10 4 34 0,-1-3-33 16,4-1 1-16,7 1 0 15,1-4 1-15,2-8-4 16,4-1 1-16,-3-4-4 16,0-2 1-16,-4 9-5 15,-3 1 1-15,-8 8-4 16,-3 7 0-16,-10 12 8 31,56-12 4-15,-134 41 3-16,56-7 1 0,4 1 6 15,7-4 1 1,3-3 3-16,4 0 0 0,3-6-8 0,4 0 0 31,4-7-3-31,3-2 1 0,4-7-4 16,-1-3 1-16,4-6-6 16,0-1 0-16,0-2-5 15,-3-1 0-15,0-2-3 16,-4 6 1-16,0 2 3 15,-7 4 1-15,0 0 9 16,-4 4 1-16,-3-1 7 16,-3 6 0-16,-8 10 4 0,-3 0 1 0,0 3-4 15,-1 3 1-15,-6 12-5 16,0 1 0-16,-4 0-8 16,4-4 0-16,7-12-12 15,7 0 0-15,3-9-2 16,4-7 1-16</inkml:trace>
  <inkml:trace contextRef="#ctx0" brushRef="#br0" timeOffset="80482.7337">7786 10294 29 0,'10'-47'14'0,"36"0"-13"15,-32 41 14-15,4-3-13 0,0 6 1 16,6 6 1-16,-6 6 0 16,-4 13-5-16,-10 9 0 15,-4 10 4-15,-7 6 1 16,-8-3-2-16,-2 3 1 15,-8-6-1-15,4-10 0 16,0-6 0-16,3-6 1 16,4-6-2-16,7-10 1 15,3-3-1-15,4 0 0 0,0 0-1 16,0 0 1 0,4 9-1-16,-4 7 0 15,-4 6-1-15,1 3 1 16,-1-3-1-16,1 6 1 0,-1 4 1 15,1 5 1-15,-1-2 1 16,1 2 0-16,-1-2 0 16,4-4 1-16,0-6 0 15,4-3 1-15,-1-6-2 16,4-10 0-16,7-12-4 16,4-10 1-16,3-12-7 15,4-13 1-15,14-3-10 0,3-3 1 0</inkml:trace>
  <inkml:trace contextRef="#ctx0" brushRef="#br0" timeOffset="80890.4464">8209 10404 34 0,'-17'25'17'0,"-40"25"-7"15,39-37 20-15,-6 3-25 16,-1-1 0-16,7 1 1 16,1-3 1-16,6-1-10 15,8-2 1-15,13-4 5 0,8-3 1 16,10-3-3-16,7 0 0 31,1 0-1-31,-5 0 1 16,1 0-1-16,-4 3 1 15,-3 3-1-15,-4-3 1 16,-3 10 0-16,-8 0 0 16,-3 5 0-16,-10-2 1 0,-4 9-1 15,-4 10 1-15,-6 12 0 16,-15-3 0-16,-7 3-3 15,-14 0 1-15,4-16-7 16,3-9 1-16,7-19-7 16,7-15 1-16,11-14-4 15,14-5 0-15,7 6 7 0,4 3 0 16,10 10 10-16,7 5 1 16,7 14 7-16,0 8 1 15,4 4 4-15,-4 3 0 0,4 6-10 16,0-3 1-16,3-3-16 15,4-12 0-15</inkml:trace>
  <inkml:trace contextRef="#ctx0" brushRef="#br0" timeOffset="81801.6946">8608 10498 29 0,'0'-9'14'0,"-11"46"-1"0,8-27 10 0,-4 9-21 16,-8 12 0-16,-2 7 1 16,-1 24 0-16,-3 14-4 15,-4-1 1-15,1-3 2 16,-1-9 0-16,7-10 0 16,4-18 1-16,4-17-2 0,10-11 1 15,7-26-2-15,3-25 1 16,1-19-1-16,7-12 0 15,10-10-1-15,14-12 0 16,4 0-1-16,10 9 1 16,-6 16 0-16,-1 9 0 15,-7 26 1-15,-3 18 0 16,-3 22 2-16,-8 19 0 0,-7 19 1 16,-7 6 0-16,-7 3 0 15,0-3 0-15,-7 6-1 16,-7 13 1-1,4 3-6-15,-4-6 1 16,-1-7-6-16,1-6 0 16,0-15-6-16,-3-7 0 0</inkml:trace>
  <inkml:trace contextRef="#ctx0" brushRef="#br0" timeOffset="81945.9588">8604 10712 35 0,'-24'-26'17'0,"45"8"-15"16,-11 14 26-16,8-2-27 15,7 0 1-15,-1 0 0 16,8-1 0-16,-4-2-3 16,4 3 1-16,-4-1-3 15,0 4 1-15,-6 3-9 16,-5 7 1-16</inkml:trace>
  <inkml:trace contextRef="#ctx0" brushRef="#br0" timeOffset="82107.8361">8692 10853 41 0,'-52'59'20'0,"34"-59"-20"0,18 0 31 0,3-3-30 16,1-3 1-16,7-4 1 16,3-8 1-16,0-11-5 15,7 4 1-15,7-3-3 16,-3 0 1-16,0-4-6 16,-4-5 0-16,-4 9-5 15,-3-1 0-15</inkml:trace>
  <inkml:trace contextRef="#ctx0" brushRef="#br0" timeOffset="82252.9522">8848 10520 43 0,'-7'19'21'0,"-4"9"-17"0,7-9 41 0,-10 9-42 15,-3 16 0-15,-11 22 1 16,-4 6 0 0,7-6-7-16,7-10 1 15,11-5-6-15,11-7 0 16,7-4-7-16,-4-15 0 0</inkml:trace>
  <inkml:trace contextRef="#ctx0" brushRef="#br0" timeOffset="82643.1386">9151 10699 40 0,'11'-13'20'0,"45"-5"-19"0,-42 11 29 0,7-5-30 16,4-4 1-16,0-3 0 16,3 0 0-1,0-9-2-15,0-3 0 16,4 0-4-16,-7-4 0 0,-4 7-6 15,-7-7 0-15</inkml:trace>
  <inkml:trace contextRef="#ctx0" brushRef="#br0" timeOffset="82780.0217">9479 10276 33 0,'-14'12'16'0,"0"54"-8"0,10-38 24 0,-3 10-29 16,-7 12 1-16,0 3 0 15,-7 13 1-15,0 9-7 16,0 7 1-16,-1-13 2 15,12-9 1-15,3-7-8 16,10-12 0-16,8-10-7 16,3-3 0-16</inkml:trace>
  <inkml:trace contextRef="#ctx0" brushRef="#br0" timeOffset="83076.8664">9486 10793 41 0,'7'-19'20'0,"14"-15"-22"0,-14 24 31 15,4-5-29-15,0-1 1 16,-1 0-1-16,-3 4 1 16,0 2-1-16,-7 10 0 0,-3 7 0 15,-8 5 1-15,1 4 0 16,-8 12 0-16,0 10 2 16,1-1 0-16,3 1 0 15,3-4 0-15,4-5 1 16,3-7 0-16,4-4-1 15,8-8 0-15,2-10-2 16,4-10 1-16,4-5-5 0,-1-13 0 16,5-4-5-16,6 1 0 15,4 3-7-15,-4 2 0 16</inkml:trace>
  <inkml:trace contextRef="#ctx0" brushRef="#br0" timeOffset="83619.8796">9730 10759 36 0,'-36'34'18'0,"5"-3"-10"0,24-24 26 0,-1-1-29 15,-2 0 1-15,3-3 1 16,0 4 0-16,0-4-10 31,3-10 1-31,4-2 6 16,4-10 0-16,13 0-3 16,12-3 0-16,6 1-4 15,7-5 0-15,-3 1-5 16,-4 3 0-16,-3 7-6 0,-7 5 0 15,-4 7-2-15,-7 6 0 16,-3 4 10 0,-64 2 6-16,95 7 3 15,-53 6 1-15,4 3 7 16,0-10 0-16,4 1 2 16,3-7 0-16,7-2-8 0,0-7 0 31,0-7-2-31,7 1 0 15,0-3-2-15,0 3 0 0,0-1-1 16,1 1 1-16,-5 12-1 16,-3 7 1-16,-7 9-1 15,-3 6 1-15,-1 3 0 16,1-2 1-16,-1-1 0 16,1-9 0-16,-1-7 0 15,8-6 0-15,-1-12 0 16,8-10 0-16,3-5-1 0,7-11 0 0,7 4-1 15,4-3 1-15,14-1-2 16,0 4 1-16,-4 6 0 16,-3 6 0-16,-8 13 1 31,-6 10 0-31,-11 8 0 16,-7 10 1-16,-7 10-1 15,-3 2 0-15,3-2-11 0,7-7 1 0,10-3-8 16,-6-15 0-16</inkml:trace>
  <inkml:trace contextRef="#ctx0" brushRef="#br0" timeOffset="84337.6929">10534 10762 26 0,'-14'-13'13'0,"17"4"-1"16,-3 9 13-16,4 3-21 15,3 0 0-15,0 0 1 16,4 0 1-16,3 0-8 16,0-3 1-16,3-6 4 15,5 3 1-15,13-3-9 0,7-4 0 16,11 4-7-16,7-6 0 16</inkml:trace>
  <inkml:trace contextRef="#ctx0" brushRef="#br0" timeOffset="84808.8621">11458 10385 44 0,'-24'-59'22'0,"-12"43"-26"0,22 16 37 15,-7 10-31-15,-4-1 1 16,1 3 0-16,-5 7 0 15,1 3-4-15,3 3 0 0,4 4 2 16,7-7 0-16,7-4-2 16,7 1 0-16,4 3 1 15,3 3 0-15,3 3 0 16,1 7 1-16,-4-1-1 16,-4 10 1-16,-3 6 1 15,-3 1 1-15,-1-1-2 16,-3 3 1-16,-3-9-4 15,-1-6 1-15,-3-4-5 16,0 1 0-16,0-10-6 0,0-10 1 0,0-8-4 16,-1-7 1-16,1-10 8 31,-28 26 6-31,81-69 3 16,-39 15 1-16,7 7 7 15,7-1 0-15,7 1 3 31,4-4 0-31,7 4-10 16,10 6 1-16,4 0-6 0,3 0 1 16,1 0-8-16,-5 3 1 0,-9 6-7 15,-4 16 1-15</inkml:trace>
  <inkml:trace contextRef="#ctx0" brushRef="#br0" timeOffset="85246.0823">11515 10868 29 0,'-50'57'14'0,"22"-4"-2"16,21-44 19-16,0-2-26 15,0-1 0-15,-4 0 1 16,8-6 1-16,6-9-10 0,11-7 1 16,1-3 6-16,2-6 0 15,8-6-5-15,0-4 1 16,-1 7-5-16,1 3 0 16,-4 6-7-1,0 16 1-15,-3 9-3 16,-4 7 0-16,-3 3 7 31,-50-4 7-31,85 1 3 16,-39 6 0-16,0-10 8 15,0-9 0-15,3-9 2 16,1-13 0-16,3-3-9 16,0 3 1-16,-3 0-3 0,-4 3 0 15,-4 6-2-15,-6 7 1 16,-8 6-1-16,-3 19 1 15,-3 12-1-15,-5 7 0 16,1 3 0-16,4-10 1 16,2 7 0-16,8-7 1 15,4-6 0-15,3-3 0 16,3-10 0-16,8-2 1 16,7 2-3-16,3-8 0 0,3-14-6 15,5 1 0-15,2-10-10 16,15-9 1-16</inkml:trace>
  <inkml:trace contextRef="#ctx0" brushRef="#br0" timeOffset="85645.9631">12153 10780 40 0,'-46'22'20'0,"-14"29"-15"15,46-39 26-15,-3 7-27 0,-1 3 1 16,4-3 1-16,7-4 0 15,3 1-8-15,8-6 0 16,3-10 5-16,7-7 1 16,11-8-2-16,-1-14 0 15,1 1-3 1,0-6 1-16,-4 9-1 16,-3 9 0-16,-8 10-1 15,-3 15 0-15,-7 22 0 16,-7 13 0-16,-11 0 3 0,1 3 0 15,-1 0 1-15,4-6 0 0,4-3 1 16,2-4 0-16,5-6 1 16,6-6 0-16,5-3-1 15,2-6 0-15,1-4-1 16,3-6 1-16,3-9-4 16,5-13 0-16,2-6-8 15,1-9 0-15,3-4-9 16,-7-12 1-16,-3-4-2 15,7 4 1-15</inkml:trace>
  <inkml:trace contextRef="#ctx0" brushRef="#br0" timeOffset="85938.8522">12337 10821 42 0,'-29'41'21'0,"22"-19"-21"0,11-16 43 16,-1 1-41-16,1 2 0 15,3-3 1-15,4 0 0 0,-1-2-4 31,11-14 1-31,4 1 1 16,0-10 0-16,10-3-5 0,0-6 1 16,-3 6-3-16,0 3 0 15,-8 3-1-15,-2 7 1 16,-8 6 2-16,-4 6 0 16,-6 6 6-16,-8 4 0 15,4-1 2-15,0-2 1 16,0-1-1-16,4-2 1 0,-1-1-2 15,4 0 1-15,4 0-3 16,-4 1 1-16,0-1-10 16,0 0 1-16,4 10-6 15,3-10 0-15</inkml:trace>
  <inkml:trace contextRef="#ctx0" brushRef="#br0" timeOffset="86402.2873">12823 10849 46 0,'8'4'23'0,"-1"-29"-23"16,-4 15 38-16,4-2-38 15,4-4 0-15,-1 0 0 16,1 1 1-16,-1-4-2 0,1 3 1 16,-4-3 0-1,-3 7 1-15,-4-1 0 16,-7 10 0-16,-4 6-1 15,-7 3 0-15,-3 4 1 0,0 2 1 16,3 10 0-16,4-3 0 16,4 3 0-16,3 3 1 0,3 0 0 15,4-3 1-15,4-3-2 16,3-3 1-16,3-7-1 16,8-6 0-16,0-3-3 15,6-9 0-15,8-7-7 16,10-9 1-1,-3-3-9-15,4 6 1 16,-12-6-3-16,-3 3 1 0</inkml:trace>
  <inkml:trace contextRef="#ctx0" brushRef="#br0" timeOffset="86709.9787">13095 10708 48 0,'-28'19'24'15,"-11"38"-23"-15,25-48 49 0,3 7-48 16,-3-1 1-16,7 1 0 15,0-3 1-15,11-10-5 16,6-6 0-16,8-7 3 16,7-9 1-16,6-3-2 15,1 0 0-15,0 1-1 16,0 2 1-16,-4 3-1 16,-3 4 0-16,-4 5-1 15,-4 7 0-15,-3 3 1 0,-6 4 0 16,-8 11 1-16,-4 4 1 15,0 7-1-15,-3-4 1 16,0 0-2-16,4-6 1 16,3-4-7-16,3-8 1 0,4-11-8 15,0-5 1-15,4-4-7 16,3-12 1-16</inkml:trace>
  <inkml:trace contextRef="#ctx0" brushRef="#br0" timeOffset="86894.1133">13374 10633 52 0,'-14'19'26'0,"-15"19"-25"0,26-32 47 16,-1 6-46-16,1 7 0 0,3-3 1 15,3 0 0-15,4-4-4 0,8-3 1 16,-1-5 3-16,3-8 0 16,1-8-5-16,0 3 0 15,10-4-9-15,-7-3 0 16,4-2-7-16,-8-4 0 15</inkml:trace>
  <inkml:trace contextRef="#ctx0" brushRef="#br0" timeOffset="87167.0058">13564 10646 45 0,'-24'22'22'0,"20"-7"-21"16,4-12 36-16,7 4-37 0,0-4 0 15,4 3 0-15,3-3 1 16,4-3-4-16,3-3 0 15,0 0-4-15,7-3 1 16,-3-1-2-16,-8 1 1 16,1 3-1-16,-4 6 0 15,-7 0 6-15,-3 4 1 16,-11 5 9-16,-7 10 0 16,-8 9 3-16,-13 10 0 15,-11 9 0 1,-7 4 1-16,-7-1-4 0,-3 3 1 15,-4 4-9-15,-4-10 1 0,1 0-13 16,-1 4 0-16,8-14-5 16,6-2 0-16</inkml:trace>
  <inkml:trace contextRef="#ctx0" brushRef="#br0" timeOffset="110574.193">11934 13487 22 0,'-14'0'11'16,"21"3"1"-16,4 0 11 16,3-3-20-16,14 0 1 15,4-6 2-15,0-4 0 16,3-5-7-16,4-7 0 15,3 0 5-15,1 0 0 16,6-3-1-16,4-7 0 16,-4 1-4-16,-6 6 1 15,-1 3-7-15,-10 13 1 0,-15 9-6 16,-10 15 0-16</inkml:trace>
  <inkml:trace contextRef="#ctx0" brushRef="#br0" timeOffset="111110.0346">12054 13879 22 0,'-52'59'11'0,"23"-5"-4"0,26-42 11 0,-1 1-15 15,1-4 1-15,-1 0 1 16,1-2 0-16,3-4-6 16,7-3 0-16,0-13 5 15,7-9 0-15,7-15-2 16,7-17 0-16,4-21-1 15,7 12 1-15,3 7-2 16,4 0 1-16,10 9-1 16,4 9 0-16,0 7 0 0,4 9 0 0,-15 9 0 15,-6 10 1-15,-8 6-1 16,-7 3 0-16,-7-3 1 16,-7 19 0-16,-3 10-1 31,-8 5 1-31,-3 10 0 15,-7 0 0-15,-7-9-1 0,-3-7 0 16,3-5-3-16,-8-8 1 16,1-5-3-16,0-10 0 15,-11-12-3-15,8-16 0 16,2-13-1-16,5 0 0 16,-1-2 1-16,8 5 1 0,3-3 3 15,-1 4 0-15,5 6 4 16,3 6 1-1,3 3 3-15,1 10 0 0,7 12 2 16,-1 0 1-16,4 22-1 16,-10 12 1-16,-8 17-3 15,1 5 1-15,-8 4-3 16,4-3 1-16,0-4-2 0,0-3 1 16,3-18-5-16,1 6 0 15,-1-7-6-15,1-9 0 0</inkml:trace>
  <inkml:trace contextRef="#ctx0" brushRef="#br0" timeOffset="111377.3772">12266 13835 24 0,'-18'31'12'0,"8"-21"-8"0,6-4 14 16,-3 6-17-16,0 1 0 15,0-1 2-15,0 1 0 16,4-4-4-16,3-2 1 16,0-1 1-16,7-3 1 0,3 0-1 0,4-6 0 15,4 0-1-15,3-3 1 16,4-4-1-16,10-2 1 16,4-1-5-16,0-3 1 15,3 1-6-15,-7-4 0 16</inkml:trace>
  <inkml:trace contextRef="#ctx0" brushRef="#br0" timeOffset="111625.838">12584 13628 17 0,'-29'0'8'0,"5"9"-2"16,17-9 8-16,-4 6-14 15,-3 7 1-15,-11 3 0 16,4 3 0-16,3-10-2 0,4 7 1 15,0-10 0-15,7 0 1 16,7-6-1-16,11-3 1 16,6-3-2-16,1-4 1 15,7-8 0 1,3 2 0-16,4 3 1 0,-1-2 0 16,-2 2 0-1,-8 7 1-15,0 9-1 0,0-3 0 0,-3 0-7 16,3 9 1-16</inkml:trace>
  <inkml:trace contextRef="#ctx0" brushRef="#br0" timeOffset="113435.6376">13102 13145 35 0,'7'28'17'0,"25"16"-18"0,-21-31 29 0,3 2-28 0,0 1 1 0,3-7 1 16,5 1 0-16,-1-7-5 15,0 6 1-15,-3-2-6 32,-4-1 1-32,0 0-3 15,-7 7 0-15</inkml:trace>
  <inkml:trace contextRef="#ctx0" brushRef="#br0" timeOffset="113735.0256">13056 13515 30 0,'-42'16'15'0,"21"-7"-11"0,21-9 27 0,7-3-30 15,3 3 0-15,15-3 0 16,3 3 1-16,4-3-2 16,-4-1 0-16,4-2 1 15,0 0 1-15,0 0-1 16,-1 3 0-16,1-4-1 16,-4 7 1-16,-7 0-1 15,-3 3 1-15,-7 1 1 16,-4 2 1-1,-7 6-1-15,-7 13 1 16,-4 7 0-16,-3 15 1 16,-7 3-1-16,0 0 0 0,-8-6-2 15,-6 0 1 1,0-3-3-16,-7-7 1 0,-4-9-8 0,7-9 0 16,0-13-7-16,4-9 1 15</inkml:trace>
  <inkml:trace contextRef="#ctx0" brushRef="#br0" timeOffset="113877.5859">12950 13681 41 0,'39'10'20'0,"25"30"-16"0,-47-24 31 0,8 9-32 15,0-3 0-15,0 3 1 16,-1-3 0-16,4-3-6 16,4-7 1-16,3 1-2 31,4-7 1-31,4-3-12 15,6 0 0-15</inkml:trace>
  <inkml:trace contextRef="#ctx0" brushRef="#br0" timeOffset="115009.6404">13772 13016 38 0,'-17'10'19'0,"27"-10"-17"0,-6 6 23 0,-1 7-25 16,5-7 1-16,2 6 0 15,4-2 1-15,4-7-3 16,-1 6 0-16,1-2-3 16,-4-4 1-16,-3 6-4 0,-4 7 1 15,-7-1-3-15,-7 11 1 16,-7 2 1-16,-7 0 1 15,-11 0 7-15,0-3 0 16,0-3 4-16,4-3 1 16,3-3 1-16,11-4 0 15,7 1-1-15,7-4 1 0,7-2-4 32,7-4 0-32,4-3-2 15,0-3 1-15,-1-4-1 16,4-2 1-16,-3 3-2 15,0-4 0-15,-1 4-1 16,-3 3 1-16,-6 3-1 0,-5 6 0 0,-6 3 0 16,-5 7 0-16,-2 3 0 15,-4 3 1-15,-7 0-1 16,3-3 1-16,4-4 0 16,7-2 0-16,0-4-1 15,10-2 1 1,1 2-1-16,3 0 1 15,3-5 0-15,1 2 0 16,3-6 0-16,4-6 0 0,3-1-1 0,0-2 0 16,0-7-1-16,0 4 1 15,-3 2-1-15,0 1 1 16,-11 3 0 0,-7 6 0-16,0 3 1 15,-7 3 0-15,-4 3 0 16,-6 4 1-16,-5-1-1 0,1 1 1 15,-7 0 0-15,-4 2 0 16,-3 4 1-16,3-3 0 16,7-1-1-16,8-2 1 15,6 3 0-15,11-7 0 0,7-3-1 16,7-6 1-16,4-6-1 16,0-10 0-16,-1 4-1 15,5-1 1-15,-1 4-1 16,-4-1 0-16,1 4-1 15,-4 0 1-15,-7 3-1 16,-7 3 0-16,-3 19 0 16,-4 9 0-16,-1 6 1 15,-2 7 1-15,3-6 0 16,0 2 1-16,3-12 0 31,4-6 0-31,4-6 0 0,3-7 1 16,0-6-1-16,3-10 0 15,1-5-1-15,0-7 0 16,-1-10 0-16,4-5 1 16,-3 5-5-16,0 7 1 15,-1 7-5-15,1 5 0 0,-11 13-5 16,0 9 0-16,-4 7-2 0,-10 9 1 16,0 13 2-1,-11 6 11 1,15-32 1-16,-19 35 0 15,8-9 7 1,4-7 0 0,13-6 4-1,4-9 1-15,7-7-5 16,4-9 0-16,6-3-2 16,5-6 0-16,-1-7-5 15,0-9 1-15,0 3-8 16,0 3 0-16,-7 1-7 0,-3 8 1 15</inkml:trace>
  <inkml:trace contextRef="#ctx0" brushRef="#br0" timeOffset="115170.5879">13847 13788 41 0,'-8'19'20'0,"5"-4"-13"0,-1-5 34 15,1 2-40-15,-1 13 1 0,1 10 0 16,-1 2 0-16,1 7-3 15,-1 19 0-15,1 6-6 0,-1-3 0 16,4-3-7-16,7-4 0 16</inkml:trace>
  <inkml:trace contextRef="#ctx0" brushRef="#br0" timeOffset="117396.0942">14647 13549 20 0,'-10'-15'10'0,"-8"24"-2"0,11 7 10 15,-4 9-15-15,-3 13 0 0,-3 2 2 16,-1 7 1-16,-3-12-7 16,0-4 0-16,-4-6 4 15,0-6 1-15,1-6-2 16,-1-10 0-16,7-19-1 16,4-12 0-16,7-19-1 15,4 3 1-15,10 0-2 16,7-3 1-16,7 3 0 15,11 3 0-15,-4 7 0 16,18 6 1-16,0 9 0 16,3 9 1-16,-7 14 0 15,-3 8 1-15,-7 10 0 16,-7 3 0-16,-11 16 0 16,-7 12 1-16,-7 7-1 15,-4-10 0-15,-3-3-3 0,0-9 0 16,4-10-6-16,-1-9 0 15,8-13-8-15,10-16 0 16</inkml:trace>
  <inkml:trace contextRef="#ctx0" brushRef="#br0" timeOffset="117803.7138">15215 13063 36 0,'-35'29'18'0,"-28"40"-16"0,52-47 25 0,-7 6-27 16,1-3 1-16,3-3 0 15,3-7 0-15,4-2-2 16,7-7 1-16,7-3 0 16,4-6 1-16,3-6-1 15,14-7 1-15,4-9-1 16,-1 3 1-16,-2 3-1 15,-1-3 0-15,-7 7 0 0,-3 2 1 16,-11 10-1-16,0 6 0 16,-11 13 0-16,-3 6 1 15,0 6 0-15,-3-6 1 16,-1 0 0-16,4-3 0 0,7-4-1 16,0-2 1-16,7-7-1 15,4-3 1-15,3-3-2 16,3 0 0-1,1-9-4-15,7-4 0 16,-1-5-4-16,1-1 1 16,0-3-6-16,-4-3 0 15</inkml:trace>
  <inkml:trace contextRef="#ctx0" brushRef="#br0" timeOffset="118049.5047">15543 12982 27 0,'7'-28'13'0,"-10"37"-5"0,3-9 19 0,-4 6-24 16,-3 10 1-16,0 3 2 15,-3 6 0-15,3 0-7 16,0 0 0-16,0 0 5 0,3-3 0 16,0-3-2-16,4-3 0 0,4-10-1 15,3 0 0 1,11-9 0 0,-1-6 0-16,1-1 0 15,0-6 0-15,-1 1-1 16,-3 5 1-16,-3-2-4 31,-4 6 1-31,-3-1-6 16,-4 7 0-16,0 7-6 15,-4 11 1-15</inkml:trace>
  <inkml:trace contextRef="#ctx0" brushRef="#br0" timeOffset="118604.3622">15339 13421 29 0,'10'-10'14'0,"22"-15"-9"0,-21 19 19 0,-1-3-24 16,4-1 1-16,4 1 0 15,0 3 1-15,-1-1-3 16,-3 1 1-16,1 3 1 16,-5 0 0-1,-3 6-1-15,-3 3 1 16,-8 7-1-16,1 6 0 15,-4 2 1-15,0 5 0 0,-1-8 0 16,1 1 1-16,4-3-1 16,-1-4 1-16,4-2-1 15,4-4 1-15,-4-6-1 16,7-6 0-16,0-4-1 16,0-5 1-16,0-1 0 15,-3 0 0-15,-4 4-1 16,-4-1 1-16,-3 4-1 15,-4 9 0-15,1 3 0 16,-4 6 0-16,-7 4-1 16,-4 0 1-16,11-4-1 15,0 0 1-15,7 1-1 16,3-4 0-16,4 0 0 16,7 1 1-16,0 2 0 0,4-3 1 15,-1 4-1 1,8 8 1-16,-7 11 0 0,3 5 1 15,-4 7 0-15,1 0 0 16,-4-1-1-16,-4-5 1 16,1-4-1-16,-4 1 1 15,0-4-3-15,0-3 1 16,-4-6-5-16,4-4 0 16,-3-5-6-16,-1-7 0 15,4-3-3-15,4-13 1 0</inkml:trace>
  <inkml:trace contextRef="#ctx0" brushRef="#br0" timeOffset="118787.569">15483 13587 39 0,'-10'6'19'0,"-8"41"-20"0,11-28 38 16,-7 3-34-16,-11 16 0 16,-3-4 2-16,-7-6 0 15,-7-2-7-15,3-5 1 16,7-2 3-1,4-6 1-15,7-4-10 16,6-6 1-16,19 1-8 16,10-14 1-16</inkml:trace>
  <inkml:trace contextRef="#ctx0" brushRef="#br0" timeOffset="119519.4518">15850 13499 24 0,'-14'3'12'0,"46"4"4"0,-18-4 9 0,4 3-20 16,3 0 0-16,4-6 3 16,-4-3 0-16,3 3-10 15,5 0 0-15,2 0 7 16,1-3 0-16,7-6-8 15,10-7 0-15,4-6-11 16,11 0 1-16</inkml:trace>
  <inkml:trace contextRef="#ctx0" brushRef="#br0" timeOffset="119886.3347">16753 12944 39 0,'-28'16'19'0,"0"-4"-17"0,17 4 25 16,-6 12-26-16,-1 13 1 0,-3 0-1 16,3 3 1-16,4-10-3 15,4-6 0-15,-1-9 2 16,4 0 0-16,7-3-1 16,7-10 1-16,4-3 0 15,10-3 0-15,7-9 0 16,7-1 1-1,15 4-2-15,-1 3 1 16,-3 6-1-16,0 10 1 16,-7-1 0-16,-4 1 1 0,-14 6-1 15,-7 6 1-15,-10 9 0 16,-8 4 0-16,-6 3 0 16,-5 6 0-16,-9-4-2 15,-1 1 0-15,-3-3-7 16,3-6 0-16,0-13-8 15,1-16 1-15</inkml:trace>
  <inkml:trace contextRef="#ctx0" brushRef="#br0" timeOffset="120134.4383">16595 13524 43 0,'3'-3'21'0,"15"3"-17"15,-11 0 34-15,7 3-36 16,4-3 1-16,-1-9 0 15,4-4 0-15,-3-5-4 16,3-4 0-16,4 0 4 0,-7 0 0 16,-11 3-1-16,-7 6 1 15,-7 7 0-15,-8 9 0 16,-6 13-1-16,-3 9 1 16,-1-3-1-16,4-3 1 15,7-7-11-15,10-5 1 0,15-14-11 16,-1-5 1-16</inkml:trace>
  <inkml:trace contextRef="#ctx0" brushRef="#br0" timeOffset="124137.501">17325 13114 22 0,'3'15'11'0,"8"57"-7"0,-7-56 11 0,-1 6-14 31,8-6 0-31,-1-4 0 16,4-2 1-16,0-10-3 0,4 0 1 16,-4-10 1-16,4-2 0 15,-8 2-1-15,-3 1 1 16,-3 6-1-16,-4 9 0 16,0 13 0-16,-4-7 1 15,1 4 0-15,-1 3 0 16,4 3 1-16,-3 3 0 15,3 0 1-15,0 6 1 16,-4-2 0-16,1-8 1 0,-1 5 0 16,1 2 0-16,3 6-1 15,0 1 1-15,-4-1-2 16,-3-2 1-16,14-4-2 16,-3 3 0-16,3-15-4 15,3-7 1-15,1-12-7 16,7-6 1-16,-1-16-7 15,15-16 1-15</inkml:trace>
  <inkml:trace contextRef="#ctx0" brushRef="#br0" timeOffset="124423.9999">18048 12881 33 0,'-14'7'16'0,"-21"21"-12"15,21-19 23-15,-8 7-25 16,-2 3 0-16,-4 6 1 0,3 9 0 16,4 4-4-16,0 6 1 15,6-6 4-15,5-4 1 16,6-9-2-16,4-3 1 16,7-6-1-16,4-10 1 0,10-6-1 15,7-3 0-15,4-10-2 16,7-2 1-16,-11-7-5 15,4-3 0-15,-4 0-6 16,-7 6 1-16,-7-6-7 16,0 6 0-16</inkml:trace>
  <inkml:trace contextRef="#ctx0" brushRef="#br0" timeOffset="124788.9183">17921 13208 28 0,'-42'72'14'0,"28"-16"-13"0,10-40 17 0,1 3-18 15,-1-1 0-15,4 4 1 16,0-3 1-16,4-3-2 16,-1-4 0-16,1 1-1 15,-1-4 1-15,1 1-1 0,-1-1 0 16,-3-9-1-16,0 13 0 16,0 2 0-16,0 7 1 15,0 0 3-15,4-9 0 16,3-1 2-16,7-2 1 15,0-10 1-15,0 0 0 0,4-10 1 16,-1 1 0-16,-2-7-2 16,-1 13 1-16,-7-3-2 15,0 0 1-15,-7-1-1 16,-7 7 1-16,-7-6-1 16,-8 6 1-16,-2 3-1 15,-4 7 0-15,3-4-1 16,7 3 0-1,8-6-7-15,6-6 0 16,15-9-12-16,20-4 0 0,8-6-2 16,-7-9 0-16</inkml:trace>
  <inkml:trace contextRef="#ctx0" brushRef="#br0" timeOffset="125571.753">18725 12916 26 0,'-3'-9'13'0,"3"12"-4"15,-4 0 17-15,-10 3-24 16,-7 7 1-16,-11-4 0 15,-13 7 1-15,2 6-5 0,4 9 1 16,4 0 2-16,7-2 1 16,7-7-1-16,3 6 0 15,7-6-1-15,8-3 0 16,6-4 0-16,8-8 1 31,17-4-1-31,4-13 1 0,3-5-1 16,4-1 0-16,-4 0 0 15,-6 4 1-15,-5 9-2 16,-6 6 1-16,-7 6-1 16,-11 10 1-16,-8 9-1 15,-9 0 0-15,-4 1 1 16,0-4 0-16,-4-3 0 16,11-10 0-16,3-6 0 15,8-2 0-15,3-11 0 16,7-2 0-16,3-13-2 0,8-6 1 15,0-4-4-15,3-12 0 16,0 7-2-16,-4-1 0 16,-2 7-1-16,-5 3 1 15,-3 6 0-15,0 6 1 16,-3 7 3-16,-4 9 0 16,-7 3 2-16,0 9 1 15,-4 16 1-15,-3 16 1 16,3 7-1-16,-3-8 1 0,4 4-1 15,-4 7 1-15,0-1-4 16,-1-9 1-16,5-6-4 16,-4 9 1-16,0-10-4 15,-4-5 1-15,-3-10-5 16,7-10 1-16</inkml:trace>
  <inkml:trace contextRef="#ctx0" brushRef="#br0" timeOffset="125856.1724">18415 13487 35 0,'0'-25'17'0,"14"6"-16"0,4 13 32 15,-4-1-32-15,7 4 0 16,4-3 1-16,3 0 0 16,0-1-3-16,0 7 1 15,1-6 0-15,-8 12 1 16,-4 4-3-16,-6 5 1 16,-11 7-1-1,-7-6 1-15,-14 19-1 16,-18 2 0-16,-3 10 3 15,-1 0 0-15,8-3 4 16,7-9 1-16,0-4 0 16,13-15 0-16,8-7 1 0,11-15 0 0,28-10-3 15,10-12 1-15,7-13-5 16,1 13 0-16,6-7-11 16,4-5 1-16,18-4-6 15,3-16 0-15</inkml:trace>
  <inkml:trace contextRef="#ctx0" brushRef="#br0" timeOffset="126383.9282">19046 13013 41 0,'8'-6'20'0,"41"3"-17"0,-31-7 31 15,10 4-33-15,0 3 1 16,0-3 0-16,7-7 1 0,1-6-4 16,-1-3 1-16,0 0-3 15,-3 0 0-15,-4 7-5 16,-7 5 0-16,-6 14-5 15,-15 8 0-15</inkml:trace>
  <inkml:trace contextRef="#ctx0" brushRef="#br0" timeOffset="126870.6018">19177 13223 26 0,'-99'94'13'0,"15"-53"-6"0,76-35 19 16,1-2-23 0,4-4 0-16,-1-4 3 15,8-5 0-15,14 3-6 0,10-7 0 16,14-9 4-16,4 3 1 15,0-6-2-15,3 0 1 16,1-6-2-16,-5 3 1 16,1 6-3-16,-7-3 1 15,-7 9 0-15,-4 7 0 16,-10 5-1-16,-8 8 1 16,-6 8 0-16,-8 7 0 0,-6 3-3 15,-8 3 1-15,-10 0-4 16,3-6 0-1,1-7-4-15,-1-8 0 16,0-17-5-16,4-18 0 0,14-13 1 16,3 0 1-16,4 9 4 15,14 73 8 1,-10-101 2-16,14 48 1 31,-4-4 5-31,-4 22 1 16,-10 34 2-1,-3 1 1-15,-1 0-6 16,1-10 1-16,-1-6-4 16,1-6 1-16,3-7-5 0,0-9 1 15,3-9-6-15,8-4 1 16,-1-3-3-16,5-2 1 16,-5-1-5-16,4 6 1 15,-3 4 2-15,-4 9 0 16</inkml:trace>
  <inkml:trace contextRef="#ctx0" brushRef="#br0" timeOffset="127053.4658">19237 13352 24 0,'-42'28'12'0,"6"-22"-12"0,33-6 25 0,-1 0-22 16,1-3 0-16,3 3 1 16,7-6 1-1,3 0-7-15,8-1 1 16,0-2 3-1,-1 3 1-15,1-4-2 0,3-2 1 0,-3-1-6 16,3 1 0-16,-3 2-6 16,-4 4 1-16</inkml:trace>
  <inkml:trace contextRef="#ctx0" brushRef="#br0" timeOffset="127441.9285">19223 13474 28 0,'-42'35'14'0,"13"-20"-9"0,29-12 20 0,4-3-24 15,3 7 0-15,7-7 1 16,4-3 0-16,-1 3-2 16,1-4 0-16,0-5 1 15,-1-3 1-15,1-4-2 16,3-3 0-16,-7 0-4 0,0 4 0 16,-3 2-2-16,-1 7 0 0,-10 9-1 15,0 6 1-15,-3 1 3 31,-4 2 0-31,0 1 5 0,0-4 1 16,0 1 2-16,3-1 1 16,1-3 0-16,3 1 1 15,0-1-2-15,7-3 0 16,0 0-1 0,3 0 0-16,-3 0 0 0,4-3 0 15,0 0-1-15,-4 3 1 16,0 10-2-16,-7 6 1 0,0 3-1 15,-7 6 0-15,-4 0-2 16,0 4 0-16,4-10-11 16,7-1 0-16,7-21-3 15,4-15 0-15</inkml:trace>
  <inkml:trace contextRef="#ctx0" brushRef="#br0" timeOffset="127857.8905">19985 13063 39 0,'-25'25'19'0,"-17"38"-22"0,28-35 33 16,-7 4-29-16,-8 12 1 0,-6 3 0 15,-4 0 0-15,7-13-4 16,8-6 1-16,6-15-5 16,11-19 1-16,18-16-6 15,17-19 0-15</inkml:trace>
  <inkml:trace contextRef="#ctx0" brushRef="#br0" timeOffset="128039.4709">20084 12794 28 0,'3'-16'14'0,"1"60"-4"0,-4-25 20 15,-7 12-26-15,0 7 0 0,-8 21 2 16,-2 17 0-16,-4 2-8 16,-4 3 1-16,4-15 4 15,0 0 1-15,-4 9-5 16,11-12 0-16,0-16-7 31,7-6 0-31,3-19-6 16,8-22 1-16</inkml:trace>
  <inkml:trace contextRef="#ctx0" brushRef="#br0" timeOffset="128200.5593">20020 13248 37 0,'7'0'18'0,"21"38"-19"0,-21-32 30 0,1 1-28 15,2-1 0-15,8-3 0 16,3 0 1-16,11 0-7 16,-1-12 1-16,8-13-6 15,-4-9 0-15,1-7-1 16,-1-6 1-16</inkml:trace>
  <inkml:trace contextRef="#ctx0" brushRef="#br0" timeOffset="128431.8947">20493 12866 34 0,'-18'0'17'0,"4"15"-17"0,7-5 35 0,-4 6-31 16,-3-7 0-16,4 16 3 15,-4 10 1-15,3 12-9 16,4-7 1-16,4-2 6 16,3 3 0-16,3-13-2 15,4-12 0-15,4-7-1 16,6-12 0-16,4-10-3 15,4-9 1-15,0-9-8 16,-4-3 1-16,0 8-9 0,-3 1 1 16,-4-3-4-16,-3 0 1 0</inkml:trace>
  <inkml:trace contextRef="#ctx0" brushRef="#br0" timeOffset="128557.0328">20535 12954 34 0,'-17'15'17'0,"-1"79"-24"0,14-69 30 0,-3 13-23 15,0 0 1-15,0 6 0 16,0 3 0-16,0 0-5 16,0 0 0-16,0-13-5 15,7-2 1-15</inkml:trace>
  <inkml:trace contextRef="#ctx0" brushRef="#br0" timeOffset="128753.9115">20387 13330 42 0,'14'-10'21'0,"7"17"-26"0,-14-10 39 0,11-4-34 16,0 1 0-16,3-6 0 16,3 2 0-16,-2 10-7 15,-1 6 1-15,-4-2-6 16,-6 14 1-16</inkml:trace>
  <inkml:trace contextRef="#ctx0" brushRef="#br0" timeOffset="128887.3892">20394 13553 46 0,'-32'12'23'0,"22"-34"-20"0,6 13 41 0,4 9-42 16,4 0 1-16,6-3 0 16,8-7 1-16,10-2-8 15,15-7 0-15,16-6-10 16,19 0 1-16,-14-16-3 15,24 3 1-15</inkml:trace>
  <inkml:trace contextRef="#ctx0" brushRef="#br0" timeOffset="129329.4381">21114 13054 36 0,'-11'22'18'0,"50"0"-18"16,-21-22 32-16,10 3-30 15,7-3 1-15,4-6 0 32,3-7 1-32,-3-9-5 0,0 3 0 15,-4 7-6-15,7-1 0 16,1-9-5-16,-8 0 0 16</inkml:trace>
  <inkml:trace contextRef="#ctx0" brushRef="#br0" timeOffset="129624.9129">21823 12982 27 0,'28'-13'13'0,"29"23"-5"0,-40-10 18 0,4-3-25 15,-3-1 0-15,0-2 1 16,-1 0 0-16,4-4-3 16,1-2 0-16,-5-7-3 15,1 0 0-15,-4-3-6 16,0 0 1-16</inkml:trace>
  <inkml:trace contextRef="#ctx0" brushRef="#br0" timeOffset="129982.3382">21964 12910 31 0,'-46'56'15'0,"11"126"-14"0,24-141 24 16,1 12-25-16,-1 7 1 15,4-7 0 1,3 10 0-16,4-4-2 15,0-9 1 1,4-3 1-16,3-9 0 16,11-41-9-1,3-13 1-15,-3-12-2 16,-4-13 0-16,-7-3 5 16,28 85 4-1,-84-144 1-15,27 62 1 16,-9 22 10-16,2 10 0 15,5 9 3-15,3 6 0 16,6 0-6-16,8 1 0 0,4-4-4 16,17-6 1-16,7-4-4 15,7-5 1-15,4-4-6 16,0-3 1-16,0-6-9 16,-1-9 1-16,1-7-7 15,0 0 1-15</inkml:trace>
  <inkml:trace contextRef="#ctx0" brushRef="#br0" timeOffset="131166.2319">22080 12976 43 0,'-14'-4'21'0,"21"-8"-22"15,-3 15 35-15,3-3-31 16,3 0 0-16,5 0 1 16,-1 3 0-1,3-3-6-15,1-3 1 16,0-3-1-16,3-4 1 15,-4 1-5-15,5-4 0 16,6 1-3-16,-4-1 1 0,1 4-1 0,0-1 0 16,-7 4 5-16,-8 3 1 15,-10 3 6-15,-3 6 0 16,-12 4 4-16,-2 2 1 16,-4 4 2-16,-1-7 0 15,5 4-1 1,3-1 1-16,0 1-4 15,3-4 0-15,4 4-1 16,3-7 1-16,8 1-3 16,3-7 1-16,4 0-2 0,-1-10 0 15,8 4 0-15,3-4 0 16,0 1-5-16,0-4 1 16,-3 1-4-16,-4 3 1 15,-3 2-3-15,-11 7 0 0,-4 0-1 16,-10 7 0-16,-4-4 3 15,1 6 0-15,-1 4 3 16,4 5 0-16,0-2 2 16,3-3 1-16,4 2 0 15,0 4 1-15,4 0 0 16,-1 0 0 0,4 6 0-16,0 3 1 15,0-9-1-15,0 0 0 16,0 0 0-16,4-7 0 0,-1-3-2 15,-3 4 0-15,0-7-1 16,0-3 1-16,0 4-1 16,-7-1 0-16,-3-3 0 15,-5 3 0-15,1 1 2 16,0-1 0-16,4 0 2 16,-1-3 0-16,4 0 1 0,4 1 0 15,3-4 1-15,7-7 0 16,7-2-1-16,0-4 0 0,3-2-1 15,5-1 1-15,6-6-1 16,-4 0 0-16,5 0-1 31,-1 0 0-31,-7-3-1 16,-3 9 1-16,-4 7 0 16,-7 9 0-16,-11 3-1 15,-6 3 0-15,-11 16 0 16,-1-3 0-16,1 6 0 15,0 4 0-15,3-4 0 16,4-3 0-16,4 0-1 16,-1 3 1-16,8 0 0 0,-1 0 0 0,4 3-1 15,0 0 1 1,4 0 0-16,-1-6 0 16,1 7 0-16,-1-1 0 15,1 6 0-15,-1-2 0 0,-3-7 0 16,0 0 1-16,0-3 0 15,-3 0 0-15,-1-7-2 0,-3-2 0 32,0-4-2-32,-3-5 0 15,-5-11-2-15,1-12 0 16,0-6-1-16,0-3 0 16,4 9 1-16,3 0 0 0,3 1 2 15,4-1 1-15,7 3 2 16,0 1 1-16,7 2 0 0,-3 4 1 15,3 2 0-15,-4 7 1 16,1 3 1-16,-7 4 0 16,-4-1 0-16,-4 0 0 0,-3 1-1 15,-4 2 1-15,-3 0-1 16,0 4 0-16,0-7-2 16,4-3 0-16,2-3-1 15,1 3 0-15,4 1-4 16,3-4 1-16,7-7-7 15,4-2 1-15,6 3-5 32,4-1 0-32</inkml:trace>
  <inkml:trace contextRef="#ctx0" brushRef="#br0" timeOffset="131373.7035">22486 13320 49 0,'-11'0'24'0,"-34"22"-20"0,31-12 47 0,-11 9-46 15,4 3 1 1,3 3 0-16,4 0 0 0,3-10-9 16,11-2 1-16,7 3 5 15,7-10 1-15,8 3-3 16,6-2 0-16,4-1-4 16,-1 0 1-16,-6-3-10 15,3 7 0-15,4-4-8 0,0 3 1 16</inkml:trace>
  <inkml:trace contextRef="#ctx0" brushRef="#br0" timeOffset="133929.1139">6100 12082 12 0,'-4'0'6'0,"-10"31"4"0,10-12 7 16,-6 6-16-16,-8 19 1 0,-7 9 0 15,-6 45 1-15,-5 14-3 16,8 8 0-16,11-4 3 15,10 9 0-15,14-15-1 16,7-10 1 0,10-6-5-16,5-15 1 15,2-20-6-15,8-15 0 16</inkml:trace>
  <inkml:trace contextRef="#ctx0" brushRef="#br0" timeOffset="134915.3304">11169 11878 25 0,'-7'3'12'0,"28"76"-3"0,-14-48 12 15,0 19-17-15,-3 28 0 16,-4 17 3 0,-7 30 0-16,-7 4-8 15,-4-1 0-15,-3 10 6 16,-8 3 1-16,-13 0-6 15,-14-9 0-15,-18 19-12 16,0-7 1-16,3-6-2 0,-45 31 0 16</inkml:trace>
  <inkml:trace contextRef="#ctx0" brushRef="#br0" timeOffset="148081.1772">11977 14487 17 0,'-11'-25'8'0,"8"41"-1"0,-1-7 9 15,-3 7-14-15,-3 6 1 16,-5 6 2-16,-6-9 0 16,4 15-5-16,2-2 0 15,1-7 5-15,4 0 0 0,3-10-1 16,3-2 1-16,15-4-2 31,3-2 1-31,4-7-1 16,3-7 1-16,7 1-2 15,0-13 1-15,4 13-1 16,-4-3 1-16,0-7-4 0,-3-3 0 16,-4-3-5-16,0-3 0 15,-3-3-5-15,-4 6 0 16,-7 3-3-16,-7 0 1 16</inkml:trace>
  <inkml:trace contextRef="#ctx0" brushRef="#br0" timeOffset="148618.4187">12051 14581 26 0,'-25'57'13'0,"1"-39"-15"0,20-8 24 0,0 5-22 16,4 7 0-16,0 3 0 16,0-3 0-16,4 0 0 15,-4 0 0-15,4 0 0 16,-4 3 1-16,0-6-1 16,3-3 0-16,4-4 0 0,0-2 1 15,7-10 0 1,7-16 0-16,1 0 0 15,-1-6 0-15,0-3 0 16,4 3 0-16,-4 7 0 16,0 2 0-16,-3 4-1 15,-8 9 1-15,-3 3-1 0,-3 6 1 16,-8 10 0-16,-3 3 0 16,-7 6-1-16,-4 1 1 15,-6-1-1-15,-1-3 0 16,-3 0 0-16,0-3 1 15,3 0-1-15,4-6 0 16,7-4 0-16,3-2 0 0,0-4 0 16,4-6 0-16,7 0 0 15,4-6 0-15,7-4-2 16,3 4 0 0,0-7 0-16,3 7 0 15,1 0-1-15,-4 6 1 16,-3-3 0-16,-4 6 1 15,0 6 4-15,0 7 0 16,0 0 1-16,-4 2 1 16,4 1 1-16,1 0 1 15,2-3 0-15,1-4 0 0,3-2-3 16,0-7 1-16,4-6-1 16,3-7 0-16,3-6-9 15,1-5 1-15,14-11-10 16,7-5 0-16</inkml:trace>
  <inkml:trace contextRef="#ctx0" brushRef="#br0" timeOffset="149837.619">12823 14258 36 0,'-3'0'18'0,"-1"0"-11"15,1 3 20-15,-4 7-27 16,0 8 1-16,-7 8 0 16,0-1 1-16,-4-3-2 15,0 3 0-15,-3 0-1 0,0 0 1 16,0 0-1-16,7-6 1 16,3-4-2-16,4-2 1 15,7-7-1-15,4-3 0 16,3-3 2-16,3-6 0 15,1-3 0-15,3-4 0 16,4 1 0-16,-1-1 1 0,1 1 0 16,-1-4 0-16,1 3-2 15,-4 4 0-15,-7 6-2 16,-7 6 0-16,-3 3 0 16,-8 7 0-16,-3 9-1 15,-4 6 1-15,1 3 2 16,-4-3 1-1,-1-6 2-15,5-6 1 16,3-3 0-16,3 2 1 16,8-8 0-16,3-1 0 0,3 3-2 15,4-2 1-15,0-7-2 16,4-7 1-16,-1-5-3 16,1-7 0-16,3-9-4 15,4 3 1-15,-1 3-3 16,1 3 1-16,0 0-2 15,-1 3 1-15,-3 1 2 16,-3 5 1-16,-4 7 6 0,-7 3 0 16,-4 3 4-16,-3 7 0 15,-7 8 1-15,-3 8 0 16,-1 5-2 0,0-6 1-16,1 6-3 15,-1 10 0-15,0-6-2 16,1-1 0-16,3-9-1 0,7-9 0 15,7-13 0-15,0-3 0 16,7-3 0-16,0-7 0 16,3 1 0-16,1-3 0 15,0 8-1-15,-1 8 1 0,-3 5 0 16,0 3 0-16,-3 4-1 16,-4 9 1-16,-4 0 0 15,1 0 0-15,-1-3 1 16,1-3 1-16,3-6 0 15,0 2 0-15,0-2 0 16,3-7 0-16,4-6 0 16,0-6 1-16,4-10-3 15,-1 1 1-15,5-4-1 16,-1-6 1-16,0 6-1 16,0 3 1-16,-4 4 0 15,-2 2 0-15,-5 13 1 16,-3 10 0-16,-3 9 1 15,-5 3 1-15,1 3 0 16,0-3 1-16,0-3-2 16,4-6 1-16,6-4-2 15,4-5 1-15,7 2-12 16,8-9 0-16,16 0-10 0,-2-12 1 16</inkml:trace>
  <inkml:trace contextRef="#ctx0" brushRef="#br0" timeOffset="150254.4274">13226 14315 34 0,'-4'62'17'0,"11"-37"-16"0,0-18 16 15,0-4-17-15,4 0 1 16,7-3-1-16,3-6 1 16,3-4-5-16,5-5 0 15,2-4-5-15,19 3 1 16</inkml:trace>
  <inkml:trace contextRef="#ctx0" brushRef="#br0" timeOffset="151217.4082">13593 14286 22 0,'-89'54'11'0,"29"2"-7"0,46-50 15 16,-10 7-15-16,-1 3 0 16,0-1 1-16,8 1 0 15,2-4-7-15,5-2 1 16,3-4 4-16,7-3 0 15,0-3-2-15,10-6 1 16,4-3-1-16,4-1 0 16,3 1-1-16,0-4 1 15,4-2-3-15,7 2 1 16,-7 0-3-16,-4 7 0 16,-7 3-2-16,-7 9 1 15,-14 1-1-15,-4 5 0 16,-6 7 2-16,-8 6 0 0,-7 3 4 15,-3 1 0-15,3-1 2 16,4-13 0-16,0 10 1 16,0 7 0-16,3-4 1 15,4 7 0-15,3 2 0 16,0-2 0-16,4-1-1 16,7-6 0-16,0 7-1 0,4-10 1 15,-1-3-2-15,8-6 1 16,3-4-1-16,3-6 1 15,1-9-2-15,-1-12 1 16,5-10 0-16,2-7 0 0,4-5-1 16,4-4 0-16,3 16 0 15,0 3 1-15,-3 3-2 16,0 3 1-16,-4 7 0 16,0 3 0-16,-7-4 0 15,-7 10 1-15,-3 13 0 16,-4 15 0-1,-7 13 0-15,0 6 0 16,-11-7 0-16,4 1 0 16,-4 3 0-16,1-6 0 15,-1-7-3-15,0-6 0 16,4-9-3-16,0-10 0 16,4-9-2-16,3-9 1 0,3-1-1 15,4-9 1-15,7-6 2 16,0-7 0-16,4 7 5 15,-1 3 1-15,1 6 2 16,-4 7 1-16,0 5 1 0,-3 10 0 16,-4 10 1-16,0 3 1 15,0-1-2-15,-4 1 0 16,4 0-1-16,0-4 0 16,0 1-2-1,0-7 0-15,0-3-2 16,0-3 1-16,7-3-1 15,4-13 0-15,-1-2-5 16,8-11 1-16,0 1-5 16,6 0 1-16,1 3-3 0,-4 3 0 0,4-3 0 31,-4 6 0-31,-7 6 4 16,-7 1 1-16,0 9 5 15,-7 9 1-15,-10 10 3 0,-1-1 0 0,0 7 0 16,4 0 0-16,0-3-1 15,4-6 0-15,-1-4-2 16,8 0 1-16,3-5-2 16,3-8 1-16,5-8-4 15,-1-10 1-15,0-3-5 16,3-3 1-16,1 3-3 0,3-4 0 16</inkml:trace>
  <inkml:trace contextRef="#ctx0" brushRef="#br0" timeOffset="151452.3791">13741 14540 30 0,'3'13'15'0,"-17"46"-13"0,11-52 29 16,-4 21-29 0,-1 13 1-16,1 12 1 15,0-3 1-15,4 3-5 16,-1 7 1-16,-3-3 4 16,0-7 0-16,-3-3 0 15,3-16 0-15,-4 0-1 16,0-5 0-16,1-11-2 15,-1 1 0-15,4-4-1 0,-3-15 0 16,3 3-6-16,7-9 0 0,7-10-9 16,7-9 0-16,10 3-2 15,8-10 0-15</inkml:trace>
  <inkml:trace contextRef="#ctx0" brushRef="#br0" timeOffset="151903.675">13977 14456 37 0,'-35'-10'18'0,"31"4"-25"0,4 6 33 0,7 3-23 15,4 0 1-15,3 4 1 16,11 2 1-16,6 0-7 15,1 1 0-15,0-1 5 0,-4 4 1 16,-7-1-2-16,-7 4 1 16,-10 3-1-16,-8 3 1 15,-6-10-2-15,-15 4 0 16,4 0 0-16,3-4 0 16,1 4-1-16,6-7 0 0,4 7-1 15,4 3 1-15,6 6-1 31,11 9 1-31,4 4-1 16,3-4 1-16,-3-2 0 16,-1-7 1-16,-3 6 1 0,-7-3 0 15,-7-2 0 1,-3-1 0-16,-8 0-1 16,-10 0 1-16,0 3-1 15,0-3 0-15,0-6-4 0,3-7 0 0,4-8-6 16,3-11 1-16,11-5-7 15,7-4 1-15,11 0-6 16,7-2 0-16</inkml:trace>
  <inkml:trace contextRef="#ctx0" brushRef="#br0" timeOffset="152289.3727">14573 14456 49 0,'-10'-3'24'0,"3"12"-24"0,3 0 44 0,-6 10-42 16,-5 6 0-16,-6 0 0 16,0 13 1-16,-4 15-4 0,1-3 0 15,3-12 2-15,6-7 1 16,8-15-2-16,0-16 0 16,7-16-1-1,7 1 1-15,4-4-1 16,3 0 1-16,11-3-1 0,-4 0 1 15,0 3-1-15,7 7 1 16,8 2-1-16,-1 10 1 16,4 7 0-1,-4-4 1-15,-3 13 0 16,-4 12 1-16,-3 13 0 16,-8 12 1-16,-10-6 0 15,-7 6 0-15,-10 10-1 16,-8-4 1-16,0-11-3 0,-10-1 0 15,4 0-7 1,-1-10 0-16,0-9-6 0,4-12 0 16,-4-19-5-16,4 0 0 15</inkml:trace>
  <inkml:trace contextRef="#ctx0" brushRef="#br0" timeOffset="152522.3667">14499 15105 41 0,'11'-7'20'15,"10"-2"-20"-15,-10 3 36 0,-1 0-32 16,8-4 1-16,3-2 2 15,4-4 0-15,-1 7-8 16,-3-7 0-16,-3-3 6 16,-4-3 0-16,-7 0-1 15,-7 3 1-15,-7 4-2 16,-10 5 0-16,-8 13-1 16,-3 13 0-16,-4-3-1 15,-3 5 1-15,-1 4-6 16,5 3 1-16,6 4-13 15,11-1 1-15,7 3-4 16,-36 4 0-16</inkml:trace>
  <inkml:trace contextRef="#ctx0" brushRef="#br0" timeOffset="176338.2122">6032 12957 10 0,'-24'-19'5'0,"6"-16"6"0,15 29 5 16,-11 9-14-16,-8 10 1 15,-13 12 1-15,-7 38 1 0,-1 12-5 16,1 28 1-16,0 10 4 16,3 28 0-16,4 7-1 0,14-7 0 15,6 13-1-15,8-20 1 16,7-18-2-16,7-18 1 31,22-17-1-31,6-21 0 0,4-23-1 16,-1-15 0-16,1-12-6 31,0-13 1-31,-7-4-8 16,0-15 1-16</inkml:trace>
  <inkml:trace contextRef="#ctx0" brushRef="#br0" timeOffset="176580.2466">5937 14108 21 0,'7'-10'10'0,"11"10"1"0,-7 6 9 0,3 13-15 16,3 9 0-16,1 7 2 31,0 3 0-31,-1-4-8 0,1 1 0 16,-4-7 7-16,-3-3 1 16,-4 3-3-16,-7 0 1 15,-4 7-1-15,-10 2 0 16,-14 1-2-16,-15-3 1 0,-6-13-1 15,0-7 0 1,-1 7-1-16,8 0 0 0,7-3-5 16,10 0 0-16,14 3-6 15,4-3 0-15,14 6-6 16,11-10 1-16</inkml:trace>
  <inkml:trace contextRef="#ctx0" brushRef="#br0" timeOffset="176786.9231">6368 14330 40 0,'-36'3'20'0,"36"22"-25"0,4-18 34 0,-1 5-28 16,1-2 1-16,7 2 0 15,3 4 0-15,0 3-3 16,7 3 0-1,-7 3-3-15,0 3 1 16,-3 0-8-16,-8-9 0 16</inkml:trace>
  <inkml:trace contextRef="#ctx0" brushRef="#br0" timeOffset="177134.3631">6138 14970 24 0,'-42'19'12'0,"21"-22"-1"0,21 6 12 0,0 0-20 16,3 3 1-16,8-3 1 15,7-6 1-15,6-3-8 16,8 6 1-16,7-13 5 16,17-5 0-16,4-8-3 15,0 1 1-15,-3 0-4 16,-11 3 1-16,-8 3-2 16,-6 4 0-16,-11 2-1 15,-7 13 1-15,-3 13 0 16,-8 2 1-16,-6 11 4 15,-11-4 0-15,-7 9 3 16,-15 3 0-16,-9 10 1 16,2 3 0-16,-6-15-1 15,6 8 1-15,1 7-3 0,3 10 1 16,-3-7-3-16,7-6 1 16,-4-10-7-16,4-8 0 15,-1-14-7-15,8-9 1 16,7-12-4-16,10-26 0 15</inkml:trace>
  <inkml:trace contextRef="#ctx0" brushRef="#br0" timeOffset="177281.2664">6054 15092 29 0,'21'-22'14'0,"7"32"-2"0,-17-4 22 0,3 10-29 16,7 6 1-16,4 3 1 16,-1-16 1-16,5 10-11 15,9 6 1-15,8-3 2 16,7 0 0-16,4 0-9 0,-12 0 0 15,5-3-6-15,-1-4 1 16</inkml:trace>
  <inkml:trace contextRef="#ctx0" brushRef="#br0" timeOffset="177536.7195">6840 14296 31 0,'-14'-3'15'0,"21"21"-11"16,-3-14 22-16,3 2-24 16,3 6 1-16,12 1 0 15,9-1 0-15,-2-2-4 16,6-1 0-16,0 1 0 15,-3-1 0-15,-7-3-6 16,-4 1 1-16,-7 5-5 16,-7 7 1-16</inkml:trace>
  <inkml:trace contextRef="#ctx0" brushRef="#br0" timeOffset="178460.3697">6865 14644 21 0,'-56'9'10'0,"13"4"-2"0,36-10 13 15,4 0-19-15,3 0 1 16,0-3 0-16,10-3 1 0,4-6-5 15,4 9 0-15,10 0 3 16,8-4 0-16,6-2-1 16,-3-3 0-16,-1 3 0 15,-6-1 0-15,0 1-1 0,-7 0 0 16,-8 3 0-16,-6 3 1 31,-11 6-2-31,-7-3 1 0,-11 6 0 16,-6 7 0-16,-1 6 0 15,-7 0 1-15,7 0-1 16,4-6 1-16,7-1-1 16,11-2 0-16,10-7 0 15,7 0 1-15,3-12-1 16,5-3 0-16,6-7 0 16,0 0 1-16,0-2-1 0,-7 2 0 15,-3 10 0-15,-4-1 0 16,0 1 0-16,-7 3 0 15,0-3 0-15,-7 9 0 16,-7 3 0-16,-10 7 0 16,-8 5 0-16,-7 11 0 0,-7-1 1 15,4 3 1-15,7-3-1 16,3-6 0-16,8-6 1 16,6-3 0-16,7-10 0 31,12-10 0-31,6 1-1 0,10-6 1 15,-3-7-1-15,4-3 0 16,0 0-2-16,0 0 0 16,-8 6-1-16,-3 10 0 15,-3 3-1-15,-8 9 1 16,-10 13-1-16,-3 9 0 16,-4 7 3-16,-4-4 1 0,0 0 2 15,1-2 0 1,6-7 0-16,4-7 1 0,7-2 1 0,0-7 0 15,7-6-2-15,7 3 1 16,0-9-2-16,4-10 1 16,0-3-2-16,-1 1 1 15,1-7-5-15,-4 9 1 16,-3 10-4-16,-4 6 0 0,-7 15-3 16,-7 7 1-16,-7-3-2 31,-8 6 1-31,-2 3 2 0,-12 7 1 15,1-1 2-15,3 1 1 16,1-10 2-16,2 0 0 16,1 3 3-1,7 0 1-15,3 4 1 0,4-10 1 0,4-3 2 16,3-10 0-16,7-3 1 16,3-6 0-16,8-6-1 15,6-7 0-15,12 1-2 16,9 2 1-16,5-5-3 15,3-4 1-15,-8-9-6 16,-2 3 1-16,-5 0-7 16,-2-1 1-1,-5 5-7-15,-6 2 1 16,-4 6-3-16,-7 4 0 0</inkml:trace>
  <inkml:trace contextRef="#ctx0" brushRef="#br0" timeOffset="178577.9543">7066 15014 34 0,'-35'16'17'0,"10"31"-15"15,22-29 34-15,-4 4-34 16,-4 19 1-16,-3 22 1 0,-4 3 1 16,4-7-10-16,7-2 1 15,11-7-7-15,6-3 0 16</inkml:trace>
  <inkml:trace contextRef="#ctx0" brushRef="#br0" timeOffset="179210.8702">7602 14418 40 0,'-7'16'20'0,"81"-16"-15"0,-56-7 21 15,3-5-25-15,4-10 0 16,3-3 1-16,0-10 0 15,1-9-5 1,-5 10 0-16,1-1-1 0,-7 7 0 0,-8 6-2 16,-10 7 1-16,-7 11-2 31,-7 20 1-31,-7 22 1 16,-7 12 1-16,-4 16 4 15,-10 6 1-15,-4 0 2 0,-11 19 1 16,8 9 0-16,7-18 1 15,6-4-1-15,8-6 1 16,7-3-2-16,3-22 0 0,4 7-2 16,7-1 1-16,4 3-4 15,-1 7 1-15,4-13-4 0,7-9 0 16,7-16-5-16,11-12 0 16</inkml:trace>
  <inkml:trace contextRef="#ctx0" brushRef="#br0" timeOffset="179887.435">7751 14766 29 0,'-8'-44'14'0,"5"22"-9"0,-1 19 22 0,1 6-25 16,-1-3 0-16,-3 0 0 16,4-3 1-16,3-6-4 15,0 9 0-15,3-10 2 16,4-2 0-16,4-7-1 15,7-3 1-15,6 0-1 0,1-3 0 16,3 3-1-16,0 3 1 16,8 4 0-16,-5 2 1 15,-2 10 0-15,-8 6 0 0,-4 6 0 16,-9 7 1 0,-8 3 0-16,-4 3 0 15,-3-7-1 1,0 1 1-16,0 0-1 15,-4 0 1-15,1-4-1 0,3-3 1 16,-4-2-3-16,0-4 0 16,-3-9-1-16,4-1 0 15,-4 7-2-15,7-3 1 0,0-3-1 16,3 6 0-16,4 9 2 16,0 7 0-16,0 12 1 15,0 13 0-15,4 3 1 16,-4-3 1-1,3 6 1-15,-3 6 0 0,0-6 0 16,0 0 1-16,0-6-1 16,0-4 1-16,0-18-1 0,0 6 0 15,-3-6-1-15,-1-3 1 16,0 3-2-16,1-16 0 0,-4 6-2 31,-4-9 1-31,-3-9-2 16,-3-13 0-16,2-3-1 15,1 3 1-15,4 0 1 16,-1 3 1-16,4 7 2 16,0 2 1-16,4 4 0 0,3 0 1 15,3 2 1-15,4-2 1 16,4 0 0-16,3-3 0 16,7-4-2-16,4 7 1 15,3-4-4 1,11 1 0-16,14-4-12 0,7 1 0 15,7-1-3-15,-18-2 1 0</inkml:trace>
  <inkml:trace contextRef="#ctx0" brushRef="#br0" timeOffset="180554.7994">8340 14512 40 0,'-18'0'20'0,"29"3"-16"0,-4-3 37 16,3 0-37 0,4 0 0-16,4 0 2 15,0-6 0-15,6 0-8 16,5-7 0-16,6 1 5 15,4-1 0-15,-1-6-7 16,-2-6 0-16,-1-6-6 16,-7-4 0-16,-3 1-6 15,-7-1 0-15</inkml:trace>
  <inkml:trace contextRef="#ctx0" brushRef="#br0" timeOffset="180738.2025">8636 14139 28 0,'-28'60'14'0,"-15"81"-8"0,33-107 18 16,-1 16-22-16,4-6 1 15,0 22 1-15,4 22 1 16,-1-10-7-16,1-6 1 16,3-3 4-16,0 0 0 15,0-15-3-15,0-7 0 0,7-10-5 16,0-12 1-16,3-9-4 16,1-16 0-16,-1-16-4 0,-3-2 1 15</inkml:trace>
  <inkml:trace contextRef="#ctx0" brushRef="#br0" timeOffset="181090.8442">8527 14641 31 0,'-14'-3'15'0,"3"3"-11"0,7 3 29 0,1 3-29 0,-4-9 0 15,-4 9 3-15,4 7 1 16,0-1-10-16,4 1 1 16,-1-4 5-16,4-9 1 15,4 3-2 1,3 0 0-16,3-6-2 15,4 0 0-15,11-3 0 16,3-4 1-16,0 1-1 0,1 0 0 0,-5 5-3 16,-2-2 1-16,-5 9-4 15,-3 0 0-15,-10 10-2 16,-8 6 0-16,-10 9 0 16,-10 3 0-16,-5 1 2 15,1 2 0-15,3-6 6 16,4-2 1-16,7-11 3 15,4 4 1-15,2-13 0 16,8-3 1-16,0-3-1 16,11-9 0-16,14-7-3 15,6-2 0-15,8-4-11 16,7-3 0-16,4-4-7 16,-5 1 0-16</inkml:trace>
  <inkml:trace contextRef="#ctx0" brushRef="#br0" timeOffset="181537.5119">9158 14161 38 0,'-18'-19'19'0,"-20"44"-15"0,27-12 27 16,-3 9-29-16,-7 15 0 16,-7 7 1-16,-4 9 0 15,0 4-4-15,4-4 1 0,3-9-3 16,4-6 1-16,7-10-6 15,3-6 0-15,4-10-5 16,7-2 1-16</inkml:trace>
  <inkml:trace contextRef="#ctx0" brushRef="#br0" timeOffset="181692.6172">8897 14572 34 0,'7'3'17'0,"7"28"-11"0,-10-21 30 0,-4-4-31 15,3 22 0-15,-6 25 2 16,-1 4 0-16,-3 2-10 0,0 1 1 15,4-4 5-15,6-12 1 16,4-9-8-16,4-13 0 16,3-19-7-16,4-16 1 15,3-5-5-15,14-33 0 0</inkml:trace>
  <inkml:trace contextRef="#ctx0" brushRef="#br0" timeOffset="182283.3752">9299 14277 38 0,'-3'-19'19'0,"27"44"-21"0,-13-22 34 16,-4 13-30-16,0-7 0 16,4 1 0-16,-1-1 0 0,1 4-3 0,-4 2 1 15,0 1-2-15,-4 0 1 16,-3 6-5-16,-3 6 0 16,-8 3-1-16,-6 1 1 15,-15-1-1-15,-7-12 1 16,-7 0 6-16,8-4 0 15,2 1 4-15,12-7 1 32,2-2 1-32,8-4 0 15,7 9-1-15,14-5 1 0,11-4-4 16,7 0 0-16,3-3-1 0,4 0 0 16,-1-3-1-1,-2 3 1-15,-1 0-1 16,-7 3 1-1,-7 9-1 1,-3 7 1-16,-8 6 0 0,-6-3 0 16,-1-3-1-16,1-3 1 15,-1-7-1-15,8-6 1 16,3-3-1-16,0-3 0 0,3-3 0 16,1-3 0-16,-1-1 0 15,1-2 0-15,-4 8 0 31,4 4 0-31,-8 7 0 16,-6 12 0-16,-8 9 0 0,4 6 0 16,-7-2 2-16,-7 2 1 15,-4 4 0-15,4-4 1 16,0-2 0-16,3-10 1 16,7-4-1-16,8-5 0 15,6-7-2-15,8-9 0 0,7-13-4 16,-1-2 1-1,8-20-9-15,3-19 1 16,0-2-7-16,8 2 0 0</inkml:trace>
  <inkml:trace contextRef="#ctx0" brushRef="#br0" timeOffset="182630.2898">9606 14205 40 0,'-14'-13'20'0,"18"13"-19"0,-4 0 29 0,3 3-27 16,4 4 1-16,11 2 2 15,-1 0 0-15,5 4-8 16,-1 3 1-16,0 3 4 16,-3-1 1-16,-4 11-2 15,-11-8 0-15,-3 5-1 16,-7 2 1-16,-3 3-1 16,-8 1 1-16,4 2-1 15,3 1 1-15,1-4 0 16,10-9 0-16,7 15 0 15,3 1 1-15,8 3-1 0,3 6 0 0,0 3-1 16,-3-9 1-16,0 0-1 16,-1 6 1-16,-3-7-1 15,0-2 0-15,-7-3-4 16,-3-1 0-16,-8-6-7 16,-6-3 1-16,-8-9-8 15,-14-7 1 1,-10-12-3-16,-7-12 1 15</inkml:trace>
  <inkml:trace contextRef="#ctx0" brushRef="#br0" timeOffset="182796.7181">9412 14910 59 0,'21'3'29'0,"39"10"-32"0,-42-7 63 16,3 1-59-16,14 2 1 0,11-6 0 15,11-3 0-15,-1 0-4 16,-7-6 1-16,-3-7-6 15,0-2 0-15,-7-4-11 16,3 0 0-16,-13 6-1 16,-8-5 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1:45:43.03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10654 8400 24 0,'-11'-3'12'0,"8"22"-6"16,6-6 13 0,-10 74-15-1,-7 14 1-15,-4 9 0 16,-3 2 1-1,-3 20-8-15,-1-19 0 16,0-13 5-16,4-15 0 16,7-22-2-16,3-16 0 15,4-16 0-15,4-18 0 16,6-20 0-16,4-30 0 16,4-23-2-16,7 13 1 0,6-3-1 15,5 9 1-15,-1 10-1 16,-4 12 0-16,1 10 0 15,-7-7 1-15,-4 19 1 16,-7 13 1-16,-4 18 1 16,-6 10 0-16,-8 3 0 15,-3-9 1-15,-3-4-1 16,-1 1 0-16,0-4-1 16,1-9 1-16,3-6-5 15,3-7 1-15,4-6-6 16,7-3 1-16,7-9-8 0,7-10 0 0,7-9 0 15,4-16 0-15</inkml:trace>
  <inkml:trace contextRef="#ctx0" brushRef="#br0" timeOffset="168.2368">10961 9075 27 0,'-7'-7'13'0,"-4"76"-9"0,4-53 26 0,0 9-30 15,-4 3 1-15,-6 7 0 16,6-4 1-16,1 1-5 15,3-7 0-15,0-7-4 0,3-2 0 32,4-10-3-32,4-12 1 15</inkml:trace>
  <inkml:trace contextRef="#ctx0" brushRef="#br0" timeOffset="301.7076">10858 9002 31 0,'11'-28'15'0,"-18"16"-14"0,11 9 29 0,3-4-30 15,7 1 0-15,3 0-2 16,8-7 0-16,-4 7-6 16,4 0 0-16,7 3-2 15,-4 3 1-15</inkml:trace>
  <inkml:trace contextRef="#ctx0" brushRef="#br0" timeOffset="472.7416">11098 9028 39 0,'-14'9'19'0,"21"-9"-21"0,-3 0 40 0,3-3-38 16,7 0 1-16,4-4 0 15,3-2 1-15,4 0-4 16,3-4 1 0,4 1-6-16,3-1 1 15,11 0-6-15,-8-5 0 0</inkml:trace>
  <inkml:trace contextRef="#ctx0" brushRef="#br0" timeOffset="991.436">11772 8331 39 0,'-21'0'19'0,"-14"38"-19"0,24-19 33 0,-3 12-31 15,0 19 0-15,0 13 3 16,3 9 0-16,4-6-6 0,4-6 0 0,3-1 4 16,7-5 1-16,3-7-2 15,1-10 0-15,-1-9-1 16,5-6 1-16,-1-6-1 16,0 3 1-16,0-7-1 15,-3-5 0-15,-1-7 0 31,-3-7 1-31,-3-2-1 16,-8-7 1-16,1-2-1 16,-4-1 0-16,0 0-1 15,3 0 0-15,4 0-1 16,4 0 1-16,3 1-1 0,3 5 0 16,4 4 0-16,7 6 0 15,4-1 0-15,0 4 1 16,3 4 0-16,-7 2 0 15,4 0 0-15,-11 4 0 16,-3 2 1-16,-4 4 0 16,-7 6 0-16,-4 3 0 0,-3-3 0 15,0 0 1-15,-7-4-3 16,-4-5 1-16,15-7-6 16,3-6 0-1,3-3-6-15,8-6 0 16,-4-4-5-16,11-2 1 0</inkml:trace>
  <inkml:trace contextRef="#ctx0" brushRef="#br0" timeOffset="1220.0296">12076 8852 30 0,'-4'19'15'0,"-7"25"-7"16,8-32 22-16,-4 7-26 15,0 0 0-15,0-3 3 16,3-4 1-16,1-3-10 15,3-2 1-15,-4-7 6 0,8-7 0 16,-1-2-2-16,4-7 0 16,7 1-2-16,1-1 1 15,-1-3-4-15,0 0 1 16,0-3-6-16,3 4 0 16,1 5-7-16,3 1 1 0,4-1-3 15,3 4 1-15</inkml:trace>
  <inkml:trace contextRef="#ctx0" brushRef="#br0" timeOffset="1550.0418">12347 8764 30 0,'0'6'15'0,"-14"7"-9"0,7 3 27 15,-4-1-28-15,1 7 0 0,-4 7 4 16,3 2 0 0,1 7-11-16,3-10 1 0,3-6 8 15,4-4 0-15,0 8-2 16,4-8 0-16,3-2-2 15,0-10 1 1,0-12-2-16,3 6 0 0,1-9 0 16,-1-10 0-16,5-6-2 15,-1 0 0-15,3 3-1 16,1 0 1-16,0 3-2 16,-4 6 1-16,0 4-1 15,-7 6 0-15,-7 3 1 0,0 6 1 0,-4 4-1 16,1 2 0-16,-1 7 1 15,1-3 1-15,3-4-7 16,7-2 1-16,3-4-7 16,5-3 0-16,2-9-5 15,4-4 0-15</inkml:trace>
  <inkml:trace contextRef="#ctx0" brushRef="#br0" timeOffset="1935.7204">12665 8817 36 0,'-11'26'18'0,"-17"17"-11"0,21-33 28 16,0 2-32-16,0 1 1 15,3 0 1-15,4-4 0 16,4-3-7-16,6-3 0 16,1-3 5-16,-1-6 0 15,1 0-2-15,0-7 0 0,-1 4-1 16,1-1 1-16,-4 4-2 15,0 3 1-15,-4 6 0 16,1 0 0-16,0 0 1 16,-1 4 1-1,1-4 0-15,3 0 0 0,0-3 0 16,3-6 0-16,4-4 0 16,4-2 0-16,3-7-2 15,4 0 1-15,0-6-1 16,6 6 0-16,1 4 0 15,0 8 0-15,-7 7 0 16,-4 7 1-16,-7 2-2 16,-4 3 0-16,1 4-12 0,0 6 0 15,3-3-4-15,-7-19 1 16</inkml:trace>
  <inkml:trace contextRef="#ctx0" brushRef="#br0" timeOffset="3062.2762">9440 13076 42 0,'0'0'21'0,"36"-47"-20"16,-26 41 22-16,4-10-22 15,-3-6 1-15,-1-9 0 16,-6-7 0-16,-4 7-3 16,-7-1 1-16,-11-2 2 15,-3 2 1-15,-11 10-1 16,-10 13 0-16,0 9-1 15,-1 0 1-15,8 0-1 0,7 0 1 0,14 0-2 16,10 3 0-16,11-6-6 16,11-6 0-16,7 2-8 31,6-5 1-31</inkml:trace>
  <inkml:trace contextRef="#ctx0" brushRef="#br0" timeOffset="3407.5328">9670 12866 30 0,'-29'63'15'0,"5"-29"-3"0,20-34 17 0,1 6-24 16,-1-3 0-16,1-6 2 15,3-6 0-15,3-7-10 16,4-6 1-16,11-6 6 16,7 0 1-16,6-4-7 15,5-5 1-15,-5-4-6 16,5 3 0-16,-1 1-6 15,-3 5 0-15,-8 10-2 16,-3 4 1-16,1 2 3 16,-75 47 11 15,116-46 2-31,-56 40 0 0,-3 3 6 16,-4 0 0-16,0 4 1 15,0 2 1-15,0 1-6 16,0 2 0-16,0-9-4 15,0-9 0-15,3 6-6 16,1-3 1-16,-1-12-5 16,4-4 1-16</inkml:trace>
  <inkml:trace contextRef="#ctx0" brushRef="#br0" timeOffset="3527.0997">9977 12577 31 0,'-18'-72'15'0,"11"0"-11"0,7 69 25 16,0-3-29-1,0 6 1-15,0 0-1 0,7 0 1 16,4-7-9-16,-1 4 1 0,8 0-3 16,-1 6 1-16</inkml:trace>
  <inkml:trace contextRef="#ctx0" brushRef="#br0" timeOffset="3871.7589">10206 12587 35 0,'-46'37'17'0,"32"23"-13"0,10-44 31 0,-3-4-30 16,0 4 1-16,4 3 1 16,-1-1 0-1,4 1-10-15,4 0 1 0,-1 3 6 16,4-6 1-16,0-4-4 16,4-2 1-16,7-4-1 15,3 0 0-15,3-3 0 16,1 0 0-16,-4 4-1 15,-3 2 0-15,-4 4 0 16,-3 6 1-16,-4-1-1 16,-11 11 1-16,-6 11-1 15,-15 7 1-15,0 4-1 0,-3-8 1 16,-7-2 0-16,-1 0 0 16,1-7-3-16,-4-2 1 15,4-7-8 1,-7-3 0-16,-1-10-8 0,-13-8 1 15</inkml:trace>
  <inkml:trace contextRef="#ctx0" brushRef="#br0" timeOffset="4141.6729">9320 12712 19 0,'0'-28'9'0,"7"37"4"16,0-2 2-16,-3 5-11 16,0 10 0-16,-4 13 1 15,0 8 0-15,3-2-7 0,4-6 0 16,0-1 5-16,7-9 1 15,4 0-13-15,14-18 1 16</inkml:trace>
  <inkml:trace contextRef="#ctx0" brushRef="#br0" timeOffset="4533.9654">10463 12599 28 0,'0'22'14'0,"-3"41"-12"15,3-47 16-15,0 9-17 16,0 3 1-16,-4 3 0 15,1 4 1-15,6-4-7 16,-3-6 0-16,4-9-4 16,6 0 1-16</inkml:trace>
  <inkml:trace contextRef="#ctx0" brushRef="#br0" timeOffset="4671.8688">10467 12417 25 0,'-7'-28'12'0,"14"-3"-12"15,-4 25 16 1,1-1-16-16,3 4 1 16,0 6-4-16,4 4 0 0,-1 2-3 31,4 3 1-31</inkml:trace>
  <inkml:trace contextRef="#ctx0" brushRef="#br0" timeOffset="5003.3939">10619 12728 21 0,'-22'56'10'0,"19"-12"-3"0,3-38 15 16,-4 4-19-16,1-4 0 16,-1 0 2-16,1-6 0 15,-1-6-7-15,4-6 0 16,4-4 4-16,6-12 1 16,4-7-2-16,1-6 0 0,2 4-1 15,4-1 0-15,11 1 0 0,0 5 0 16,0 10 0-16,-4 10 0 15,-3 9 1-15,-4 9 0 16,-4 9 0-16,-6 17 1 0,-8 2 0 16,-6 1 1-16,-1-1 0 15,-3-2 0-15,4-4-1 16,-1-3 0-16,4-6-3 16,0 0 0-16,4-7-4 15,6-6 0-15,5-6-6 16,6-3 0-16,7-6-2 15,0-7 0-15</inkml:trace>
  <inkml:trace contextRef="#ctx0" brushRef="#br0" timeOffset="5321.3558">11077 12646 25 0,'7'-19'12'0,"-10"16"-7"16,-1 13 22-16,-3 2-23 0,0 10 1 16,-3 0 2-1,-1 6 0-15,0 4-8 0,1-1 0 31,6 0 6-31,4-5 0 16,0-8-2-16,0-2 0 16,4-3-1-16,3-7 0 15,0-6-1-15,3-6 0 16,5-7-1-16,-1-3 1 16,0-2 0-16,3 5 0 0,-2 0-1 15,-1 1 1-15,0 3-1 16,-4-1 0-1,1 7 0-15,-8 3 0 0,-3 6 0 16,0 7 0-16,-3 2 0 16,-1 1 1-16,4-3-2 15,0-4 0-15,4-6-6 16,3-6 0-16,0-9-8 16,4-7 1-16</inkml:trace>
  <inkml:trace contextRef="#ctx0" brushRef="#br0" timeOffset="5491.657">11324 12276 53 0,'0'38'26'0,"-10"62"-25"0,3-43 45 0,-1 21-45 16,1 13 1 0,4 3-2-16,13 19 0 15,5 3-15-15,13 0 1 16,-7-9-2-16,-10 9 1 15</inkml:trace>
  <inkml:trace contextRef="#ctx0" brushRef="#br0" timeOffset="7777.1164">13769 10135 13 0,'-14'-4'6'0,"-7"4"4"0,17 0 7 16,-3 0-14-16,0 4 0 15,0 2 4-15,0 3 0 16,0 4-7-16,0-10 0 0,0 6 5 16,3 4 1-16,4-1-1 15,7 1 0 1,4-4-1-16,6-6 0 0,1-6-2 0,3-6 1 15,4 6-1-15,3-3 0 32,0-1-1-32,4 1 1 0,0 3-1 15,0 3 0-15,6 3 0 16,-9-6 1-16,2 9 0 16,-6 4 1-16,-4 8 0 15,4-5 0-15,3-4-1 16,4-6 1-16,3-9-1 15,-3 0 0-15,0-4-2 16,0 1 1-16,3 0 0 16,4 6 0-16,-1-4-1 15,5 1 0-15,-1 0 0 16,4-1 1-16,-7 1 0 16,0 0 0-16,-4 0 0 15,-3 2 1-15,-1 1-1 0,1 0 1 16,-7 3 0-16,-1 0 0 15,-2-3-1-15,-1 0 0 16,0 0-6-16,0 0 0 16,0 3-12-1,4 0 1-15</inkml:trace>
  <inkml:trace contextRef="#ctx0" brushRef="#br0" timeOffset="8804.7758">13462 12289 15 0,'-7'6'7'0,"7"-6"0"16,0 0 8-16,0 0-12 15,0 0 0-15,0 0 3 16,3 0 0-16,8 3-6 15,3 3 0-15,4 1 5 0,3-1 1 16,4-3-2-16,-1 0 1 0,5-3-2 16,2 0 1-16,1 0-2 15,-4 0 1-15,1 0 0 16,-1 0 0-16,-4 3 0 16,1 4 1-1,-4-1 0-15,0 3 1 16,1-2-1-16,-1 2 1 15,0-3-1-15,4 1 1 0,-4-7-1 16,0-4 0-16,11-2-1 16,0-3 0-16,-1-1-2 15,5-2 1-15,2-1-1 16,1 1 0-16,-4 2-1 16,-3 1 1-16,0 3-1 15,0-1 0-15,-4 4 0 16,4 3 0-16,-4 0 0 15,4 0 0-15,-4 0-1 16,-3 0 1-16,-4 0-7 16,0 0 0-16,4 3-9 15,6 1 0-15,-6-1-4 16,-11-19 1-16</inkml:trace>
  <inkml:trace contextRef="#ctx0" brushRef="#br0" timeOffset="11173.808">18179 9081 27 0,'-7'19'13'0,"17"-29"0"0,-3 4 13 16,0-7-22-16,4-5 0 15,3-11 4-15,0-2 0 16,0-7-10-16,4-12 1 15,-1 0 6-15,5-3 0 0,-1-4-2 16,4 7 0-16,6 9-3 16,1 4 1-16,7 2-6 15,-7 7 0-15,-4 3-4 16,-4 3 0-16,-2 0-3 16,-5 3 0-16,-6 4 1 0,-11-1 1 15,-4 3 6-15,-3-2 0 16,0 2 7-1,0 4 0-15,4-4 4 16,6 1 1-16,8-1 0 16,6-6 0-16,8 0-2 15,3 4 0-15,4-1-3 16,0 7 1-16,3 2-2 16,0 4 1-16,-3 6-1 15,-7 7 1-15,-4 2-1 16,-7 4 1-16,-7 6-1 15,-7 9 1-15,-3-2-1 16,-8-4 0-16,0-6-5 0,1-1 0 0,-1-5-8 16,4-4 0-16,11-6-4 15,3-12 1-15</inkml:trace>
  <inkml:trace contextRef="#ctx0" brushRef="#br0" timeOffset="11441.2874">19350 7607 41 0,'-4'0'20'0,"29"-28"-23"0,-14 18 37 15,6 1-34-15,4-4 1 16,8-2 0-16,9-4 1 15,5 0-2-15,6-3 1 16,-3 0-3-16,-4 3 1 16,-6 7-6-16,-12 3 0 15,-6 5-5-15,-15 11 0 16</inkml:trace>
  <inkml:trace contextRef="#ctx0" brushRef="#br0" timeOffset="11605.4358">19392 7682 26 0,'-46'44'13'0,"22"22"-11"0,17-47 19 16,0 6-18-16,-4 16 0 16,0 9 1-16,-6 13 0 15,-4 9-6-15,-1-10 1 16,5-5 4-16,3-4 0 16,3-6-2-16,4-6 0 15,3-3-4-15,4-13 0 0,8-6-7 16,6-10 0-16</inkml:trace>
  <inkml:trace contextRef="#ctx0" brushRef="#br0" timeOffset="12330.212">19491 7767 35 0,'0'16'17'0,"-18"15"-17"0,11-18 27 15,-3 5-26 1,3 1 1-16,-4-3 0 15,0-4 0-15,4-2-3 16,4-4 1-16,-1 0 1 16,4-2 1-16,0-4-1 15,7-10 0-15,4-6-1 16,10-2 0-16,4-4 0 16,7 6 1-16,3 3-2 15,4 1 1-15,0-1 0 16,-1 7 0-16,-6 0 0 0,-7 3 0 0,-8 3 0 15,-3 6 0-15,-10 6 0 16,-4 4 1-16,-7 3-1 16,-4 0 1-16,-3-4 0 15,-3-2 0-15,-1 0-1 16,-7-4 1-16,1 0-2 16,-1-2 1-16,4-7-1 31,3-3 0-31,4-1-1 0,3-2 0 15,4-3 0-15,4 2 0 16,-1 4 1-16,4 3 0 16,4 3 0-16,-1 7 0 15,1-1 0-15,-1 10 1 0,1 6 0 16,-4 10 0-16,0 5 0 16,0 7 0-16,-4-3 0 15,1-3 1-15,3-6-1 16,-4-1 1-16,4-3-1 15,-3-2 1-15,-1-4-1 16,1-3 1-16,-1-7-1 16,1-5 1-16,-4-7-1 15,0-6 1-15,3-3 0 16,-3-1 0-16,-4-2-1 16,1-1 0-16,-8 4-1 15,1 0 1-15,-5 0-1 16,5 6 1-16,-1-4 1 15,1 4 0-15,2 4 1 16,5-1 0-16,3-3 1 16,7 0 0-16,7-7 0 15,7-2 1-15,7-7-1 16,7-2 0-16,22-4-5 16,10-3 0-16,7-1-12 0,3-8 1 15</inkml:trace>
  <inkml:trace contextRef="#ctx0" brushRef="#br0" timeOffset="13124.3389">20165 7864 27 0,'-25'-12'13'0,"-14"-1"-3"16,32 13 8-16,-3 3-16 15,-4 10 1-15,-1 2 1 16,-6 4 1-1,4 3-6-15,-1 6 1 16,7 4 3-16,4-4 1 0,7-3-2 0,7-6 1 16,4-10-1-1,3-18 0-15,14-7 0 16,8-6 0-16,6-12-1 16,7-10 1-16,-3-13-1 15,-4-15 0-15,-3-12-2 16,-7 5 1-16,-4 4-1 15,-3 6 0-15,-7 9-1 16,-1 17 1-16,-10 17-1 16,-3 17 0-16,-4 15 1 15,-4 26 0-15,-6 24 1 16,-4 16 0-16,-11 4 0 16,0-1 1-16,4-16-1 0,7 7 1 15,3-9-2-15,8-4 0 0,3-9-5 16,0-10 0-16,14-12-6 15,7-15 0-15</inkml:trace>
  <inkml:trace contextRef="#ctx0" brushRef="#br0" timeOffset="13409.2331">20500 7899 31 0,'-21'25'15'0,"17"-6"-9"0,8-16 22 0,-1-3-25 16,4-3 0-1,7-10 1-15,4-6 1 0,0-3-6 16,-1-3 0-16,-3 6 4 16,1-3 1-16,2 4-1 0,-10-1 0 15,-7 0-1 1,-7 13 1-16,-7-1-1 16,-4 11 0-16,-3-1-1 15,0 0 1-15,3 0-3 0,8 0 1 31,13 0-12-31,8 0 1 16,0 4-4-16,-1-4 1 0</inkml:trace>
  <inkml:trace contextRef="#ctx0" brushRef="#br0" timeOffset="13723.2695">20948 7682 39 0,'-18'44'19'0,"-28"0"-18"16,39-34 31-16,-7 5-31 15,4 7 1-15,3 0 1 16,3 3 1-16,4-12-5 0,7-1 1 16,4 1 2-16,3-7 1 15,0 4-2-15,4-4 0 16,-1-9-6-16,8-7 1 16,0-5-9-16,3-11 0 0</inkml:trace>
  <inkml:trace contextRef="#ctx0" brushRef="#br0" timeOffset="14076.0946">21068 7742 41 0,'-28'38'20'0,"10"-26"-17"0,14-6 29 16,4 1-30-16,0 2 1 15,4 0 1-15,3 1 0 16,0-1-5-16,4-2 0 15,3-4 3-15,3-3 1 16,1-3-2-16,3-7 1 16,11 1-1-16,0-4 0 15,0-3-1-15,-1-2 1 16,-3-4-1-16,-3 3 0 16,-7 0 0-16,-1 10 0 15,-6 6 0-15,-11 9 0 16,0 3 0-16,-3 7 1 15,-5 3 0-15,1 3 0 16,0 0 0-16,0 3 1 0,4-6-2 16,-1-4 0-16,4-2-5 15,4-4 1-15,3-6-9 16,3-3 0-16,5-9-3 16,-1-1 1-16</inkml:trace>
  <inkml:trace contextRef="#ctx0" brushRef="#br0" timeOffset="14447.3745">21445 7811 36 0,'-35'19'18'0,"21"-7"-20"15,14-12 32-15,0 0-30 16,7-6 1-16,7-3-1 16,0-4 1-16,4 0-1 15,0 7 0-15,-1-6 0 0,1 2 1 16,-1 1-1-16,-2 6 0 15,-1 3 1 1,-4 0 0-16,-3 6 1 0,-3 0 1 16,-4 7 0-16,0-1 1 15,0-2 0-15,0-1 0 0,0 1-1 16,7-1 1-16,-4-3-2 16,4 1 0-16,1-1-1 15,2-3 0-15,1 0-1 16,-1 0 1-16,1 0-1 15,-1 0 1-15,-2 1-1 16,-1 2 1-16,-4 0-1 16,-3 4 0-16,0-4-4 15,0 0 0 1,0-3-8-16,0 0 1 0,0-3-5 16,4-9 1-16</inkml:trace>
  <inkml:trace contextRef="#ctx0" brushRef="#br0" timeOffset="14976.4311">21759 7814 36 0,'4'-3'18'0,"10"0"-16"0,-14 3 31 16,0-3-31-16,3-1 0 16,5-2 0-16,-1 0 0 15,-4 0-3-15,1 3 0 16,-4 3 2-16,0 0 1 16,-7 0-2-16,-4 6 0 15,0 3 1-15,-3 7 1 16,0 3-1-1,4 0 1-15,3-4 0 16,0-2 0-16,3-1 0 0,0 1 0 0,4-7-1 16,4 0 1-16,0-9-3 15,6-3 1-15,8-7-4 16,-4 1 0-16,14-4-2 16,-3 1 0-1,-1-1-1-15,-2 6 0 16,-5 1 1-16,1 6 1 15,-7 0 5-15,-4 3 0 16,-7 3 4-16,0 0 1 0,-4 0 2 16,1 0 0-16,-1 0-1 15,4 1 1-15,4-4-3 16,3 0 0-16,3-4-3 16,11-2 1-16,-7 0-2 15,1-4 0-15,-1 4 0 16,0 0 0-16,3 0-1 0,-3 3 1 15,1 3 0-15,-5 0 1 16,-3 3 0-16,-3 6 0 16,-4 7 0-16,-4 3 0 15,1-1 0-15,-4 4 1 0,0-6-6 16,-4 0 1-16,-3 3-8 31,0-4 0-31,3-5-4 16,1-17 0-16</inkml:trace>
  <inkml:trace contextRef="#ctx0" brushRef="#br0" timeOffset="15126.8925">22130 7679 44 0,'21'-15'22'0,"0"-14"-27"0,-14 20 40 16,4-1-35-16,-1-8 0 15,4-4-4-15,1-3 1 0,9-4-3 16,1-2 1-16,-7 0-7 15,-4-4 1-15</inkml:trace>
  <inkml:trace contextRef="#ctx0" brushRef="#br0" timeOffset="15311.4719">22218 7334 52 0,'-14'25'26'0,"-4"38"-28"0,11-32 50 0,0 20-45 16,-7 8 0-16,0 10 3 15,3 3 1-15,4 4-8 16,7-4 0-16,7-6 5 15,4-13 0-15,7-12-1 16,3-13 0-16,7-22-8 16,7-9 0-16,15-13-12 31,-1 1 0-31</inkml:trace>
  <inkml:trace contextRef="#ctx0" brushRef="#br0" timeOffset="15988.5101">23118 7469 26 0,'-11'0'13'0,"-14"19"2"16,22-16-2-16,-11 32-10 0,3-7 0 0,-14 16 1 16,4-10 1-16,-14 13-6 15,10-12 0-15,-7 5 4 16,11-8 1-1,-3-4-2 1,2-6 0-16,-2-9 0 16,6-4 0-16,0-15-2 0,4 3 1 15,11-16-1-15,-1 3 1 0,15-25-1 16,-4 10 0-16,28-13-1 16,-7 10 1-16,25 2 0 15,-7 10 0-15,-3 10 0 16,-12 2 1-16,1 17 0 15,-4-1 1-15,-10 19 0 16,-4-3 0-16,-10 12 0 16,-1-5 1-16,-10 18-1 0,3-13 0 15,-10-3-3-15,4-9 1 32,6-6-5-32,1-3 0 0,13-10-7 15,-3 0 1-15,18-25-4 16,-4 6 1-16</inkml:trace>
  <inkml:trace contextRef="#ctx0" brushRef="#br0" timeOffset="16562.2433">23735 7243 33 0,'-14'13'16'0,"-7"24"-15"0,17-30 29 16,-21 18-27-16,8-3 0 15,-19 15 1-15,12-5 0 16,-12 2-6-16,8-9 1 15,14-3 3-15,4-6 1 16,17-13-2-16,0 0 1 16,10-9-1-16,-3 3 0 0,15-16-1 15,-8 3 1-15,11-6-1 32,-8 4 1-32,1 5-1 15,-7 4 0-15,-8 2-1 0,1 4 1 16,-15 28 0-16,1-3 0 15,-15 22 1-15,4-9 0 16,0-1 1-16,3-9 0 16,15 0 0-16,-4-6 0 15,10-13 0-15,1 1 0 0,14-17-2 16,-4 4 0-16,14-16-4 16,-7 3 0-16,8-12-4 15,-8 6 0-15,11 0-5 16,-8 3 1-16,1 0-2 15,-11 6 1-15,0-6 7 16,-3 7 1-16,-4 2 6 16,-3 4 0-1,-29 12 8 1,1 3 1-16,2 0 3 16,5 1 0-16,3-1-4 15,0 0 0-15,17 0-4 16,-3 1 1-16,7-4-4 0,1 3 1 15,6-3-3-15,-4 0 1 16,12-6-1-16,-5 0 1 16,1-3-4-16,-7 3 0 15,-1-4-5-15,-3 1 0 16,-7 12-6-16,-3-3 0 16</inkml:trace>
  <inkml:trace contextRef="#ctx0" brushRef="#br0" timeOffset="17260.7458">23805 7767 34 0,'11'-6'17'0,"14"-23"-18"0,-15 20 26 16,4 0-25-1,1-1 1-15,9 1-1 16,4-4 1-16,4 4-2 15,-11 3 1-15,1 3 0 16,-8 9 1-16,-4 0-1 0,-10 7 0 16,-7-1 0-16,-7 1 1 15,-4 2-1-15,1 4 1 16,3-6-1-16,-4 2 0 16,7-2 0-16,1-1 0 15,3-2 0-15,3-1 0 0,1-2-1 16,3-1 1-16,0-3 0 15,0 0 0-15,3 0 0 16,1 0 0-16,-1-3 0 16,1 4 0-16,-1-1 0 15,1 0 0-15,-1 0 0 32,1 0 0-32,0 0 0 15,-4 0 1-15,0 0-1 0,0 1 0 16,0-1 0-16,0-3 1 15,0 0-2-15,-4 0 1 16,0-3-1-16,1-4 0 16,-1 1-1-16,-3-3 1 15,0-1-1-15,0 1 1 16,0-1 0-16,0 4 0 0,0 0 0 16,0 3 0-16,3 3 1 15,1 6 1-15,-1 3 0 0,1 4 0 16,-1 3 1-16,1-1 0 15,-1 1 0-15,4 9 1 16,-3 10-1-16,-1 2 0 16,1-2 0-16,-1 5 0 15,1 1-1-15,-1 0 1 16,1-3-1-16,3-7 0 16,0-6-1-16,0-6 0 15,0-7-3-15,0-2 1 0,0-7-6 31,0-3 1-31,3-13-5 16,1-5 1-16</inkml:trace>
  <inkml:trace contextRef="#ctx0" brushRef="#br0" timeOffset="17542.4747">23904 7783 24 0,'-7'-10'12'0,"7"7"-8"16,-3 3 18-16,-1 0-18 0,-3 6 0 31,-4 7 1-31,1 3 1 16,-4 6-8-16,-4 0 1 0,0 9 5 16,1 7 1-16,-1 5-4 15,1-2 1-15,-1 3-1 16,4-9 1-16,0-4-1 15,3-6 0-15,1-6-4 16,3-3 0-16,-1-7-7 16,1-6 1-16,14-3-3 15,4-6 1-15</inkml:trace>
  <inkml:trace contextRef="#ctx0" brushRef="#br0" timeOffset="18613.1966">24465 7400 31 0,'-21'22'15'0,"-14"22"-14"0,24-28 27 0,-3 9-26 15,0 0 0-15,0-3 0 32,7 0 1-32,0-3-4 15,3-7 0-15,8-6 2 16,3 1 1-16,3-11-1 0,4-2 0 16,1 0-1-16,-1 3 1 15,0 0-1-15,-4 0 1 16,-3 3-1-1,-3 9 1-15,-4 7 1 0,-7 9 0 0,-4 0 1 16,-3 0 0-16,0 0 1 16,0 3 0-16,3-6-1 15,8-6 1-15,3-4-2 16,7-5 0-16,7-7-4 16,4-7 1-1,6 1-6-15,15-10 0 0,0-9-8 0,3-6 0 16</inkml:trace>
  <inkml:trace contextRef="#ctx0" brushRef="#br0" timeOffset="18919.9115">24832 7306 37 0,'-21'25'18'0,"0"0"-14"0,17-12 25 0,-3 6-28 31,-7 6 1-31,0 9 0 16,3-3 1-16,1-2-4 16,3-4 0-16,3-10 2 15,4 1 1-15,7-6-2 16,4-7 1-16,-1 0-1 16,1-6 1-16,3 3-1 15,-3 0 0-15,-1 0-1 0,-3 3 1 0,0 0 0 16,-3 3 0-16,-1 1 0 15,1-4 0-15,-1 0-1 16,1-3 1-16,3 0-8 16,0 3 1-16,0-3-5 15,0 3 0-15</inkml:trace>
  <inkml:trace contextRef="#ctx0" brushRef="#br0" timeOffset="19124.4251">24437 7927 43 0,'-14'3'21'0,"28"-6"-19"0,-7-3 38 16,7-4-39-16,11-2 1 15,3-7 0-15,7-3 1 16,1-3-5-16,2-3 1 16,-2-4-4-16,-5-12 1 15,-6 0-7-15,-4-6 1 16,-3 0-5-16,-8 0 1 15</inkml:trace>
  <inkml:trace contextRef="#ctx0" brushRef="#br0" timeOffset="19457.3378">24698 7388 31 0,'-39'40'15'0,"22"54"-11"16,13-65 26-16,-3 15-27 16,0 3 0-16,0 3 2 15,3 3 1-15,4-6-7 16,4 3 0-16,-1-3 4 0,4-9 1 15,0-4-4-15,1-15 0 16,-5-3-6-16,4-10 1 16,-3-6-7-16,-1-6 0 15,-6-7-1-15,-4 1 0 0,-4 2 7 16,-3 4 1-16,-14 0 7 16,-1 6 0-16,1-3 8 15,0 0 1 1,0 9 1-16,3-3 1 15,0 0-6-15,11 3 1 16,4 1-4-16,3-1 1 16,3-3-3-16,8 0 1 0,6-3-2 15,4-6 1-15,4-3-2 16,14 2 0-16,3-2-7 16,0-4 1-1</inkml:trace>
  <inkml:trace contextRef="#ctx0" brushRef="#br0" timeOffset="19659.7679">25008 7601 30 0,'4'15'15'0,"3"-15"-5"0,-3 4 3 15,6 2-13-15,8 0 0 16,-4-3-16-16,3 0 0 16,5 1 15-16,-8-8 1 0</inkml:trace>
  <inkml:trace contextRef="#ctx0" brushRef="#br0" timeOffset="20131.403">25502 7156 30 0,'-14'6'15'0,"-10"35"-12"16,9-35 29-16,-2 6-29 15,-4 7 0-15,-1 3 3 16,-2 0 0-16,-1 0-7 0,4-6 0 0,3-1 4 16,4 1 0-16,4-10-1 15,6-3 0-15,4-3-2 16,11-6 0-16,-1-3 0 16,8-7 0-16,6-3 0 15,5 0 0-15,2 4 0 16,5-1 0-16,6 4 0 15,0 5 0-15,1 7 0 16,-1 7 1-16,-3 8 1 16,0 7 0-16,-4 13-1 15,-14 15 1-15,-3 6 0 16,-8 4 0-16,-6-4-2 16,-8 1 0-1,-3-1-4-15,-10-2 0 16,-15-7-6-16,4-10 1 15,-4-5-6-15,0-10 0 16</inkml:trace>
  <inkml:trace contextRef="#ctx0" brushRef="#br0" timeOffset="20396.5465">25386 7613 43 0,'-7'7'21'0,"14"5"-23"16,-4-2 38-16,4 5-32 15,1 1 0-15,2-4 2 16,4-2 0-16,0-1-8 0,8 1 1 16,-5-10 5-16,-3-7 1 15,0-2-2-15,-3 0 0 16,0-7-1-16,-8 7 1 16,-6-4-1-16,-5 4 1 15,-2 9-3 1,-4-7 0-16,-4 1-7 15,1 6 1-15,-1 0-11 16,7 6 1-16,4-12-2 0,-25 0 0 16</inkml:trace>
  <inkml:trace contextRef="#ctx0" brushRef="#br0" timeOffset="21240.3593">19198 10439 38 0,'-7'6'19'0,"21"0"-8"0,-3-3 19 0,3-3-25 15,7 0 0-15,7-3 2 16,11-9 1-16,14-10-10 16,18-6 0-16,3-4 6 15,0 1 1-15,-7 3-2 16,-7 2 1-16,-7 1-5 0,-4 7 0 15,-7-1-5-15,-6 6 0 16,-8 4-4-16,-3-1 1 16,-11 1-4-16,-11 0 1 0,-3-4 3 15,-7 1 0-15,4-7 6 16,-1 6 0-16,4 1 6 31,4 2 0-31,6 4 2 16,1 3 1-16,6 6 0 15,1 3 0-15,10 7 0 16,1 2 1-16,-1-2-2 0,-7 0 0 16,4 15 0-16,-8 6 0 15,-6 1-1-15,-8-1 0 16,-6 1-1-16,-15-4 0 16,1-3-2-16,-1-3 0 15,4-6-9-15,0-13 1 16,7-2-9-16,-7-29 0 15</inkml:trace>
  <inkml:trace contextRef="#ctx0" brushRef="#br0" timeOffset="22040.6745">20687 9696 37 0,'-39'21'18'0,"7"45"-15"0,25-50 18 0,-3 15-19 0,-1-2 0 16,4-11 0-16,0-2 1 15,7-7-4-15,4-5 0 16,3-4 2-16,3 3 0 16,4 0-1-16,-7 6 0 15,-3 7 0-15,-4 0 1 16,-4 2-1-1,-3 8 1-15,-3-1-1 16,-1-3 0-16,4-7 1 16,7-5 1-16,0-10-1 15,11-10 1-15,10-2-1 16,4-1 1-16,6-3 0 16,12-2 0-16,2-4-1 15,-9 6 0-15,-5 4-4 16,-6 15 0-16,-7 3-3 0,-11 6 1 15,-11 7-2-15,-6 6 1 16,-11 7-1-16,-15-4 1 16,-3 6 5-16,4 4 0 15,3-3 5-15,4 2 0 16,7-2 3-16,3-4 0 0,4-3 0 16,7-3 1-1,4-6-2-15,3-9 0 16,3-7-2-16,8-3 0 15,7-7-2-15,3-5 0 0,7-7-6 16,4-3 1-16,-1 0-8 16,8-3 1-16,4 0-5 15,-5 0 0-15</inkml:trace>
  <inkml:trace contextRef="#ctx0" brushRef="#br0" timeOffset="29063.5243">21160 9642 25 0,'-7'-25'12'0,"3"31"-5"0,4-9 12 0,-3 3-16 15,-5-3 1-15,1 3 1 16,-3-3 1-16,-4 3-7 16,0 0 0-16,-1 9 5 15,1-5 0 1,4 2-2-16,3 0 0 15,0 0-1-15,3 7 0 16,4 3 1-16,4 12 0 16,-1 6 0-16,1 7 0 15,-4 3 0-15,0-3 1 0,0-4 0 16,0-2 0-16,0-4-1 16,0-3 0-16,-4-6-1 15,4-6 0-15,-3-3 0 16,-1-7 1-16,1-9-1 15,3-7 0-15,0-2 0 16,3-16 0-16,8-7-1 16,3-3 0-16,7 1-1 15,7-1 1-15,15 4-1 0,-1 9 1 16,0 6-1-16,1 6 1 16,-5 10 0-16,-6 3 0 15,-7 6 0-15,-8 1 0 0,-2 8 0 16,-12 7 1-16,-6 6-1 15,-8 1 1-15,-7-4-3 16,-6-3 0-16,-5 0-3 16,1-3 0-16,3-7-3 15,8-3 1-15,3-2-3 16,3-4 1 0,18 0 1-16,4 0 0 15,-1 0 3-15,1-3 1 16,0 0 2-16,-1 0 0 15,-3 3 4-15,-3 1 1 0,-4 2 1 16,-7-3 1-16,-7 3 0 16,-4 0 0-16,0 4 0 15,1-1 1-15,-1 1-2 16,0-4 0-16,4-3-2 16,0-6 1-16,7-6-2 15,0-4 1-15,7 4-2 16,4-4 1-16,3-3-2 15,3 7 0-15,4 3-1 16,0 6 1-16,1 0-2 16,-8 6 1-16,-7 3-1 15,-7 7 1-15,-1 3 0 0,-2 3 0 16,-1 0 1-16,-3-3 0 16,4-4 2-1,-1 1 1-15,4 0-1 16,0-7 1-16,3-3 0 15,4-3 0 1,15-12-1 0,13-3 1-16,3-4-3 15,1 3 0-15,-4 4-4 0,1 3 0 0,-8 6-2 16,-7 3 0-16,-3 6-1 16,-11 4 1-16,-8 2 3 15,-2-5 1-15,-11 2 6 16,-4 1 0-16,0 6 2 0,1-4 1 31,-1 7 1-31,4 3 0 16,3 0-2-16,4-3 1 15,7 0-3-15,3 0 0 16,4-6 0-16,4 0 1 0,3-4-2 16,7-2 1-1,11-7-1-15,3-3 1 0,0-3-1 16,0-7 1-16,1 1-2 15,2-4 0-15,-2-2 0 16,-8-1 0-16,-3-3-2 16,-4 3 1-16,-4 4-8 15,1-4 1-15,6 1-8 0,1-11 1 16</inkml:trace>
  <inkml:trace contextRef="#ctx0" brushRef="#br0" timeOffset="38092.3886">21646 10000 30 0,'-10'-10'15'0,"17"10"-3"0,0 0 16 0,4 0-23 16,3 0 0-16,3 0 3 15,8-6 0-15,3 3-10 16,4-7 0-16,0-5 7 0,-1-7 0 15,-2-6-2-15,2-1 0 16,-6-2-3-16,0-7 1 16,-8 7-6-16,-2 0 1 15,-5 2-4-15,-3 8 0 16,-10 5-3-16,-8 0 0 16,-7 7 1-16,-3 15 1 0,-7 10 5 15,3 3 0-15,-6 9 5 31,6 0 1-31,4 6 2 0,3 4 0 0,0 0 1 16,8-13 0-16,-1 0-1 16,1 0 0-16,3 0-2 15,3-3 0-15,4-3-3 0,0-4 1 32,4-2-4-32,6-7 0 15,8-9-4-15,3-6 1 16,7-4-3-16,4-12 0 15,0-6 3-15,-4-4 1 16,-3 4 5-16,-1 6 0 0,-6 9 5 0,-4 7 0 16,-3 9 4-16,-4 12 0 31,-4 4-2-31,-3 6 1 16,-3-6-4-16,-1 2 1 0,1 1-2 15,-4-3 0-15,3-4-2 16,1 1 1-16,-1-4-1 15,1-2 1-15,3-4-1 16,7-3 0-16,0-3 0 16,0 0 1-16,-4-1-1 15,1-2 0-15,-4 6 0 16,0 0 0-16,-4 0 1 16,-6 6 0-16,-4 7 0 0,-8 6 1 15,-6 3 2-15,4 0 0 16,-5 0 1-16,5-4 0 15,2-5 0-15,8 0 0 16,11-7-1-16,6 0 1 0,4-3-2 16,7 7 0-16,4-7-1 31,10-3 0-31,1-7-3 16,-5-5 1-16,8-4-7 0,0-9 0 15,7 0-9-15,-4-3 0 0</inkml:trace>
  <inkml:trace contextRef="#ctx0" brushRef="#br0" timeOffset="38554.5544">22592 9426 27 0,'-32'22'13'0,"0"3"-8"16,25-16 11-16,-3 4-13 16,-4 6 0-16,0 3 0 15,3-4 1-15,4-8-5 0,7 2 0 16,0-5 3-16,7-4 0 15,0-3-1-15,0 0 0 16,0 0-1-16,0 0 0 16,-3 0 1-16,-1 6 0 15,-3 0 0-15,-3 4 1 16,-1 5 1-16,1 7 1 16,-1 0 0-16,4-3 0 15,0 0 0-15,4 0 1 16,-1-4-2-16,1-8 1 15,3-1-2-15,3-3 0 16,1-3-1-16,-1-9 1 16,1-7-6-16,0-3 1 0,3 0-6 15,3-3 0-15,5-3-6 16,2-3 0-16</inkml:trace>
  <inkml:trace contextRef="#ctx0" brushRef="#br0" timeOffset="38882.9005">22828 9329 36 0,'-7'-4'18'0,"-14"45"-13"16,10-28 28-16,-3 2-32 16,-7 11 1-16,0-1 1 15,3 0 1-15,4-3-5 16,7-4 0-16,4-5 3 0,6 0 0 16,8-10-1-16,3-3 0 15,0-3-1-15,4-7 0 16,-1 4 0-16,-3 0 0 15,0-1 0 1,-3 4 0-16,-4 3-1 16,-3 3 1-16,-4 4 0 0,0-1 1 15,0 6 0-15,0-5 0 0,0-1 0 16,3-3 0-16,1 0 0 16,6-3 1-1,4-3-5-15,1 3 0 16,-5 0-6-16,1 3 1 15,-8 4-6-15,-10 2 0 16</inkml:trace>
  <inkml:trace contextRef="#ctx0" brushRef="#br0" timeOffset="39241.6313">22535 10006 35 0,'-42'3'17'0,"35"0"-14"15,7-3 27-15,7-3-27 16,7-3 1-16,0 3 2 15,4-7 0-15,0-5-8 16,6-7 1-16,5-7 5 16,-1-5 0-16,4-13-6 15,-4-3 1-15,0 9-7 0,-3-3 1 16,-8 0-7-16,-6 0 0 16,-8 3-1-16,-3 4 1 15,0 5 7 16,39 29 7-31,-95 6 2 16,38 13 1-16,-3 12 6 0,7 13 0 0,3 16 1 31,1 15 1-31,3-13-8 16,3 4 1-16,1-3-1 16,3-4 0-16,3-15-2 0,1 3 0 15,3-10-6-15,3-9 0 16,1-3-6-16,-1-9 1 15</inkml:trace>
  <inkml:trace contextRef="#ctx0" brushRef="#br0" timeOffset="39454.1349">22645 10025 38 0,'-32'19'19'0,"-10"18"-19"0,28-27 33 16,-4-1-32-16,4-3 1 15,0 1 0-15,7-1 0 16,7-3-2-1,7-3 1-15,3 0 1 16,4 0 0-16,1-3-1 16,2 0 1-16,8-4-1 15,3-2 0-15,4-4-8 16,0-5 0-16,-1 2-6 16,12-9 0-16</inkml:trace>
  <inkml:trace contextRef="#ctx0" brushRef="#br0" timeOffset="40017.1336">23234 9382 34 0,'-7'-13'17'0,"0"29"-13"16,0-7 24-16,-4 4-26 16,-3 9 0-16,-4 9 2 0,-3 1 0 0,-7 15-5 31,3-3 1-31,4-10 2 16,7-6 1-16,7-6-2 15,3-12 1-15,8-10-1 16,10-10 0-16,4-2-1 15,3-1 1-15,7-2-1 16,4-4 0-16,3 3 0 16,0 7 0-16,-3 5 0 0,7 8 1 15,0 2 0-15,-7 13 1 16,-4 15 0-16,-11 10 0 16,-2 6 0-16,-12 4 0 0,-6-7 0 15,-8-3 0-15,-3-1-3 16,-4-2 0-16,-3-3-6 15,0-4 1-15,-4-9-9 16,0-6 0-16</inkml:trace>
  <inkml:trace contextRef="#ctx0" brushRef="#br0" timeOffset="40232.8627">23153 9990 37 0,'3'-6'18'0,"29"12"-12"0,-18-12 24 15,4 0-26-15,-1-1 0 16,5-5 3-16,-5 3 1 15,1-7-9-15,-4 0 0 16,-3 0 6-16,-8 1 1 16,-3 5-2-1,-7 4 0-15,-7 3-2 16,-7-3 1-16,-4 3-6 16,0-1 0-16,4 4-11 15,4 0 1-15,3 0-5 16,-11 4 1-16</inkml:trace>
  <inkml:trace contextRef="#ctx0" brushRef="#br0" timeOffset="50838.4702">20059 9009 39 0,'0'0'19'0,"3"-7"-10"16,5 4 20-16,9-3-24 16,8-3 0-16,10-7 0 15,7 0 1-15,-3-2-9 16,0-4 1-16,-4-4 5 15,1 1 1-15,-1-3-8 16,-7 6 0-16,-3 3-5 16,-4 4 0-16,-10 12-4 15,-11 6 0-15,-11 6-2 0,-7 4 0 16,-10 2 8 0,49-24 7-1,-105 62 5-15,27-12 0 16,11 6 6-16,8 6 0 15,2 7 3-15,1 6 0 16,7 0-7-16,0 3 0 0,-1-4-3 16,5-2 0-16,6-16-3 15,0-6 1-15,8-7-6 0,3-2 1 16,3-13-5-16,4-7 0 16,7-6-6-1,7-9 0-15</inkml:trace>
  <inkml:trace contextRef="#ctx0" brushRef="#br0" timeOffset="51566.8579">20281 9140 29 0,'14'-15'14'0,"-21"15"-4"15,4 6 19-15,-8 3-27 16,-3 7 0-16,0 3 2 16,-4 3 0-16,1 0-4 0,3 0 1 15,3-10 2-15,4 1 1 16,7-4-2-16,7-2 0 15,4-4-1 1,6-3 1-16,4-7-2 16,8 1 1-16,-5 0-1 15,-3-4 0-15,1 1 0 16,-1 3 1-16,-7 0-1 0,0 6 1 16,-3 3-1-16,-4 6 1 0,-7 7-1 15,-4 3 1-15,1-1-1 16,-1-2 1-16,1 0-1 15,-1-4 0-15,0-2 0 16,1-1 1-16,3-6-2 16,-4 0 0-16,4-3-2 15,0 0 1-15,0 0-2 16,0 0 0-16,0 0 0 0,0 4 0 16,4 2 1-16,-1-3 0 15,1 6 1-15,-4-2 1 16,4-1 0-1,-4 0 1-15,0 4 0 16,0 2 0-16,0 1 0 16,-4-1 0-16,0 4 0 0,1-4 0 15,-1 1 0-15,1-1 0 16,-4-2 0-16,3-4 0 16,4 0 0-16,0-6 1 15,0-6-1 1,4 0 0-16,-4-4 0 15,0 4 0-15,0 0 0 16,0 6 0-16,-4 0 0 0,-3 0 0 0,-3 6 0 31,-1 4 0-31,-3-1 0 16,-4 4 0-16,1-1 1 16,-1-2 0-16,0-1 2 0,4-3 0 15,4 0 0-15,3-2 0 16,3-1 0-16,8-3 1 0,6 0-1 0,11-7 0 15,4-2-2-15,0-3 1 16,3-4-1-16,0-6 0 16,4 6-9-16,3-3 1 15,8 4-7-15,-5-7 0 16</inkml:trace>
  <inkml:trace contextRef="#ctx0" brushRef="#br0" timeOffset="52050.5454">20690 9209 26 0,'-42'7'13'0,"17"12"-2"15,22-10 11-15,-4 7-19 16,3 6 1-16,1 3 1 0,3-3 1 0,3-4-8 16,4-2 1-16,11-3 5 15,3-7 0-15,4-9-1 16,3-10 0-16,0-15-1 16,8-13 0-16,-5-12 0 15,-2-7 0-15,-1-2-1 16,-7-10 0-16,-3-16-3 15,-4-13 1-15,0 20-1 0,0 12 1 16,-7 16-2-16,0 12 1 16,-3 13 1-16,-1 18 1 15,1 23 1-15,-4 18 0 16,-4 22 1 0,1 7 0-16,-5 6 1 0,5 3 0 31,-1 15-2-31,4-5 1 15,0-4-2-15,0-9 1 0,0-6-6 16,0-20 0-16,4-5-7 16,-1-10 0-16,8-9-3 15,0-16 1-15</inkml:trace>
  <inkml:trace contextRef="#ctx0" brushRef="#br0" timeOffset="52327.1151">21057 9081 38 0,'-21'38'19'0,"14"34"-19"0,7-60 36 0,0 7-32 16,4 3 0-16,-1-6 1 16,4-4 1-16,4-6-8 31,3-9 1-31,0-9 4 16,-3-7 1-16,-1-9-2 15,-3-4 0-15,0 4-1 16,-7 0 1-16,-3 0-1 0,-4-1 0 15,-4 8 0-15,1 5 0 0,-5 6-1 16,1 7 1 0,0 3-1-16,4 3 0 15,3 1-5-15,3-1 1 0,4 3-6 16,4 3 0-16,3 4-6 16,3 6 0-16</inkml:trace>
  <inkml:trace contextRef="#ctx0" brushRef="#br0" timeOffset="52600.8596">21456 8990 31 0,'-39'6'15'0,"11"7"-11"15,17-7 22-15,1 3-24 0,-4 7 1 0,3 6 1 16,4 3 1-16,3 3-5 31,4 1 1-31,4-7 4 16,3 3 0-16,0-10-2 15,4 1 1-15,-1 0-1 16,1-13 1-16,3-6-3 0,0-10 0 16,0 4-6-16,-3-4 0 15,6 1-10-15,1 5 1 16</inkml:trace>
  <inkml:trace contextRef="#ctx0" brushRef="#br0" timeOffset="53028.8541">21569 9028 34 0,'-21'15'17'0,"17"-8"-12"15,4 2 20-15,0 7-23 0,0 2 1 0,4 1 2 16,3 0 1-16,0-3-7 16,3-4 0-16,4-2 5 15,1-10 0-15,-1-7-1 16,0-2 0-16,3-4-1 15,1-5 0-15,0 2-1 32,-4 3 1-32,0 1-2 15,0 2 0-15,0 4 0 16,-7 0 1-16,0 0-1 16,-7 6 0-16,-3 3-1 15,-1 6 1-15,-3 13 0 0,0 0 1 16,-3 6-6-16,-1-3 0 15,4 1-5-15,3-11 0 16,1-2-5-16,3-4 1 0</inkml:trace>
  <inkml:trace contextRef="#ctx0" brushRef="#br0" timeOffset="53333.6333">21805 9062 45 0,'-3'9'22'0,"-4"-12"-22"16,3 6 43-16,4 7-41 15,0-4 0-15,7 4-1 16,-3-7 1-16,6 0-3 16,4-6 0-16,4-4 2 15,0-2 1-15,-1 3-2 16,1-1 0-16,3-2 0 16,-3 3 1-16,3 0-1 15,-7-1 0-15,-3 4 0 16,-1 3 0-16,-3 3 0 15,-3 0 0-15,-4 10 1 0,0 3 0 0,-4-1 0 16,1 7 0-16,-1-3-1 16,1-3 1-16,3-1-7 15,3-5 1-15,4-7-11 16,0-3 1-16,7 0-1 16,0-9 1-16</inkml:trace>
  <inkml:trace contextRef="#ctx0" brushRef="#br0" timeOffset="53585.2355">22105 9059 36 0,'0'-13'18'0,"21"-5"-20"0,-14 8 36 15,0-2-33-15,0-4 0 16,4-3 0-16,0 0 1 16,-1 4-3-16,-6-1 1 15,-1 7 2-15,-6 5 1 0,-4 11 0 16,-4 5 0-16,-7 13 1 15,1-6 1-15,3 9-1 16,0 4 1-16,3-4-2 16,4 0 1-16,3 0-2 15,4-9 0-15,4-3-2 16,3-10 1 0,11-28-17-1,3 3 0-15</inkml:trace>
  <inkml:trace contextRef="#ctx0" brushRef="#br0" timeOffset="53881.1249">22267 8955 47 0,'-17'7'23'0,"6"2"-11"16,8-9 25-16,3 0-37 16,-4 0 1-16,4 0-1 0,4-3 1 15,3 0-2-15,3-3 1 16,4 2 0-16,4 1 1 15,3 0-1-15,0 0 0 16,0 3 0-16,4 0 0 16,-4 0 0-16,1 0 0 0,-8 6 0 15,3 1 0 1,-13 2 0-16,-8 7 1 16,-6-4-1-16,-1-2 1 15,1 2-6-15,-1-6 0 0,7 4-9 16,4-7 1-16,4 0-3 15,-1-15 1 1</inkml:trace>
  <inkml:trace contextRef="#ctx0" brushRef="#br0" timeOffset="54000.4592">22525 8883 41 0,'0'-15'20'0,"32"-32"-25"0,-25 34 39 0,0-3-35 15,3 1 1-15,1-4-10 0,-1-3 1 0,-2 0 3 16,2 0 0-16</inkml:trace>
  <inkml:trace contextRef="#ctx0" brushRef="#br0" timeOffset="54222.2233">22595 8620 46 0,'-3'28'23'0,"-4"38"-21"15,3-41 40-15,1 6-39 16,-1 7 0-16,1 3 5 15,-1 0 0-15,4-4-9 16,0-2 0-16,7-4 6 16,0-12 0-1,4-3-2-15,7-10 1 16,3-6-5-16,3 0 0 16,5-6-9-16,-1-4 0 15,11 1-9-15,-4-1 0 16</inkml:trace>
  <inkml:trace contextRef="#ctx0" brushRef="#br0" timeOffset="72009.6897">9948 9633 22 0,'-14'0'11'0,"0"-13"-3"15,14 7 11-15,-7-7-15 16,-4-9 1-16,4-6 2 16,0-9 1-16,-3 5-10 0,3-24 1 15,-7-19 7-15,3 18 0 16,0-9-2-16,4-3 1 16,4 7-3-16,3-11 1 15,3-17-1-15,8 5 0 16,7 3-2-16,-4 1 1 0,0-1-1 15,0 13 0-15,4 3 1 32,-4 10 0-32,-4 9-5 15,-3 6 1-15,0 13-5 16,-3 0 1-16,-4 12-3 0,-4 7 1 0,1 2-3 31,-4 7 1-31,-7 7 4 16,-11 2 1-16,0 4 6 15,-3-7 0-15,3 0 5 16,1 0 0-16,3-2 3 0,3-11 0 16,4-2-1-16,7-10 1 0,3-9-2 15,8-4 1-15,6-5-3 16,4-7 0-16,4 9-1 16,3 13 0-16,4-3-2 15,0 10 1-15,-1-4-2 16,1 3 0-16,0 4 0 15,-4 2 1-15,0 4 0 16,-3 6 1-16,-1 3-1 16,-3 3 1-16,-7-6 0 15,1 7 0 1,-5 2 0-16,-3 19 0 16,-3 1-3-16,-1-1 1 0,0-6-6 15,4 0 1-15,0-10-4 16,4-9 1-16,3-15-8 15,0-7 1-15,4-12 1 16,-4 2 1-16</inkml:trace>
  <inkml:trace contextRef="#ctx0" brushRef="#br0" timeOffset="72404.8964">10111 7391 21 0,'-11'-16'10'0,"0"7"-6"15,11 5 18-15,-3 4-19 16,-1 4 1-16,-3 2 2 16,4 3 0-16,-4 1-7 15,3-1 0-15,1-12 5 16,-1 3 1-16,1 0-3 16,3 3 0-16,3 0-1 15,4-3 0-15,0 3-1 16,4 4 1-1,3 2-1-15,0 0 0 0,-3 10 0 16,-1 0 0-16,1 0 1 16,-4 6 1-16,0 6 1 15,-4 1 0-15,-3 2 1 16,-3-6 0-16,-1 1-1 16,-3-1 1-16,-3 3-2 15,-1 1 1-15,1-4-2 16,-1-6 0-16,0-7-5 15,1-8 0-15,3-10-5 16,7-13 1-16,3-3-7 16,4-3 0-16</inkml:trace>
  <inkml:trace contextRef="#ctx0" brushRef="#br0" timeOffset="73112.8551">10213 7413 35 0,'11'-7'17'0,"-43"76"-12"0,28-44 26 0,1 10-27 15,-1-1 0-15,4-2 0 16,7-7 1-16,7-6-7 16,4-10 1-16,7-18 4 15,-1-7 0-15,1-6-2 16,3-6 0-16,-3 0 0 16,0-4 0-16,-4 4-1 15,0 9 0-15,-7 0 0 16,0 1 0-16,-3 11 0 15,-4 7 0-15,0 16 0 16,-4 3 0-16,1 3 0 0,-4 6 1 16,0 0-1-16,0-3 1 15,0-9-4-15,4 0 0 16,-1-10-3-16,1-6 0 31,-1-6-4-31,4-13 1 0,-3-6-4 16,-1-3 1-16,4-1 2 15,0 7 0-15,-3 7 5 16,-1-1 1-16,1 3 5 16,-1 4 0-16,-3 9 4 0,4 6 1 15,-4 4 2-15,3-1 0 16,1-3-1-16,-4 1 1 16,7-17-4-16,0-5 1 15,0 5-2-15,4 4 0 0,-1 0-3 16,1-4 1-16,-1 4-1 15,1 0 1-15,0 6 0 16,-1 0 0-16,-3 3 0 16,0 0 0-16,0 3 1 15,0-6 1-15,1-6 0 16,-1 6 1-16,0 0-2 31,-4-3 1-31,4 3-1 0,0-3 0 16,0 3-1-16,4-3 0 15,3 3 0-15,0 9 0 0,0-12-1 16,-3 3 1-16,3 3-1 16,-3 0 1-16,-4-9 0 15,-7 6 0-15,0 3-2 16,-4 6 0-16,1 4-5 16,-1-1 0-1,4 4-7-15,0-3 1 0,7-7-3 0,7-9 1 16</inkml:trace>
  <inkml:trace contextRef="#ctx0" brushRef="#br0" timeOffset="74059.687">11038 7362 31 0,'0'0'15'0,"-7"16"-14"16,7-16 29-16,-3 0-27 31,-1 19 1-31,-6 6 3 0,-4 13 1 15,3-1-10-15,0 1 1 0,4-4 5 16,4 1 0-16,6-10-2 31,1-3 1-31,-1-6-2 16,5 2 0-16,-1-8-1 16,-4-4 1-16,4-3 0 0,0-6 0 15,0-3-1-15,-3-4 1 16,-1 1 0-16,1 0 0 15,-1 2-1-15,1 1 1 16,-1-3-1-16,1 2 0 16,-4 7 0-16,0-6 1 15,0 0-1-15,0 0 0 16,0-1 0-16,0 7 0 0,0-3 0 16,0 0 1-16,0 3-1 15,-4-3 0-15,4 0 0 16,0-3 1-16,-3-4-1 15,-1 1 0-15,1-7 0 16,-1 0 0-16,1 1 0 16,-1-10 1-16,4 9-1 0,0-3 0 15,0 0-1-15,0-3 1 16,4 0-1-16,-1 4 1 16,1-1-1-16,-1 3 1 15,1 4-1-15,-1 2 1 16,4 1-1-16,1 2 1 0,-1 4-1 15,0 6 1-15,-4 4 0 16,1 2 0-16,-1 4 0 31,1 2 0-31,-4-5 0 16,0 5 0-16,0 11 0 16,0 2 1-16,-4 6-1 15,4-6 0-15,-3 4 0 0,-1-1 1 16,4-12-1-16,0-3 0 15,0-7 0-15,0 4 0 16,0-10 0-16,0-3 1 16,0-7-1-16,4-8 1 15,-1-4-1-15,1-9 1 0,-1-7-1 16,4 13 0-16,0-3 0 16,4 0 0-16,0 0 0 15,-4 6 0-15,3 0 0 16,1 4 0-16,-4 2 0 15,3 4 0-15,1 6-1 0,-4 3 1 0,0 3 0 16,0 0 0-16,4 6 0 16,-4 1 0-16,0-7 0 15,0 3 0-15,-4 10 0 32,1 3 1-32,0-4-1 15,-1 1 0-15,-3-7 0 16,0-2 0-16,4 2 1 0,-1-6 0 15,-3 3-3-15,4-2 1 16,-4-1-4-16,3 0 0 16,-3 0-6-16,4 0 1 15,3 3-6-15,7-2 1 0</inkml:trace>
  <inkml:trace contextRef="#ctx0" brushRef="#br0" timeOffset="74527.84">11448 7328 19 0,'-4'0'9'0,"8"0"-5"0,-4 0 9 16,0 0-11-16,0 0 1 15,0 3 3-15,-4 0 0 16,-3 4-6-1,0-1 0-15,0 0 6 16,-7 7 0-16,3 5-1 16,4-2 0-16,-3-3-1 15,6 2 0-15,4-5-1 0,0 2 0 16,7-2-1-16,4-7 0 16,-1-3-1-16,4-3 1 0,1-10 0 15,-5-3 0-15,4 7-1 16,0-3 0-16,-3-4 0 15,0-3 0-15,-1 0-1 32,1 4 1-32,-4-1-1 15,-4 3 0 1,4 13 0 0,0 10 0-16,-3 2 0 0,-4 1 0 15,0 6 0-15,0 3 0 16,3 3-1-16,-3-3 0 15,4 0-6-15,-1-10 1 16,1-3-7-16,3-5 0 16,0-11-2-16,4-2 1 0</inkml:trace>
  <inkml:trace contextRef="#ctx0" brushRef="#br0" timeOffset="75020.8313">11589 7384 29 0,'-4'7'14'0,"1"-4"-7"15,3 3 27-15,0 10-31 16,0-1 0-16,0 7 4 15,0-12 0-15,0-4-8 16,0-3 0-16,3-12 5 16,1-4 0-16,3-6-2 0,0 7 1 15,0-4-2-15,0 1 0 16,4-1-4-16,-1 0 0 16,1 1-5-1,-1 2 1-15,1 4-5 16,-4 2 1-16,0 7-1 15,-3 3 0-15,-1 1 8 16,-3 2 0-16,0 0 7 0,0 4 1 0,0-1 5 16,0 0 0-16,4-6 0 15,-1 4 0 1,1-7-4 0,3 3 0-16,0-3-4 15,0 0 1-15,3 6-4 0,1-3 1 0,0 4-1 16,-4-4 0-16,0 0-1 15,0 0 0-15,0 0 0 16,0-3 1-16,0 6 1 16,-4-2 1-16,-3 5 4 15,-3 7 0-15,-4 12 2 16,-7 13 1 0,-4 6 0-16,-10 3 1 15,-4 9-2-15,0 4 1 16,-6-13-6-16,-1-6 0 15,0 0-15-15,11-13 1 0,-8-2-4 16,8-14 1-16</inkml:trace>
  <inkml:trace contextRef="#ctx0" brushRef="#br0" timeOffset="76067.0632">12196 7315 23 0,'-22'19'11'0,"5"19"-8"15,13-38 12-15,-3 9-14 16,-3 4 1-16,-1 6 1 15,0-7 1-15,4-2-4 16,4-1 0-16,3-9 2 16,0-19 1-16,7 10-1 0,0-7 1 15,0-6-2 1,4-3 1-16,6 0-1 16,4 3 1-16,4 3-1 15,0 4 1-15,3 2-1 16,-3 7 0-16,-1-1 0 15,-2 4 0-15,-1 0 0 16,-7 6 0-16,-7 4 0 0,-7 5 1 0,-7 4-1 31,-4 3 1-31,-3-1-1 16,-7-2 0-16,0 0-1 16,0 6 1-16,3 0-1 15,7-3 0-15,1 2 1 16,3-2 0-16,3-3 1 15,4-7 0-15,0-6 0 16,4-9 0-16,3-6 1 0,3-1 0 16,5-9-6-16,-1-3 0 15,3 0-6-15,1-3 1 16,-4 0-6-16,11 2 1 16</inkml:trace>
  <inkml:trace contextRef="#ctx0" brushRef="#br0" timeOffset="76219.2044">12337 7021 38 0,'-11'53'19'0,"-17"54"-18"0,17-76 33 0,-3 3-31 16,0 20 0-16,-4 12 0 15,4 3 1-15,4-4-6 16,3-8 0-16,3-13-3 16,4-7 1-16,4-5-9 15,10-10 1-15</inkml:trace>
  <inkml:trace contextRef="#ctx0" brushRef="#br0" timeOffset="76562.8311">12619 7290 29 0,'-11'19'14'0,"-10"38"-1"16,11-48 17-16,-12 16-25 16,-9 19 0-16,-1 0 3 15,4 3 1-15,3-16-11 16,4 1 0-16,0-17 7 15,10-5 0-15,4-20-3 16,3-18 0-16,11-16-1 16,11 10 0-16,10-7-1 15,4-3 1-15,3 6-2 16,1 7 1 0,-5 6 0-16,-2 3 0 15,-5 9 0-15,-3 4 0 16,-3 12-1-16,-7 7 1 0,-4 5 0 0,-4 1 1 15,-3 9-1-15,-3 10 1 16,-4 2-4-16,0 4 0 16,0-7-7-16,7-5 0 31,7-11-6-31,7-11 0 0</inkml:trace>
  <inkml:trace contextRef="#ctx0" brushRef="#br0" timeOffset="76882.4181">13053 7215 30 0,'-21'-6'15'0,"-22"18"-6"0,29-9 21 0,-3 7-28 15,-5 9 1-15,-6 6 1 16,7-3 0-16,3 0-6 16,4-3 1-16,7 2 3 15,7 1 0-15,7-3-2 31,4-3 1-31,3 3-1 0,0 0 0 16,14-4 0-16,-10 1 0 16,0 0 2-16,-11-1 0 15,-7 4-1-15,-7 6 1 0,-1 0 0 16,-2 0 1 0,-4 4-1-16,-7-4 0 0,-1-3-8 15,5-7 1-15,3-5-9 16,7-13 1-16,10-13-2 15,8-9 1-15</inkml:trace>
  <inkml:trace contextRef="#ctx0" brushRef="#br0" timeOffset="77404.7705">13042 7497 28 0,'7'-15'14'16,"18"-4"-6"-16,-18 6 27 0,0-2-33 0,0 2 1 0,4-3 0 16,-1 1 1-16,-6-4-5 31,-1 3 1-31,-3 4 2 15,-3 5 1-15,-4 11-2 16,-7 5 1-16,-8 16-1 16,-6 10 0-16,0 15 1 15,3-3 0-15,8-7 0 16,6 1 1-16,4-9-1 16,4-7 1-16,10-13-1 15,3-9 0-15,8-9-2 0,-1-6 1 16,5-7-5-16,-1 0 1 15,-4 0-3-15,8-3 1 16,-4 3-1-16,-3 4 0 16,-7 5 0-16,-8 10 0 15,-3 10 5-15,-7 2 0 16,0 7 4-16,-4 3 1 16,4-3 0-16,0-7 1 15,4-5 0-15,3-14 1 16,7-2-2-16,3-4 0 15,4-5-3-15,4 2 1 16,-4-3-2-16,0 0 0 16,0 7 0-16,1-1 0 15,-5 7 0-15,4 3 0 0,-3 6 0 16,-1 6 1-16,-3 4 0 16,-3 9 0-16,-4 9 0 15,-4 4 1-15,1-1-1 16,-4-2 1-16,0-4-8 15,3-6 1-15,1-7-9 16,10-8 1-16,3-14-3 16,5-15 0-16</inkml:trace>
  <inkml:trace contextRef="#ctx0" brushRef="#br0" timeOffset="77705.1629">13331 7359 45 0,'4'-15'22'0,"31"-39"-28"15,-24 39 43-15,3-1-36 0,0 7 1 16,4-7-8-16,-1-3 0 16,-3 0 1-16,-6-3 1 15,-5 7-4-15,-3 2 0 16,0 1 0-16,0 8 1 16,0 11 7-16,-3 8 1 15,-1-2 5-15,-3 6 1 16,0 9 2-16,-4 6 1 15,1 1-2-15,-8 12 0 16,4 6-4-16,0 10 0 0,0-10-6 0,7-6 1 16,3-3-7-16,4-12 1 15,0-7-5-15,7-10 1 16,0-2-3-16,0-7 1 16</inkml:trace>
  <inkml:trace contextRef="#ctx0" brushRef="#br0" timeOffset="77944.0764">13480 7563 24 0,'24'-25'12'0,"22"-22"-11"0,-35 31 22 0,-1-6-19 16,1 4 0-16,0 5 2 15,-8 1 1-15,-3 2-9 16,-7 7 1-16,-4 6 5 16,-6 13 1-16,-4 12-1 0,-1 6 1 15,5 4-1-15,-1 3 1 16,8-7-1-16,3-2 1 15,-1-7-2-15,5-3 1 16,3-3-3-16,0-10 1 16,0-9-4-16,11-9 1 0,3-7-9 15,0-9 0-15,7-3-5 16,4-1 0-16</inkml:trace>
  <inkml:trace contextRef="#ctx0" brushRef="#br0" timeOffset="78217.5348">13607 7532 45 0,'-22'19'22'0,"5"3"-18"0,13-22 38 0,4 0-41 16,4-7 1-16,3-2-1 15,7-7 1-15,0-9-3 16,7 0 1-16,0 6 1 16,1 4 0-16,-1-4-1 15,-4 6 1-15,1 1-1 16,0 5 0-16,-1 1 0 15,-3 3 0-15,1 3 0 16,-5 6 1-16,-3 10 0 16,-3 9 0-16,-4 0-1 15,-4 6 0-15,1-2-5 0,-1-4 1 16,1-10-10-16,6-2 1 16,4-10-3-16,4-12 1 0</inkml:trace>
  <inkml:trace contextRef="#ctx0" brushRef="#br0" timeOffset="78416.0955">13910 7381 47 0,'-11'-3'23'0,"-6"47"-24"0,13-35 46 16,4 10-44-16,0 3 1 15,0-3 0-15,4 0 1 0,3 0-4 16,0-4 0-1,4-5-3-15,-1-10 1 0,8-3-10 16,-4-4 0-16,-4 1-2 16,8-6 0-16</inkml:trace>
  <inkml:trace contextRef="#ctx0" brushRef="#br0" timeOffset="78691.6641">14132 7359 34 0,'7'-3'17'0,"11"-16"-17"0,-11 16 31 0,4-3-31 15,-1-3 0-15,4-4 0 16,0 0 1-16,-3 1-1 16,-4-1 0-16,0 1 1 15,-10 2 0-15,-4 1 0 16,-11 6 1-16,-3 9 1 16,-7 10 0-16,-1 6 3 15,5-3 0-15,2 6 1 0,5 3 1 16,6 6-1-16,4 4 1 15,7 3-2-15,4 0 0 16,6-10-3-16,8 0 0 16,0-9-9-16,6 3 0 15,1-6-12-15,-4-6 1 16,-3-10-3-16,-11-13 1 0</inkml:trace>
  <inkml:trace contextRef="#ctx0" brushRef="#br0" timeOffset="152743.1688">14326 9272 10 0,'-3'3'5'0,"6"4"2"0,-3-7 6 15,0 0-12-15,0 0 1 0,4-7 1 16,-1-2 1-16,1-1-4 16,3-5 1-16,0-10 3 15,7-7 0-15,0 7 0 16,7-3 1-16,8-6-1 15,-5-7 0-15,1 3-1 16,10 7 1 0,4-4-2-16,-4-2 0 15,-3 5-1-15,0 1 1 0,-4 6-1 16,-3-3 0-16,-4 3 0 16,4 3 0-16,-1 0-5 15,-6 3 1-15,-4 3-3 16,-7 1 1-16,-7 2-2 15,-3 0 0-15,-8 7-2 16,-3 0 0-16,-4 0 4 16,1-4 0-16,3 4 3 15,3-3 1-15,4-1 3 16,7-2 0-16,3-1 2 16,4-6 1-16,4 7 0 0,7-1 0 15,3 4-2-15,0-4 0 0,0 4 0 16,0 2 1-16,-3 4-2 15,0 3 1-15,-1 3-1 16,-3-3 1-16,-3 10 0 16,3-1 0-16,-10 13-2 15,-4 3 1-15,0 4 0 16,-4 2 0-16,1 0-3 16,-1-6 1-16,-3-6-5 15,3-3 1-15,4-7-7 16,4-12 1-1</inkml:trace>
  <inkml:trace contextRef="#ctx0" brushRef="#br0" timeOffset="154006.0187">15039 7867 9 0,'-4'-9'4'0,"1"6"7"0,3 3 5 0,-4 3-15 16,-3 6 1-1,-3 4 0-15,-4 3 1 16,-4 6-4-16,0 6 1 0,-3 3 2 0,-7 0 0 16,7 1-1-16,7-10 0 15,3-7-4-15,8-5 0 31,6-7-4-31,4 0 1 0</inkml:trace>
  <inkml:trace contextRef="#ctx0" brushRef="#br0" timeOffset="154353.469">15134 7939 24 0,'-14'4'12'0,"3"8"-13"0,8-6 20 16,-4 10-19-16,-4 6 1 15,-3 0 0-15,-3 6 0 0,-1-3-1 32,0 0 0-32,1-6-1 15,3-3 0-15,3-7-3 16,4-6 1-16,0 4-3 16,7-4 1-16,0-3-1 0,0 0 0 0,7 3 2 15,-4 0 1-15,4 3 5 16,-3 1 1-1,0 5 2-15,-1 1 0 16,1 2 2-16,-4-2 0 16,0 6 0-16,0-7 0 0,0 4-4 15,0-3 1-15,0-1-2 16,0 1 1-16,0-1-3 16,3-6 0-16,4 4-4 15,0-10 0-15,0 0-5 0,4-3 0 16</inkml:trace>
  <inkml:trace contextRef="#ctx0" brushRef="#br0" timeOffset="154650.3848">15318 7927 16 0,'3'-13'8'0,"1"10"1"15,-4 3 6-15,-4 3-14 16,-3 4 1-16,0 2 1 0,-4 0 0 15,1 4-4-15,-1 6 1 16,1-7 1-16,3 1 1 16,0-1-1-1,3 1 0-15,1-4 0 16,3 1 0-16,3-7-1 16,4-3 1-16,4 0 0 15,-1-9 0-15,4 2 0 0,-3 1 1 16,3-3-5-1,4-4 1-15,-1 0-5 0,1 4 1 16,-4-3-3-16,0-1 1 0</inkml:trace>
  <inkml:trace contextRef="#ctx0" brushRef="#br0" timeOffset="154869.0205">15455 7889 22 0,'0'3'11'0,"-7"7"-10"0,4-4 20 0,-1-3-18 15,-3 4 0-15,-7 2 1 16,3 3 1-16,4-2-6 15,4-1 0-15,-1 1 4 16,1-4 0-16,6 0-1 16,4 0 0-16,0-2-1 15,0-8 0-15,4 1 0 16,0 0 0-16,-1-6 0 16,1 3 1-16,-1-1-4 15,1 4 1-15,-4 0-5 16,0 0 1-16,-3 0-6 15,-1 6 1-15</inkml:trace>
  <inkml:trace contextRef="#ctx0" brushRef="#br0" timeOffset="155263.5232">15392 8124 14 0,'-18'22'7'0,"15"-6"1"0,3-10 5 15,3 1-11-15,1 2 0 16,-4 7 1-1,7-1 0-15,-4-5-4 0,8 2 0 16,-4 1 3-16,0-7 0 16,7-3-1-16,-7-3 0 15,4-3-1-15,-4-3 1 0,0 0-1 16,0-4 1-16,-7 4-2 0,0 6 1 31,-4-3 0-31,1 6 0 16,-8 6-1-16,-3 7 0 15,-11 0 2-15,4-1 0 16,-4 1 2-16,4 3 0 0,4 0 0 16,3-4 1-16,7 1 0 15,3-3 1-15,4-4-2 16,7-3 1-16,0-3-2 0,7-3 1 16,7-3-1-16,-3-6 1 15,3-1-4-15,0-2 1 16,8-4-7-1,-1-6 1-15,0 0-6 16,-3-3 0-16</inkml:trace>
  <inkml:trace contextRef="#ctx0" brushRef="#br0" timeOffset="155601.2886">15762 7999 24 0,'-28'19'12'0,"0"-19"-10"15,21 3 15-15,0 6-17 16,-4 10 1-16,0 0 1 16,1 0 0-16,-1 3-2 15,1-7 0-15,3 1 2 16,3-3 0 0,1-1-1-16,3 1 0 0,0-1 0 15,3 1 0 1,4-1 0-16,0 4 0 15,0 3 0-15,0-3 1 16,-3-4 0-16,-4 1 0 16,0-1 0-16,-4 4 1 0,1 3-1 15,-4-4 0-15,0 1 0 16,-4 0 0-16,0-4-2 16,1-2 1-16,3-4-6 15,0-6 1-15,3-6-8 16,4-1 1-16</inkml:trace>
  <inkml:trace contextRef="#ctx0" brushRef="#br0" timeOffset="155916.1016">15783 8259 27 0,'0'16'13'0,"0"9"-4"0,-3-22 16 15,3 3-24-15,3 1 1 16,4-1-1-16,0-3 1 15,4-3-3-15,3 0 1 16,0-6 1-16,4 0 1 16,-1-4-1-16,1-5 0 15,0-1 0-15,3 0 0 16,-7 4-1-16,-3 2 1 16,-4 4-1-16,0 3 0 15,-4 3 0-15,1 6 0 0,-4 3 0 16,-4 7 0-16,-3-3 0 15,0-4 0-15,0 1-1 16,4-4 0-16,6 0-4 16,4-3 1-16,0-6-7 15,0-3 0-15</inkml:trace>
  <inkml:trace contextRef="#ctx0" brushRef="#br0" timeOffset="156304.1258">16030 8197 25 0,'-7'15'12'0,"0"32"-7"0,7-37 16 0,0-1-20 16,0-3 1-16,0-2 0 31,4-1 0-31,3-6-3 0,3-4 1 16,4-2 1-16,1-7 1 16,2-3-2-16,1 1 1 15,-1-4-1-15,-2 3 1 16,-1 3-1-16,-4 7 0 15,1 2 0-15,-8 11 0 16,1 2 1-16,-4 3 0 16,-4 4 0-16,1 2 0 15,3 1 1-15,0-3 0 0,0-4-1 16,0 0 1-16,3-5-2 16,4-4 1-16,0-7-1 15,1 1 1-15,6-3-1 16,3-1 1-16,1 1-1 15,-8-1 0-15,5 10 0 16,-5 0 1-16,-3 4-3 16,0 2 1-16,-3 0-6 15,-1 4 1-15,4 2-5 16,-3 1 0-16</inkml:trace>
  <inkml:trace contextRef="#ctx0" brushRef="#br0" timeOffset="156695.1072">16496 8071 27 0,'-25'10'13'0,"18"12"-9"0,4-16 19 0,-4 6-22 32,-1 4 0-32,1 0 0 15,4-1 0-15,-1-5-1 16,4-1 0-16,4-9 1 15,6 0 0-15,5-6 0 16,-1-10 0-16,0 1 0 16,0-1 0-16,0 0-1 0,0 1 0 15,-3-1 0-15,-1 3 0 16,1 4-1-16,-4 3 1 16,-3 6 0-16,-1 6 1 15,-3 10 0-15,0-1 1 16,-3 7 0-16,-1-3 0 0,0 6 0 15,1-6 0-15,-1 3 0 16,1-3 0-16,3-4-3 16,0-5 0-16,3-7-4 15,4 0 0-15,1-3-7 0,2-6 1 16</inkml:trace>
  <inkml:trace contextRef="#ctx0" brushRef="#br0" timeOffset="157019.2363">16729 8068 29 0,'-4'0'14'0,"-13"35"-7"0,13-26 20 0,-7 7-25 0,1 2 0 15,-1 8 1-15,4-8 1 16,0-5-6-16,4-1 1 16,-1-2 3-16,4-4 0 15,4-3-1-15,3-6 0 16,0-6-1-16,3-4 1 15,1 1 0-15,-1-7 0 16,1 0-1-16,-4 3 1 0,0 7-1 16,0-1 0-16,0 10-1 15,-3 7 1-15,-4-1-1 16,0 7 1-16,0-1 0 16,0 4 0-16,0-4 0 15,0 1 0-15,-4-4-3 16,4 1 0-16,0-7-5 0,0-3 0 15,7-3-4-15,4-4 1 16</inkml:trace>
  <inkml:trace contextRef="#ctx0" brushRef="#br0" timeOffset="157220.1015">16817 8156 27 0,'-21'22'13'0,"-11"15"-8"0,28-30 22 16,1 5-23-16,-1 1 0 15,4-7 0-15,4-3 1 16,-4-3-7-16,18-9 0 16,-1-7 5-16,1 0 0 15,7-6-6-15,-1 1 1 16,-3 2-8-16,4 0 0 0,0 6-1 16,-8 1 0-16</inkml:trace>
  <inkml:trace contextRef="#ctx0" brushRef="#br0" timeOffset="157337.8893">17007 8096 27 0,'-14'16'13'0,"11"-4"-10"16,3-8 24-16,0-1-27 16,3 0 1-1,1 3 0-15,3-3 1 0,3 0-4 16,5-3 1-16,-1 0-3 16,0-3 1-16,0 0-6 15,-3-3 1-15</inkml:trace>
  <inkml:trace contextRef="#ctx0" brushRef="#br0" timeOffset="157520.3674">17152 8131 34 0,'-7'22'17'0,"-18"28"-11"0,18-34 29 0,-10 5-30 16,-12 8 0-16,-9 5 1 16,-15 10 0-16,-7 6-8 15,3 7 0-15,1 2 2 16,3 1 1-16,7-4-12 15,4 1 0-15,-8-7-3 16,8-6 0-16</inkml:trace>
  <inkml:trace contextRef="#ctx0" brushRef="#br0" timeOffset="168800.5704">9779 11690 26 0,'4'-22'13'15,"31"-9"-6"1,-21 12 14-16,4-9-19 16,-1-1 0-16,1-2 2 15,-1-4 0-15,5-2-5 0,-1 2 0 16,0 17 4-16,0-1 0 15,0-3-1 1,0 0 0-16,1 0-4 0,-5-3 1 16,1 6-5-16,-4 6 1 15,-7 4-6-15,-7 9 0 16</inkml:trace>
  <inkml:trace contextRef="#ctx0" brushRef="#br0" timeOffset="169034.6996">9973 11226 27 0,'-3'-22'13'0,"13"-6"-11"0,1 18 19 15,-1 1-19-15,4-4 1 16,4 4 0-16,3-1 0 16,4 4-4-16,3 0 0 15,4 3 3-15,0 3 1 16,-1 3-2-16,-2 6 1 0,-12 4-1 31,-3 3 1-31,-7 9 0 16,-10 3 0-16,-4-9-1 15,-11 3 1-15,1 0-2 16,2-4 0-16,1-2-5 16,0-7 1-16,4-9-8 0,6-3 1 0</inkml:trace>
  <inkml:trace contextRef="#ctx0" brushRef="#br0" timeOffset="169383.9125">10552 10878 31 0,'-4'15'15'0,"-10"1"-11"15,10-3 22-15,-3 5-25 0,-3 8 0 16,3-1 0-16,-4-3 1 31,4-4-3-31,0-5 0 0,4-1 1 16,3-2 1-16,0-1-1 15,3 1 0-15,4 2-1 16,0 4 1-16,4 3 0 16,-1 0 1-16,-3-1 1 15,0 4 0-15,0-3 0 16,-3 0 1 0,-4 0 0-16,-4 0 1 0,1-13-2 15,-4 3 1-15,0 4-3 0,0-4 0 16,0-3-6-1,0-12 0-15,0 6-7 16,0 0 1-16</inkml:trace>
  <inkml:trace contextRef="#ctx0" brushRef="#br0" timeOffset="169740.8396">10569 11082 17 0,'4'-13'8'0,"-4"29"5"0,0-13 3 0,-4 3-12 16,1 3 0-16,-1 4 2 15,4-4 1-15,4-2-10 16,3-4 1-16,3-3 5 16,1-3 0-16,3 0-2 15,0-4 1-15,0 4-2 0,0 0 0 32,0 0 0-32,1 0 0 0,-1 0 1 0,0 3 0 31,3 3 1-31,-6 0 0 15,0 0 0-15,-4 0 0 16,0 0 1-16,0 0 0 16,-7 4-2-16,3-1 1 0,-3 3-1 15,-3 1 1 1,-1-1-1-16,4 1 0 0,4-1-3 16,3-6 1-1,3-3-6-15,1-3 1 0,3-3-7 16,0-1 0-16</inkml:trace>
  <inkml:trace contextRef="#ctx0" brushRef="#br0" timeOffset="170165.7366">10929 11078 21 0,'-11'0'10'0,"-6"25"-3"16,13-21 10-16,-3 2-15 15,4 0 0-15,-1-3 0 16,4 0 1-16,0-3-4 15,7-3 1-15,4 0 1 16,3 0 1-16,-3-3-1 0,3-4 0 16,0 1-1-16,0 0 1 15,0-4-1-15,-3 7 0 16,-1 6 1-16,-3 0 0 0,0 6 0 16,-3 0 1-16,-1 1 1 15,-3 2 0 1,0 0 0-16,0-2 0 15,4-1-1-15,-4-3 0 16,3 0-1-16,1-3 1 16,3-3-1-16,0 0 0 0,4-3-1 15,-1 2 0-15,1-2 0 16,-1 0 1-16,1 0-1 16,-4 3 0-16,0-1 0 15,0 8 1-15,-7-1-1 16,0 3 1-16,-3 3 0 15,-1 1 0-15,0 2-5 16,1-2 1-16,-1-7-6 16,4-3 0-16,4-3-4 15,7-4 1-15</inkml:trace>
  <inkml:trace contextRef="#ctx0" brushRef="#br0" timeOffset="170505.654">11176 11063 30 0,'-4'19'15'0,"-3"6"-12"0,4-19 27 16,-1 0-28-16,4 0 0 16,-3 1 0-16,3-4 1 15,0-3-4-15,7-3 0 16,0-4 2-16,4 4 1 16,-1 0-2-16,1-3 1 15,-1-4-1-15,1 1 1 16,-1 0-2-16,1-1 1 15,0 1 0-15,-1 6 0 16,1 3 0-16,-4 3 1 0,0 6 0 16,-4-6 1-16,-3 7 0 0,0 2 0 15,-3 4 0 1,-1 0 0-16,4-1-1 16,0 1 1-16,0-3-6 15,0-4 0-15,7-6-6 16,4-3 1-16,0-3-4 15,6-3 0-15</inkml:trace>
  <inkml:trace contextRef="#ctx0" brushRef="#br0" timeOffset="170805.7296">11462 11082 29 0,'0'6'14'0,"-7"-19"-10"0,3 20 25 0,-3-1-25 15,-3 0 0-15,2 3 3 16,-2 4 0-16,-1 0-9 15,8-4 0-15,-1 4 6 16,8-4 0-16,3-3-2 16,3-3 0-16,-3-3-1 15,4-3 0-15,0-3 0 16,-1 0 0-16,4-4-1 16,-3 1 1-16,0 3-1 0,3-1 1 15,-4 4-2-15,1 3 0 16,-4 0-1-16,0 3 0 15,0 4-1-15,-4 2 1 16,1 0-2-16,-4 1 0 16,-4-1-1-16,4-3 0 0,-3-2-3 15,3-4 0-15,3-7-4 16,1 1 1-16</inkml:trace>
  <inkml:trace contextRef="#ctx0" brushRef="#br0" timeOffset="171026.0302">11585 11085 24 0,'-3'12'12'0,"-1"1"-7"16,4-7 18-16,0 3-19 16,0 4 1-16,0 0 2 15,0 2 1-15,0-2-10 16,-3-1 1-16,3-2 6 16,0-1 0-16,0-3-3 15,0-2 1-15,0-4-2 0,3-10 1 16,4-2-3-16,0-4 1 0,0 0-6 15,4 4 0-15,-1-1-7 16,1 4 0-16</inkml:trace>
  <inkml:trace contextRef="#ctx0" brushRef="#br0" timeOffset="171174.6434">11691 11160 26 0,'-11'16'13'0,"4"6"-9"16,7-16 14-1,-3 10-18 1,3-1 0-16,0-2-6 16,0-4 1-1,0-3 0-15,3-2 1 16</inkml:trace>
  <inkml:trace contextRef="#ctx0" brushRef="#br0" timeOffset="171320.1105">11712 10846 36 0,'4'-34'18'0,"-8"24"-24"16,4 10 32-16,4-6-30 15,-4 6 1-15,7 0-13 16,0 3 1-16,0 13 15 16,0 0 1-16</inkml:trace>
  <inkml:trace contextRef="#ctx0" brushRef="#br0" timeOffset="171901.0947">11755 11179 30 0,'0'3'15'0,"7"-13"-17"16,-4 7 30-16,4-3-28 16,4-3 0-16,-1-4 0 15,4 1 0-15,4-4 0 0,0-6 0 0,-1-6 0 16,-3-1 0-16,-3 1 0 15,-4 9 1-15,-3 7 0 0,-8 6 1 32,-6 12 1-32,-5 13 1 0,1 3 1 15,0 3 1 1,4 0 0-16,3 0 1 16,0 3-2-16,3 0 1 0,0-3-2 15,4-3 0-15,4-6-3 0,0-3 1 16,3-7-2-16,7-3 1 15,0-6-6-15,3-6 1 16,5-7-6 0,6 0 0-16,-3-3-5 15,3-3 1-15,-4-3 2 0,1 0 0 0,0 0 9 16,-11 6 1-16,-3 4 8 16,-8-1 0-16,-3 3 7 15,-3 10 1-15,-5 3-3 31,1 0 1-31,0 0-5 16,0 7 1-16,4 2-4 16,6-3 0-16,1 4-3 15,6 2 0-15,1 1 0 0,0 2 0 16,-1 4 0-16,1 6 1 16,-4 0 0-16,0 4 1 15,-7-4 0-15,-4-6 0 0,-6 2-1 16,-11-2 1-16,-1 0-4 15,-6-10 1-15,0-12-13 16,3 3 1-16,8-15-7 16,-15-26 1-16</inkml:trace>
  <inkml:trace contextRef="#ctx0" brushRef="#br0" timeOffset="172873.2841">12591 11047 22 0,'-4'-3'11'16,"11"12"-4"-16,-7-6 11 0,0 7-15 15,-3 2 1-15,-4 4 2 16,-4 6 0-16,-7 3-7 15,1 0 1-15,-4 0 4 16,-8-3 1-16,5-6-2 16,2-7 0-1,5-9-1-15,-4-9 0 16,7-7-1-16,3-12 0 16,7-3-1-16,4-10 1 15,15-12-1-15,2-1 0 16,11 4 0-16,4 6 0 0,0 10 1 15,3 9 0-15,-3 9 1 16,-4 16 0-16,0 12 0 16,-6 14 1-16,-5 11 0 15,-3 1 1-15,-3 3-2 16,-4 2 1-16,-4-2 0 16,1-3 0-16,-4-7-4 0,0-3 1 15,0-9-11-15,4-6 0 16,6-10-5-16,1-12 1 15</inkml:trace>
  <inkml:trace contextRef="#ctx0" brushRef="#br0" timeOffset="173971.6851">13063 10944 24 0,'-3'-4'12'0,"13"14"-5"0,-3-10 13 16,4-6-17-16,3-10 1 15,4-3 1-15,-1-6 1 16,1 3-8-16,-4 0 1 15,0 6 4-15,-3 1 1 16,-4 2-3-16,0 1 1 16,-3-1-1-16,-4 4 0 15,0-1-1-15,-8 7 1 16,-6 6-1-16,-3-9 1 0,-4 19 0 16,-4 12 0-16,4 6 1 15,0 3 0-15,6 4 1 16,5-3 1-1,3-7-1-15,7-6 1 16,3 3-1-16,4-6 1 0,4-4-2 0,7-8 0 16,3-7-4-16,3-7 1 15,1-2-5-15,0-13 0 16,3 0-5-16,4-3 0 16,3-6-5-16,0-1 1 15</inkml:trace>
  <inkml:trace contextRef="#ctx0" brushRef="#br0" timeOffset="174290.5516">13473 10759 28 0,'-4'-7'14'0,"-10"17"-4"0,7-4 21 0,-4-6-26 16,-3 9 0-16,-3 13 4 15,-1 10 0-15,0-1-11 16,8 0 1-16,-1-6 7 31,4-6 0-31,4-3-3 16,3-3 1-16,3-7-2 15,4-9 0-15,4-10-1 16,3-6 0-16,0-3-1 0,4-6 1 16,3 0-2-16,3 0 1 31,5 6-1-31,-12 6 0 16,-3 10 0-16,-3 12 0 15,-7 7-1-15,-8 5 1 16,0 7 0-16,-3-6 1 15,4-3-4-15,3 0 1 0,7-4-4 0,4-6 0 16,-1-6-4-16,4-6 1 16,4-3-6-16,-1-7 1 31</inkml:trace>
  <inkml:trace contextRef="#ctx0" brushRef="#br0" timeOffset="174476.0151">13663 10799 35 0,'-7'16'17'0,"-18"28"-14"15,22-35 30-15,-1 4-31 16,4 3 0-16,4-7 2 0,3 0 1 0,3 1-6 16,1-4 0-16,0-3 4 15,6-6 0-15,1-3-5 32,0-4 0-32,-4-12-6 15,0-3 0-15,0-3-5 16,4 3 0-16</inkml:trace>
  <inkml:trace contextRef="#ctx0" brushRef="#br0" timeOffset="174823.3128">13868 10523 39 0,'-14'19'19'0,"-4"25"-18"0,14-28 34 16,1 9-31-16,-1 3 1 15,1-3 1-15,-1 10 1 0,1 12-9 16,-1-3 1-16,1-4 5 15,3-2 0-15,0-4-2 16,0-8 0-16,0-11-1 16,3-5 1-16,4-13-1 15,4-10 0-15,-1-3-1 16,5-3 1-16,-1 1-1 0,3-4 1 16,-3 3-1-16,1 6 0 15,2 1 0-15,-3 9 0 16,-3 6 0-1,-4 6 0-15,0 7 0 16,-3 3 1-16,-1 3-3 16,-3 3 0-16,4 3-5 15,-1 0 0-15,8-6-8 16,10 3 0-16,7-15-1 16,-3-7 0-16</inkml:trace>
  <inkml:trace contextRef="#ctx0" brushRef="#br0" timeOffset="175493.1883">14531 10696 26 0,'-28'6'13'0,"3"0"-7"0,18-2 21 15,-4-1-25-15,1 6 0 0,-1-3 0 16,1 1 0-16,-1-4-4 16,8 3 1-16,3-6 2 15,0-6 1-15,10 6-1 16,-3 3 0-16,0 6 1 15,0 4 0-15,0 2 2 16,0 7 0-16,-3 0 0 16,-4 7 1-16,-4-7-1 15,1 3 0-15,-1 0-1 16,-3 0 0 0,-3-6-1-16,-1-4 0 0,-3 1-3 15,7-7 0-15,0-12-8 16,3-3 1-16,4-3-7 15,11-7 0-15</inkml:trace>
  <inkml:trace contextRef="#ctx0" brushRef="#br0" timeOffset="176060.1153">14566 10752 35 0,'7'-3'17'0,"11"9"-14"0,-15-9 23 15,4-3-26-15,4 0 1 16,0-4 0-1,-4-2 0-15,0 2-1 16,-4 4 0-16,-10 3 0 16,-3 6 1-16,-4 3 0 15,-1-2 0-15,-2 11 2 0,-1 7 0 0,4 3 0 16,0-3 1-16,3 0-1 16,4 0 1-16,4 0 0 15,-1-3 0-15,8-10-3 16,-1 1 0-1,4-13-4-15,4-7 0 16,0-2-5-16,3-7 0 16,7-3-6-16,0 3 1 0,0 6-2 15,0 4 1-15,-3 3 5 32,-36 18 9-32,36-24 4 15,-29 18 0-15,-3 3 7 16,4-2 0-16,3-1 0 15,0 0 1-15,7-3-7 16,7-3 0-16,7-6-4 16,0 0 0-16,7-4-1 15,0 1 0-15,-3 3 0 0,3-1 0 16,0 1 0-16,0 6 0 16,0 3 1-1,-3 0 0-15,-4 4 1 16,-3 5 0-16,-1 4 0 15,-6 6 0-15,-8 3 0 16,1 3 0-16,-8 0-5 0,1 7 1 0,-4-13-8 16,3-6 1-16,11-10-4 15,0-16 0-15</inkml:trace>
  <inkml:trace contextRef="#ctx0" brushRef="#br0" timeOffset="176220.8938">14894 10705 34 0,'-21'3'17'0,"25"-6"-17"16,-4 3 29-16,3-3-28 16,1-3 0-16,3 0 0 15,0-4 0-15,3 1-2 16,1-4 0-16,7-2-3 16,-4-4 0-16,-4 3-7 15,1 0 1-15</inkml:trace>
  <inkml:trace contextRef="#ctx0" brushRef="#br0" timeOffset="176373.0925">14979 10558 30 0,'-11'9'15'0,"1"23"-9"0,10-23 22 0,-4 7-26 16,1 6 0-16,-1 3 1 31,1-10 0-31,-1 11-4 16,1 2 0-16,-1-3 0 15,4 0 1-15,0-6-6 0,4 0 0 16,-1-7-5-16,1-3 0 15</inkml:trace>
  <inkml:trace contextRef="#ctx0" brushRef="#br0" timeOffset="176629.3879">14986 10812 31 0,'4'-19'15'0,"3"-22"-14"0,-4 44 25 16,4-3-26-1,0-3 1-15,0-3-1 0,0 0 1 16,0-1-1-16,-7 7 0 15,0 0 0-15,-3 7 1 0,-4-7 0 16,-4 9 1-16,1 7 0 16,3-1 1-16,0 7 0 15,3-3 1-15,0 3-1 16,4-6 1-16,0 0-2 16,4-7 1-16,0 0-3 15,3-9 0-15,3-9-7 16,1-7 0-16,3-3-6 15,0-2 1-15</inkml:trace>
  <inkml:trace contextRef="#ctx0" brushRef="#br0" timeOffset="176891.5015">15095 10749 34 0,'-17'6'17'0,"10"7"-13"0,7-13 25 0,0 0-29 15,0 0 1-15,3-9-1 16,4 5 1-16,0 1-2 15,0 6 1-15,0-3 0 16,4 0 1-16,0 0-1 16,3 0 0-16,0 4 1 0,0-1 0 15,0-6 0-15,-3-1 1 16,-4-2 0-16,0 12 0 16,0 4 0-16,-4 2 1 15,-3-2-1-15,0 2 0 16,0-2-2-16,0-4 0 15,0 0-6-15,0 1 1 0,0-7-8 16,11-4 0-16</inkml:trace>
  <inkml:trace contextRef="#ctx0" brushRef="#br0" timeOffset="177090.574">15293 10752 37 0,'-11'-15'18'0,"-6"49"-16"0,17-28 27 15,0 4-29 1,3-1 0-16,4 1 0 16,0-1 1-16,4 0-2 15,0-2 1-15,-4-10-4 16,3-4 1-16,1 1-7 0,-1-7 1 16,8 4-2-16,0-4 0 15</inkml:trace>
  <inkml:trace contextRef="#ctx0" brushRef="#br0" timeOffset="177376.7656">15434 10740 36 0,'0'0'18'0,"0"19"-21"0,0-19 38 16,4-4-35-16,-1-2 1 0,1 0 0 15,3-4 0-15,0-5-1 16,-4-1 0-16,1 4 1 16,-4-1 0-1,-11 16-1 1,-3 7 1-1,-7-4 3-15,3 3 0 16,-3 16 0-16,3 4 1 16,1 2 1-16,6 0 1 15,4 1 0-15,7-4 0 16,7 3-3-16,7-6 0 0,4-3-2 16,0-6 1-16,3-7-8 15,7-2 1-15,0-4-12 16,0-3 1-1,1-7-4-15,-12-8 1 0</inkml:trace>
  <inkml:trace contextRef="#ctx0" brushRef="#br0" timeOffset="199229.2266">13000 12223 5 0,'0'6'2'0,"-11"-12"1"0,11 6 2 16,0 0-4-16,0-3 0 16,0 3 0-16,0 0 1 15,0 0-2 1,0-3 0-16,0 3 2 15,0 0 1-15,0 0 0 16,0-3 0-16,0 3 0 16,-7 0 1-16,0 0-2 0,0 3 1 15,0 6-1-15,0 7 1 16,0 3-2 0,0 6 1-16,3-3-1 15,4 15 1-15,4 13-1 0,6 16 1 0,1 0-1 16,7 0 0-16,3 0 0 15,4-3 1-15,3-10-1 16,0-9 1 0,0-13-1-16,-3-3 0 15,0-3 0-15,-4-3 0 16,-4-6-1-16,1 0 1 16,0-7-1-16,-4-9 1 15,0 0-6-15,0 6 0 0,0-9-4 16,0-9 1-16</inkml:trace>
  <inkml:trace contextRef="#ctx0" brushRef="#br0" timeOffset="199467.3881">13356 12769 24 0,'7'3'12'0,"7"37"-11"0,-7-27 18 16,0 3-18-16,1 6 1 15,-1 3 2-15,0-13 1 16,3 10-5-16,-10 6 1 15,-7 10 3-15,0 3 1 16,-3 3-1-16,-8 0 0 16,-3-4-1-1,0-5 0-15,-1-7-1 16,-2-6 0-16,-5-9-1 0,1-4 1 16,4-9-6-16,9-3 0 15,12-10-8-15,13-2 0 0</inkml:trace>
  <inkml:trace contextRef="#ctx0" brushRef="#br0" timeOffset="199964.855">13790 12976 18 0,'0'-22'9'0,"7"31"3"0,-7-3 1 16,0 4-11-1,0 12 1-15,-3 3 2 0,-4 3 0 16,-8 0-6-16,-2 7 1 16,-4-4 3-1,3-6 0-15,4-9-1 0,3 3 0 16,1-4-2-16,6 1 0 16,4-3 0-16,7 2 0 0,4 1 0 15,3 3 0-15,-3-1 0 16,-1 1 1-16,-6 0 1 15,-4 0 0 1,0 0 0-16,-7 6 0 16,-4-6 0-16,-3-1 0 15,0-2-1-15,-7 0 1 16,-1-4-2-16,-6-2 1 16,4-4-7-16,6-6 1 0,11-6-6 15,14-10 0-15</inkml:trace>
  <inkml:trace contextRef="#ctx0" brushRef="#br0" timeOffset="200285.7968">13931 13292 26 0,'-21'38'13'0,"7"3"-3"0,14-32 16 16,0 0-25-16,0-2 0 15,3-7 1-15,8-7 0 16,7-2-3-1,-4-3 1-15,0-1 1 16,0-3 0-16,4 1-1 0,3 5 1 31,0 1-1-31,-7 9 0 0,-3 3 1 16,-11 0 0-16,-4 6-1 16,1 4 1-16,-4 3 0 15,3-1 1-15,1-2-1 31,-1-4 1-31,4-6-6 0,7-3 1 16,4-6-7-16,3-3 0 16,7-7-1-16,0 4 0 15</inkml:trace>
  <inkml:trace contextRef="#ctx0" brushRef="#br0" timeOffset="200679.765">14284 13201 27 0,'-18'22'13'0,"1"35"-8"0,13-48 25 0,1 1-30 16,3-4 1-16,7-3 0 16,0 0 0-16,7-12-2 15,0-1 1-15,0-9 1 16,0-2 0-16,0 2-1 16,0-3 0-16,1 9 0 15,-1 4 0-15,-4 3 0 16,-3 6 0-16,-3 3 0 15,-1 9 1-15,-3 4 1 0,0 3 0 16,0 0 0-16,0-7 1 16,0 1 0-16,0-4 0 15,4 0 0-15,3-5 0 16,0-1-2-16,7-6 1 16,0-7-1-16,0-2 1 15,0 2-3-15,1 1 0 0,-5 3-2 16,1 6 1-16,-4 3-1 15,0 3 1-15,-4 6-3 16,-3-5 1 0,0 2-2-16,0-3 0 15,4 1-5-15,-1-1 0 16</inkml:trace>
  <inkml:trace contextRef="#ctx0" brushRef="#br0" timeOffset="201012.2405">14672 13189 25 0,'0'19'12'0,"-11"-1"-4"0,8-2 17 16,-8 0-23-1,1-1 1-15,-1-2 1 0,4 0 0 16,4-4-6-16,10-3 1 16,0-6 3-16,7 3 1 15,0-9-2-15,4-3 0 16,-1-7-1-1,4 0 1-15,1-2-1 16,2 2 0-16,-3 3 0 16,-3 4 0-16,0-1 0 15,-4 14 0-15,-4-4 1 16,-3 12 0-16,0 4 1 16,-3 0 0-16,-4 2 0 15,-4 4 1-15,-3 3-1 0,4-3 1 16,-1-3-5-16,4-3 0 0,4-4-9 15,3-5 1-15,4-11-4 16,3-5 1-16</inkml:trace>
  <inkml:trace contextRef="#ctx0" brushRef="#br0" timeOffset="201329.4847">15032 13173 28 0,'-7'10'14'0,"-7"8"-7"16,10-8 24-16,-3 9-28 0,-3-1 1 15,-1-2 3-15,4 0 1 16,0-4-10-16,7-2 0 16,0-1 6-1,3-6 0-15,4 0-2 16,4-3 1-16,0-3-3 16,-1 0 1-16,1-3-1 15,-1 3 1-15,1-4-2 16,0 7 1-16,-4-3-1 0,0 6 1 0,0 4 0 15,-7-4 0-15,0 6 0 16,-4 4 0-16,1-1 0 16,-1 1 0-16,1-4-4 15,3-2 0-15,0-4-7 16,0-3 1-16,7-3-4 16,-4-4 0-16</inkml:trace>
  <inkml:trace contextRef="#ctx0" brushRef="#br0" timeOffset="201542.5117">15169 13358 25 0,'-24'28'12'0,"6"4"-4"16,15-26 18 0,3 0-23-16,0 1 1 15,0-1 0-15,0-3 1 0,0-3-7 0,3-6 1 16,4-7 4-16,7-3 0 31,0-6-3-31,4 7 1 0,0-7-5 16,-1 3 0-16,1-3-7 15,3 0 0-15</inkml:trace>
  <inkml:trace contextRef="#ctx0" brushRef="#br0" timeOffset="201718.9184">15399 13314 27 0,'-7'19'13'16,"-7"3"-14"-16,10-13 16 0,1 1-16 15,-8 2 1-15,7 1-9 32,-3 3 0-32,4-7 7 0,3-6 0 15</inkml:trace>
  <inkml:trace contextRef="#ctx0" brushRef="#br0" timeOffset="201850.2591">15438 13101 28 0,'0'-6'14'0,"0"-4"-20"0,0 10 27 16,3 0-29-16,1 3 1 16,3 4-7-16,0-1 0 31</inkml:trace>
  <inkml:trace contextRef="#ctx0" brushRef="#br0" timeOffset="202140.6164">15508 13355 25 0,'4'9'12'0,"10"-15"-10"0,-11 0 21 16,1-4-22-16,3 7 1 0,0-6 0 31,0-4 0-31,0-9-3 16,0 4 0-16,-3-1 2 15,-4 6 1-15,-4 7-2 16,-3 9 1-16,0 7 0 16,-4 5 1-16,-3 7 1 15,0 3 0-15,4 3 1 0,3 1 0 0,-1-4 0 16,5 0 0-16,3-6-1 16,3-4 0-16,1-5-2 15,3-4 1-15,0-6-7 16,4-6 1-16,3-7-6 31,0-2 0-31,4-4-3 16,-1-6 0-16</inkml:trace>
  <inkml:trace contextRef="#ctx0" brushRef="#br0" timeOffset="202407.4835">15688 13236 28 0,'11'-13'14'0,"-25"20"-7"16,10-4 24-1,0 3-27-15,-3 7 1 16,0 2 1-16,4-5 1 0,-1-1-9 15,1-3 0-15,3 4 6 16,0-1 0-16,3 0-3 16,1 1 1-16,3 2-1 15,-4 4 1-15,1 3 0 16,-1 3 0-16,-3 3 0 16,-3 0 1-16,-1-9-1 15,-3-4 1-15,-3 1-2 16,-1 6 1-16,-3-13-1 15,-4-3 0-15,1 0-7 16,3-9 0-16,7-10-11 16,3-21 1-16</inkml:trace>
  <inkml:trace contextRef="#ctx0" brushRef="#br0" timeOffset="203427.0872">16037 13286 18 0,'4'9'9'0,"-8"20"0"0,4-20 9 0,-3 10-15 16,-4 6 0-16,0 6 2 15,0-6 0-15,-4-9-6 16,-3 9 0-16,0-3 5 16,0-6 0-1,-4-13-1 1,4-12 0-16,0-13-2 15,10-10 1-15,8 1-1 16,13-7 0-16,-2-3-1 16,2 4 0-16,1 2 0 0,3 10 0 15,0 16 0-15,4 15 1 0,0 10 0 16,-8 6 1-16,1 9 0 16,-8 7 1-16,1 2 0 15,-4 1 0-15,-3 3-1 16,-4 3 1-16,3-6-1 15,-3-10 1-15,4-6-8 16,-1 0 1-16,4-18-8 0,-3-4 0 16,-4-3-2-16,0-10 0 15</inkml:trace>
  <inkml:trace contextRef="#ctx0" brushRef="#br0" timeOffset="205825.4661">16633 12950 22 0,'-7'7'11'0,"-7"2"-4"0,7 4 11 0,0 9-16 15,-3 9 1-15,-4 7 1 16,-8 6 1-16,-6-1-6 16,0-2 1-16,3-3 4 15,4-7 0 1,10-6-2-16,8-6 1 0,6-10-1 15,12-5 1-15,2-8-1 16,1-11 0-16,3-4-1 16,4-9 1-16,3-7-1 15,0 1 1-15,4 2-3 16,-4 1 1-16,-3 0-5 16,-1 9 0-16,-2 12-3 15,-12 7 1-15,-3 13-5 0,-7 2 1 16,-10 10 1-16,-4 9 1 15,-11 4 6-15,0-7 0 16,1 4 4-16,-1-1 1 16,4 0 4-16,0 1 0 15,-1-4 2-15,5-3 0 16,3-3-3-16,7 3 1 0,-4-9-3 16,0-4 1-16,4-2-2 15,7-4 1-15,0-6-2 16,7-6 0-1,0-7 0-15,4-6 0 16,3-3-1-16,4-3 1 16,-1 3-1-16,8-3 0 15,0 9 0-15,-1 1 0 0,-2 12-1 16,-5 6 1-16,1 3 0 16,-8 10 0-1,-2 6 1-15,-5 6 0 0,-3-3-1 16,0 6 1-16,-3-2 0 15,-1 2 1-15,-3 7-1 16,0-7 0-16,-4-3-1 0,1-6 1 16,-1-9-3-16,1-4 0 0,-1-15-3 15,4-10 0-15,0-6-1 32,7 0 1-32,0-6-1 15,7 0 1-15,0 0 2 16,0 6 0-16,-3 3 3 15,-1 6 0-15,-3 4 2 16,0 3 1-16,-3 6 0 16,-1 6 1-16,-3 3-1 15,0 1 1-15,0-1-2 0,0 0 1 16,0 1-2-16,0-4 1 16,3 0-1-16,4-2 0 15,0-4-1-15,0 0 0 16,7-4 0-16,4-2 0 15,-1-3 0-15,5-1 0 0,-1 1 0 16,0 0 1-16,-4 2-1 16,-3 4 1-16,-7 3-1 15,-3 3 0-15,-8 7 0 16,1 2 1-16,-4 1 0 0,-4 6 1 31,0 3 1-31,4 3 1 16,4 6 0-16,3-6 0 15,3-3 0-15,1-3 1 0,3-4-2 16,3-2 0-16,4-7-1 16,4-9 0-16,6-6-5 15,4-10 1-15,8-6-8 16,9 0 0-16,12 0-5 16,-4-4 1-16</inkml:trace>
  <inkml:trace contextRef="#ctx0" brushRef="#br0" timeOffset="206028.7378">17064 13411 44 0,'-4'7'22'0,"11"-10"-26"16,-7 3 38-16,7-4-34 15,4 1 1-15,7-9-2 16,3-1 0-16,4 1-7 15,3 2 1-15,0-2-5 16,11-4 1-16</inkml:trace>
  <inkml:trace contextRef="#ctx0" brushRef="#br0" timeOffset="206382.7828">17547 13132 30 0,'-56'29'15'0,"10"8"-7"0,28-34 22 0,1 7-27 16,2-4 0-16,1 0 2 15,4 1 0-15,3-7-6 16,3 0 0-16,11-7 3 16,4 1 1-16,3 0-2 15,7-4 1-15,7 4-2 16,8 0 1-16,-5 3-1 0,1 3 1 31,0 3-1-31,-4 6 1 16,-7 7-1-16,-3 6 1 15,-8-6-1-15,-2 2 1 0,-5 7-1 16,-3 0 0-16,-3 4 0 31,-1-1 1-31,0-3-3 16,-3 0 1-16,0 0-6 0,4 3 0 15,-1-2-7-15,8-1 1 16</inkml:trace>
  <inkml:trace contextRef="#ctx0" brushRef="#br0" timeOffset="206817.4939">17448 13477 28 0,'-14'10'14'0,"32"9"-5"0,-15-16 16 16,4 3-22-16,4 0 0 15,3-3 1-15,4-3 1 16,3-6-7-16,0-3 1 16,-3-7 3-16,-1-6 1 15,1-3-2-15,-4 0 1 16,-7 0-1-16,-3 9 1 15,-4 4-1-15,-11 2 1 16,-6 4-1-16,-5 6 1 16,-2 3-1-16,6 3 0 15,11 1-8-15,11-4 0 16,13-3-7-16,8 0 1 16</inkml:trace>
  <inkml:trace contextRef="#ctx0" brushRef="#br0" timeOffset="207720.2294">18027 13154 24 0,'-28'-12'12'0,"17"18"-6"0,11-6 11 16,4 3-15-16,-1 3 1 15,1-2 0-15,3 5 1 16,3-3-6-16,1 1 1 16,-4 2 3-16,0 3 0 15,-7 1-1-15,0 6 0 0,-7-3-1 16,-4-1 0-16,-3 7 1 16,-3 0 1-16,6 0-1 15,0 0 0 1,8 0 1-16,3-3 0 15,0 6 0-15,0-6 0 16,0-1-1-16,-4 11 1 0,4-1-1 16,-3-3 1-16,3 0-1 15,0-6 0-15,0 0-2 16,0-13 0-16,10-6-7 16,5-9 0-16,6-10-4 15,0-3 0-15</inkml:trace>
  <inkml:trace contextRef="#ctx0" brushRef="#br0" timeOffset="207956.2348">18380 13161 29 0,'-7'-16'14'0,"-7"38"-11"0,10-16 22 16,-10 7-22-16,0 9 1 16,-7 3 1-16,3-6 0 0,0 2-6 15,1-2 0-15,6-3 5 16,1-4 1-16,6 1-3 15,4-4 1-15,4-5-1 16,6-4 0-16,4-4-2 16,4-2 1-16,0-3-6 15,3-7 0-15,0 0-6 16,-3-2 1-16,-4-1-3 16,-4 9 0-16</inkml:trace>
  <inkml:trace contextRef="#ctx0" brushRef="#br0" timeOffset="208087.5167">18341 13242 34 0,'-21'25'17'0,"-4"13"-16"0,18-35 32 16,0 3-32-16,-4 7 0 16,1 2 0-16,-1 4 0 15,4 3-4-15,0 3 1 16,0-3-4-16,0 0 0 0,3-3-5 16,4 6 1-16</inkml:trace>
  <inkml:trace contextRef="#ctx0" brushRef="#br0" timeOffset="208283.1666">18214 13694 29 0,'3'6'14'0,"4"-15"-5"15,-3-1 22-15,0 1-29 16,3-4 1-16,-4-6 2 16,1 1 0-16,-4-1-6 15,0 3 0-15,0 0 4 16,-4 4 1-16,1 2-2 0,-4 4 0 0,-4 6-1 15,0 0 0-15,1 3-3 16,-8 4 0-16,1 2-12 16,2 3 1-16</inkml:trace>
  <inkml:trace contextRef="#ctx0" brushRef="#br0" timeOffset="218261.2371">19851 11075 21 0,'-7'-22'10'0,"35"13"-1"0,-17 3 11 0,6 6-17 16,4-7 0-16,4-2 1 15,0-7 1-15,10 4-7 16,7-7 1-16,4 0 3 16,0-6 1-16,3 0-5 15,-10 0 1-15,-3 0-4 16,-12 6 1-16,-3 6-6 15,-10 1 0 1</inkml:trace>
  <inkml:trace contextRef="#ctx0" brushRef="#br0" timeOffset="218456.5708">20010 10978 26 0,'-39'47'13'0,"-11"3"-11"0,40-37 20 15,-1 6-20-15,-3 9 1 0,0 3 0 16,0 10 1-16,-4 9-6 0,-3 7 1 15,3-1 3-15,1 0 0 16,3-5-1-16,7-11 0 16,0-2-3-1,3-7 0-15,4-6-4 16,0-3 1-16,4-9-5 16,10-4 1-16</inkml:trace>
  <inkml:trace contextRef="#ctx0" brushRef="#br0" timeOffset="219221.9188">19971 11310 17 0,'10'-22'8'0,"-3"19"-1"31,-7 3 9-31,0 0-15 0,0 0 1 16,0 3 0-16,-3 1 1 16,3-4-4-16,-4 3 1 15,1 3 2-15,-1-6 0 16,1 6-1-16,-1-6 1 15,4 0-1-15,0 0 0 16,0 0-1-16,4-6 0 16,3-3 0-16,0 2 0 15,3-2-1-15,5 0 1 16,-1-1-1-16,3 1 0 16,8-1 1-16,-4 1 0 15,0 3 0-15,-3-1 0 16,0 4 1-16,-8 3 0 15,1 3 0-15,-8 4 1 0,-3 2-1 16,-7 0 1 0,4 4-1-16,-11 3 1 0,3 6-2 15,0-4 1-15,1 8-1 0,3-8 1 16,0-2-1-16,0 0 1 16,0-4-1-16,3-2 1 15,1-7-1-15,-1-3 0 16,4-10 0-16,0 1 1 0,4-4-1 15,-1-5 0-15,1 2-1 16,3 0 1-16,3 1-1 16,1 8 1-16,-11 7-1 15,0 7 1-15,-7 8-1 16,0 7 1-16,0 3-1 16,0 7 1-16,0 2 0 15,0 1 0-15,-1-1 0 31,5-6 0-31,-1-3 0 0,1-6 1 16,-1 0 0-16,1-3 0 16,3-4 0-16,-4-5 0 15,4-4-1-15,0 0 1 0,0-9-1 16,-3-7 1-16,-1-6-1 16,-3 7 1-16,0 2-1 15,-3 7 0-15,-1 6 1 16,0 4 0-16,1-1 1 15,3 6 1-15,0 1 0 16,7-7 1-16,7-3 0 16,3-3 0-16,8-9-1 15,14-7 0-15,3-3-1 0,7-3 1 16,1 0-8-16,3-6 0 16,3 0-9-16,0 0 0 15</inkml:trace>
  <inkml:trace contextRef="#ctx0" brushRef="#br0" timeOffset="220158.7011">21530 12436 30 0,'-7'32'15'0,"3"96"-7"16,4-93 16-16,0-1-22 16,7 7 0-16,1 0 0 15,6-4 1-15,7 1-4 0,0-13 1 0,4-3 2 16,-1-3 0-16,5-4-4 15,6-5 1-15,-3-7-6 32,-1-6 0-32,-6-3-4 15,-4-7 0-15</inkml:trace>
  <inkml:trace contextRef="#ctx0" brushRef="#br0" timeOffset="220392.1351">21837 12765 30 0,'-14'4'15'0,"-4"-8"-10"0,18 8 25 31,0 5-28-31,0 7 0 15,4 9 2-15,3 0 0 16,3 0-4-16,-6 9 1 16,-4 7 3-16,-4 9 1 0,-6 1-1 15,-8-1 0-15,0 0-1 16,-3-9 1-16,0-4-2 16,0-5 1-16,0-10-3 15,7-7 0-15,3-8-6 16,8-4 0-16,10-10-8 15,7-8 1-15,18-10-3 16,3 0 1-16</inkml:trace>
  <inkml:trace contextRef="#ctx0" brushRef="#br0" timeOffset="220720.3211">22200 12894 38 0,'-28'13'19'0,"-11"12"-21"0,29-22 36 15,-4 6-30-15,-1 4 0 16,1 2-2-16,4 7 1 16,6-6-5-16,4-3 1 15,4-1 3-15,6 4 0 16,4-1-2-16,1 1 0 16,-1 6 1-16,-4 6 0 0,1 1-1 15,-4 2 0-15,-7-3 2 16,-4 0 0-16,-3 1 1 15,-3-1 0-15,-1 0 0 16,-3 0 0-16,0-6 0 16,0 3 1-16,3-6-3 15,-3-6 1-15,4-7-8 16,2-6 0-16,8-6-8 0,8-10 0 16,9 0-2-16,1-12 0 15</inkml:trace>
  <inkml:trace contextRef="#ctx0" brushRef="#br0" timeOffset="221446.3509">22419 13088 41 0,'-25'38'20'0,"1"9"-20"0,13-31 38 0,0-1-35 16,4-2 0-16,14 3 0 15,4-1 0-15,3-8-4 16,4-4 0-16,7-6 3 15,6-7 0-15,-3-5-2 16,-3-4 1-16,0 3-1 16,-4 7 1-16,-3-1-1 15,-4 7 0-15,-4 6-1 16,-3 10 1-16,-3 6 0 16,-4 6 0-16,0-3 1 15,0 0 0-15,0-4-1 0,3-2 1 16,1-7 0-16,3-5 0 15,0-4-1-15,4-4 1 16,-1-5-5-16,1-3 0 16,3-7-3-16,0 3 0 15,4-6-3-15,-4 3 0 16,0 4 0-16,0 2 1 16,0 10 3-16,-3-3 1 15,-4 3 7 1,-4 6 0-16,1 0 3 15,-4 3 1-15,0 0 0 16,0-6 0-16,3 0-1 0,4-6 1 0,0-3-4 16,1-4 1-16,6-3-3 15,3 1 1-15,1 2-1 16,0 1 0-16,3-1-1 16,0 7 1-16,-3 3 0 31,-1 3 0-31,-6 6 1 0,-4 7 1 15,-4-1 1-15,-6 4 1 16,3-4 1-16,0 4 0 0,0-3-1 16,0-1 1-16,7-3-2 15,3-9 1-15,8-6-3 16,3-9 1-16,0-1-2 16,-3-3 1-16,0 0-1 15,-1 10 1-15,-3-1-1 16,1 4 0-16,-5 3 0 15,-3 3 0-15,0 9 0 16,-3 4 1-16,-4-1-2 16,0 7 0-16,0 0-5 15,0-3 0-15,0-4-6 16,0-5 0-16,7-1-5 16,3-6 1-16</inkml:trace>
  <inkml:trace contextRef="#ctx0" brushRef="#br0" timeOffset="221779.4531">23308 13016 34 0,'4'-15'17'16,"-4"12"-11"-16,-4 9 29 0,-3 3-29 15,-4 10 1-15,-3 6 2 16,0 0 1-16,4 3-14 16,3-6 1-16,-1-3 8 15,5-3 0-15,3-4-4 16,7-5 1-16,0-7-1 0,4 0 0 15,-1 0-1-15,1-10 1 0,3 1-2 16,0-1 1-16,0 1-1 16,-3 3 0-16,-1-1 0 15,-3 4 0-15,-3 6-1 16,-4 4 1-16,-4 5 0 16,-3 10 1-16,0-3-1 15,0 0 1-15,0-3-5 16,4-7 1-1,3 0-6-15,0-5 0 16,3-8-5-16,4-2 0 16</inkml:trace>
  <inkml:trace contextRef="#ctx0" brushRef="#br0" timeOffset="221958.0009">23456 13145 28 0,'-7'-3'14'0,"-28"31"0"0,28-22 18 0,0 7-25 0,0-1 0 16,0 1 3-16,0-4 1 15,3-6-15-15,4 1 1 16,0-4 8-16,7-10 1 16,11-6-5-16,-1-2 1 15,5-1-7-15,6-6 0 16,0 0-7-16,0 0 1 16,0 3-6-1,1 3 1-15</inkml:trace>
  <inkml:trace contextRef="#ctx0" brushRef="#br0" timeOffset="222126.796">23664 13057 40 0,'-10'19'20'0,"-4"22"-18"15,10-29 34-15,-3-2-36 16,4 8 0-16,-5 1 0 16,5 9 1-16,-4-2-4 0,0-4 0 15,3-4-8-15,1-2 0 16,3 0-1-16,3-7 0 15</inkml:trace>
  <inkml:trace contextRef="#ctx0" brushRef="#br0" timeOffset="222238.9046">23700 12885 30 0,'3'-29'15'0,"8"7"-21"0,-8 19 28 0,4 0-35 15,0 3 1-15,4 6-3 16,0 4 1-16</inkml:trace>
  <inkml:trace contextRef="#ctx0" brushRef="#br0" timeOffset="222523.3336">23788 13110 42 0,'3'4'21'0,"1"-4"-29"16,-1-13 45-16,4-3-37 15,0-3 1-15,4-2 0 16,0 2 0-16,-1 0-2 15,-3 3 0-15,0 4 1 0,-7 9 1 0,-7 12-1 16,-7 13 0-16,-3 9 3 16,-1 1 1-16,0 2 1 15,4 7 0-15,4-10 0 32,3 1 1-32,3-7-1 0,4-6 0 15,0-7-2-15,7-3 0 16,4-2-6-16,3-14 0 15,7-8-8-15,4-7 0 16,-1-3-6-16,12-7 0 16</inkml:trace>
  <inkml:trace contextRef="#ctx0" brushRef="#br0" timeOffset="222778.4234">24137 12972 40 0,'0'-9'20'0,"-25"12"-10"16,15-6 31-16,-8 3-36 15,-3 6 1-15,-4-3 2 16,8 4 1-16,3 2-12 0,3 1 0 15,11 2 7-15,7 7 1 16,4 0-3-16,-1 12 0 16,4 7 0-16,-3 2 0 15,-4-5-1-15,-4 6 1 16,-6-1 0-16,-1-8 0 16,-13 5 0-16,-4-2 0 15,-1-4-1-15,-2-9 0 16,-4-6-2-1,3 0 1-15,4-13-9 16,3-13 0-16,11-15-11 16,3-19 1-16</inkml:trace>
  <inkml:trace contextRef="#ctx0" brushRef="#br0" timeOffset="224031.7006">24631 13004 11 0,'11'-13'5'0,"-8"10"1"0,-3 3 6 0,0 0-10 15,0 6 0-15,0 4 1 16,-3 18 1-1,-5 6-4-15,-6 10 0 16,-3 0 3-16,-4-6 1 0,-1 0-1 16,5-4 0-16,3-6 0 0,0-6 0 15,-1-3-1-15,1-6 1 16,0-7-1-16,0-6 0 16,0-6-1-1,3-4 0-15,8-12-1 16,3-12 1-16,3-13-1 15,8-10 0-15,14 7-1 16,6 0 1-16,8 6 0 16,4 6 0-16,-5 10 0 15,-2 16 0-15,-5 12 1 16,-2 9 1-16,-8 19 0 16,-4 16 1-16,-6 9-1 0,-4 4 1 15,-3-7-1-15,-4 3 0 16,0-2-1-16,0-11 1 0,0-5-6 15,0-7 0-15,3-3-7 16,4-9 1-16,7-10-2 16,0-9 1-16</inkml:trace>
  <inkml:trace contextRef="#ctx0" brushRef="#br0" timeOffset="224610.9769">25164 13019 24 0,'0'4'12'0,"42"11"-12"0,-28-18 21 0,4 3-20 16,-1 0 1-16,1-3 1 15,3-10 1-15,0-2-4 16,4 2 0-16,0-6 2 16,-4 1 1-16,-3-1-1 15,-8 0 1-15,-3 0-2 16,-10 3 1 0,-8 7-1-16,-3 3 0 15,-4 9-1-15,-6 9 1 0,-8 10 0 16,0 10 1-16,0 9 0 15,8-1 0-15,6 1 1 0,7-3 1 16,8-1-1-16,3-5 0 16,7-7-1-16,4 0 1 15,6-9-2-15,1-4 1 16,-1-9-6-16,5-6 1 16,6-13-7-1,4-6 1-15,3 1-5 16,4-1 0-16</inkml:trace>
  <inkml:trace contextRef="#ctx0" brushRef="#br0" timeOffset="224924.2469">25608 13023 36 0,'-42'31'18'0,"14"19"-14"0,21-37 31 0,-1-4-34 31,5 0 1-31,-1 4 1 16,4-7 0-16,7 1-4 0,4-4 1 15,3-10 2-15,7-5 0 16,8-10-1-16,-1-6 1 16,0-1-1-16,0 4 0 15,-3 7-1-15,-4 2 0 16,-3 3 0-16,-4 7 0 0,-4 9-1 0,-6 7 1 16,-4 5-1-16,-7 7 1 15,0 0 0-15,0 0 0 31,0 0 1-31,0 0 0 16,3-9-4-16,4-4 0 16,7 0-4-16,4-9 0 15,3-6-7-15,4 0 1 0</inkml:trace>
  <inkml:trace contextRef="#ctx0" brushRef="#br0" timeOffset="225101.2038">25901 12954 28 0,'-11'9'14'0,"4"35"-9"16,7-38 18-16,0 7-21 16,0-4 0-16,0 1 1 0,4-1 0 15,3-3-4-15,0 0 0 16,4-6 1-16,-1-6 1 16,4-6-7-16,0-7 0 15,8 0-4 1,-1-6 0-16</inkml:trace>
  <inkml:trace contextRef="#ctx0" brushRef="#br0" timeOffset="225454.037">26289 12490 27 0,'-28'9'13'0,"10"60"-10"0,11-50 21 15,-7 12-19-15,-4 0 0 0,4 4 3 16,0 6 0-16,4 3-10 15,-1-1 1-15,0 1 7 16,4 0 0-16,4-3-3 16,3-3 0-16,3-13-1 15,4-10 1-15,11-18-2 16,7-6 1-16,3-10-2 16,4-3 1-16,-1 0-2 15,-2 0 1-15,-5 3-1 16,-2 7 1-16,-1 2-2 0,-7 7 1 15,0 3 0-15,-7 7 1 16,0 2 0-16,-7 4 0 16,0 9 0-16,-4 6 1 15,-6 0 0-15,-1 3 1 16,4-6-7 0,4-3 0-16,10-9-9 15,7-1 0-15</inkml:trace>
  <inkml:trace contextRef="#ctx0" brushRef="#br0" timeOffset="226072.5365">27146 12389 22 0,'-17'-12'11'0,"-5"21"-3"15,15-9 5-15,0 3-10 16,-3 3 0-16,-4 7 2 15,0 6 0-15,-1 0-7 16,1 3 1 0,7-4 4-16,0 1 0 15,7 9-2-15,4-3 0 16,6 1-1-16,8 8 0 16,0-3 0-16,-1-2 1 15,1-4 0-15,-4 0 1 16,-3 0-1-16,-8 3 1 15,-3 3 0-15,-7-2 1 16,-7-1-1-16,-7 6 0 16,0 4-2-16,-1-3 1 15,5-4-6-15,-4-6 0 0,7-9-7 16,6-7 1 0</inkml:trace>
  <inkml:trace contextRef="#ctx0" brushRef="#br0" timeOffset="226360.4921">27234 12850 24 0,'36'-9'12'0,"38"-13"-9"16,-57 9 14-16,8 4-16 0,0-1 0 15,-4-5 2-15,0-4 1 16,-3 3-4-16,-8 4 0 16,-6-1 3-16,-15 10 0 15,-17 6-1-15,-11 10 1 16,-3 9-2-16,-7 12 1 0,-1 10 0 15,1 6 0-15,10 0 0 16,11-6 1-16,7-9-1 16,10-1 0-16,11-6 0 15,7-12 1-15,7-10-4 16,4-12 0-16,14-6-5 16,10-13 1-16,7-1-7 15,1-2 1 1,-4-3-2-16,-4 0 1 15</inkml:trace>
  <inkml:trace contextRef="#ctx0" brushRef="#br0" timeOffset="226603.6862">27534 12838 29 0,'-17'28'14'0,"-19"3"-12"0,33-25 30 15,-4 1-31-15,3-1 1 16,4-3 0 0,7-3 0-16,4-3-3 15,3-3 0-15,4-4 2 0,-1 1 0 0,4-1-1 16,4 4 1-16,-4 3-1 15,1 3 0-15,-5 3 0 16,-3 3 0-16,-3 7 0 31,-8-4 0-31,-3 10 0 16,-3 0 1-16,-4 3 0 16,-4 6 0-16,4-3-5 0,0-3 0 15,4-3-7-15,6-3 1 16</inkml:trace>
  <inkml:trace contextRef="#ctx0" brushRef="#br0" timeOffset="226884.1021">27979 12772 30 0,'-11'-3'15'0,"25"6"-12"0,-7-3 20 16,0-3-22-16,4-1 0 16,3 1 1-16,0-3 0 15,4-10-4-15,0 1 1 16,-1-7-4-1,1 0 1-15,-4 3-5 16,0 3 0-16</inkml:trace>
  <inkml:trace contextRef="#ctx0" brushRef="#br0" timeOffset="227072.0014">28113 12577 28 0,'-7'41'14'0,"-11"34"-11"0,11-59 22 0,-7 12-24 15,-7 10 1-15,-7 3-1 16,-4 6 1-16,0 6-4 16,11-3 1-16,10-6-4 15,11-6 0 1,7-7-5-16,11-9 1 16</inkml:trace>
  <inkml:trace contextRef="#ctx0" brushRef="#br0" timeOffset="227356.8751">28138 12888 28 0,'7'-13'14'0,"14"-2"-18"16,-14 8 24-16,0-2-20 15,3-1 0-15,1-2 1 16,0-4 0-16,-8 7-2 16,4 3 1-16,-7 2 0 15,-7 4 0-15,0 10 0 16,-11 12 1-16,1 3 0 0,-1 3 1 15,1 7 0-15,2-1 1 16,5 1 0-16,-1-4 0 16,4-9-1-16,4 0 1 15,3-10-2-15,0-5 0 16,7-11-5-16,0-8 0 16,3-4-3-16,5-3 0 15,-1 4-4 1,-4-1 1-16</inkml:trace>
  <inkml:trace contextRef="#ctx0" brushRef="#br0" timeOffset="227631.3175">28201 12935 25 0,'-7'6'12'0,"-4"3"-6"0,11-5 23 15,0-4-27-15,0 0 1 16,0 0 1-16,0 0 0 16,0 0-5-16,7 0 0 15,4-4 3-15,3-2 1 0,0-3-2 16,4-1 1-16,0 1-2 15,-1 0 1-15,1 2-1 16,3 1 0-16,0 3 0 16,-3 3 0-16,-1 3 0 15,-2 0 1-15,-8 3-1 16,-4 1 1 0,-6 2-1-16,-4 4 1 15,0 2 1-15,-1 1 0 0,1 3-5 16,0-3 1-16,4-4-6 15,3-3 0-15,10 1-4 16,5-10 0-16</inkml:trace>
  <inkml:trace contextRef="#ctx0" brushRef="#br0" timeOffset="227839.8285">28631 12794 28 0,'-7'3'14'0,"0"25"-13"15,4-19 23-15,-8 4-21 16,4 3 0-16,-7-1 1 0,7 7 0 16,0 3-6-16,3 0 1 15,1 1 4-15,3-8 0 0,7-8-7 16,0-4 0-16,0 0-7 16,7-6 1-16</inkml:trace>
  <inkml:trace contextRef="#ctx0" brushRef="#br0" timeOffset="228176.8118">28790 12932 33 0,'7'9'16'0,"11"-15"-13"16,-11 3 25-16,0-4-28 16,4-2 1-16,3-4 0 15,3-2 0-15,1-1-1 16,0-3 0-16,-4 4 1 15,-7-1 0-15,-4 0-1 0,-10 7 0 16,-3 3 0-16,-4 6 0 16,-4 6 1-16,-3 13 0 15,0-1 2-15,-1 4 0 0,8 3 1 16,4 4 1 0,3-1 0-16,3-6 0 0,8 9-2 31,3 1 1-31,3-4-2 15,1-6 0-15,-4-7-3 16,11-5 1-16,-1-7-7 0,8-3 1 0,7-6-8 16,10 3 0-16,4-4-2 31,3-8 0-31</inkml:trace>
  <inkml:trace contextRef="#ctx0" brushRef="#br0" timeOffset="228977.6148">29633 12875 21 0,'-14'22'10'0,"-3"13"-8"0,6-20 16 0,-10 10-15 15,-4 7 0-15,-3-1 3 16,-4 0 0-16,-3-2-7 15,7-1 1-15,3-9 5 16,7-13 1-16,4-12-3 16,11-13 1-16,10-22-2 15,3 0 0-15,19-6-2 16,2 0 1-16,8 7-2 16,-7 5 1-16,7 7 0 15,-4 9 0-15,-10 6-1 0,3 1 1 16,-10 12 0-1,-4 12 1-15,-7 4 0 16,-7 9 1-16,-11 7 0 16,-3 5 0-16,-4 7 0 0,1 3 1 15,3-6-2-15,3-3 1 16,11-4-5-16,7-9 1 16,4-6-7-16,13-10 1 15,1-2-5-15,14-14 0 16</inkml:trace>
  <inkml:trace contextRef="#ctx0" brushRef="#br0" timeOffset="229236.483">30163 12734 35 0,'-15'-53'17'0,"44"62"-22"16,-12-9 29-16,-3-3-24 15,0 0 0-15,1 0 1 16,2-3 0-16,1-4-4 16,3-2 0-16,0-4-5 15,-3-3 1-15,-4 7-2 16,4-1 1-16</inkml:trace>
  <inkml:trace contextRef="#ctx0" brushRef="#br0" timeOffset="229622.3566">30307 12496 24 0,'-10'59'12'0,"-1"70"-13"0,7-104 23 0,-3 10-19 16,-10 5 0-16,-4 23 1 15,-4 3 1-15,-3 0-7 16,-1 0 1-16,1-7 3 15,18-9 1-15,-1-15-3 16,4-7 0-16,3-12-3 16,1-10 1-1,6-15-2-15,5-10 1 16,-5-16-1-16,8-12 1 16,-11 3 1-16,0 10 1 15,-4 6 3-15,-3 12 1 0,-11 7 2 16,-3 15 1-1,7 13 1-15,-3 6 0 16,-1 6 0-16,7 0 0 0,1 1-1 16,10-7 0-16,0-6-2 15,10-7 1-15,15-6-3 16,7-9 1-16,7-9-6 0,-1-10 1 16,-2-16-7-16,2-6 1 15,5 0-7-15,-4-6 1 16,-4 6-2-16,-3 4 1 15</inkml:trace>
  <inkml:trace contextRef="#ctx0" brushRef="#br0" timeOffset="230216.0124">30452 12769 37 0,'-25'9'18'0,"-7"41"-24"0,29-37 38 0,-8 9-31 16,1 6 1-16,-4 3 1 15,3 4 0-15,0 2-4 16,1 1 1-1,-1-7 3-15,4 1 0 16,-3-4 0-16,6-9 0 16,-3-10-1-16,7-9 0 15,0-12 0-15,11-13 0 16,3-16-2-16,7-3 1 16,4 0-1-16,3 0 1 15,4 10-1-15,-4 5 0 0,7 7-1 16,-3 4 1-1,0 2-1-15,-4 0 1 16,-7 10-1-16,0 6 1 0,0 3-1 0,-7 10 1 16,-3-1 0-16,-8 4 0 15,-6 3 0-15,-8-1 0 16,-6 11 0 0,-4 5 0-16,-4 4 0 15,4-1 1-15,3-5-1 16,-3-7 1-16,10-6-1 15,1 0 1-15,-1-10-1 16,8-12 1-16,-1-13-1 16,4-3 0-16,7-6 0 15,0 3 0-15,4 3-1 16,-1 4 1-16,-6 2-1 16,6 4 0-16,-6 3 1 0,-4 6 1 15,0 12 0-15,-4 4 1 16,-6 6 1-16,-1 3 0 15,-3 3 1-15,-3 10 0 16,-1-7-1-16,4 0 1 16,3-2-1-16,4-4 1 15,4-10-4-15,3-2 0 16,3-4-6-16,4 1 1 16,7-1-8-16,7-6 0 15,8-3-5-15,-1-9 0 0</inkml:trace>
  <inkml:trace contextRef="#ctx0" brushRef="#br0" timeOffset="230543.664">31182 12665 20 0,'7'-31'10'0,"-3"15"2"0,-4 16 8 16,0-3-16-16,-4 9 1 15,-14 4 1-15,4 2 1 16,-10 7-8 0,-5 3 0-16,-6 3 5 15,-4 3 0-15,1 0-2 16,-5 4 1-16,4-1-3 0,4-9 0 15,3-3-6-15,15-3 1 0,6-7-7 16,8 0 1-16</inkml:trace>
  <inkml:trace contextRef="#ctx0" brushRef="#br0" timeOffset="230688.0205">30893 12910 33 0,'0'9'16'0,"0"13"-14"15,0-13 24-15,0 10-25 16,-4 6 1-16,-3 4 0 15,0 2 0-15,-3-3-3 0,10 4 1 16,-4-7-1-16,4-10 1 16,0-5-6-16,4-4 1 15,10-6-6-15,7-9 1 16</inkml:trace>
  <inkml:trace contextRef="#ctx0" brushRef="#br0" timeOffset="231188.0444">31313 12731 36 0,'0'13'18'0,"28"-4"-23"15,-21-6 31-15,-4 0-26 16,4 0 0-16,-3 4 0 16,3 2 0-16,-3 4 0 15,-4-1 0-15,0 7-1 16,-4 0 1-16,-7 3-2 15,-6 0 1-15,-1 3-1 16,-14 6 0-16,1 4 2 16,-1-4 0-16,4 0 2 15,-1 1 0-15,12-10 1 0,-4 6 1 16,10-6 0-16,0-3 1 16,4-10-2-16,7-3 0 15,7-9-2-15,11-6 1 16,3-4-3-16,8-9 1 15,-5-9-3-15,11-1 1 16,-10 4-2-16,3 0 0 0,-6 3 0 16,2 3 0-16,-10 3 2 15,-3 7 0-15,0 2 2 16,-4 4 1-16,-7 6 1 16,0 3 0-16,0 0 1 15,0 0 0-15,0 4-1 16,0-4 1-16,3 6-2 15,1-6 1-15,-1 0-2 16,8-3 0-16,-1 0-5 16,8-3 1-16,0-3-6 15,6 0 0-15,-3 0-2 16,-3-4 1-16</inkml:trace>
  <inkml:trace contextRef="#ctx0" brushRef="#br0" timeOffset="231402.1067">31665 12806 27 0,'-14'10'13'0,"14"2"-12"16,0-9 26-16,0 4-24 0,-10 2 0 15,6 4 1-15,-14-1 0 0,8 4-6 16,-11 6 1-16,-7 0 3 16,-1 6 0-16,-2 6-3 15,2 1 1-15,-9-7-3 16,13-3 0-16,4-6-5 15,7-3 0-15,14-4-3 16,7-9 1-16</inkml:trace>
  <inkml:trace contextRef="#ctx0" brushRef="#br0" timeOffset="231552.2923">31443 13073 31 0,'-3'12'15'0,"6"20"-14"0,-3-26 29 0,4 6-29 15,-1 1 1-15,-3 0-1 16,11-4 1-16,-1 0-10 16,11-2 1-16,-3 5-3 15,3-6 1-15</inkml:trace>
  <inkml:trace contextRef="#ctx0" brushRef="#br0" timeOffset="231865.0512">32085 12706 30 0,'-46'-6'15'0,"57"-13"-20"0,-11 16 24 0,0 3-19 15,0 0 1-15,0 6 3 16,-4 6 0-1,-3 1-4-15,4 0 1 16,-4 2 2-16,7 1 0 16,0 0 0-16,0-1 0 15,7-2-2-15,-4 2 0 16,8-5-2-16,3-4 0 0,0 0-3 16,-3-2 0-16,6-4-4 15,-6 0 0-15,-1 0-3 16,-10 3 1-16</inkml:trace>
  <inkml:trace contextRef="#ctx0" brushRef="#br0" timeOffset="232038.6614">31969 12881 36 0,'-21'4'18'16,"21"-4"-24"-16,0 0 38 0,0 0-30 16,7 0 0-16,3 0 1 15,4 0 0-15,-3 0-4 16,7 0 0-16,3 0 2 15,0-4 1-15,4 1-5 0,-4 0 1 16,-7 0-6-16,3 0 0 16,-6 3-4-16,-4 3 1 15</inkml:trace>
  <inkml:trace contextRef="#ctx0" brushRef="#br0" timeOffset="232371.8622">31976 12963 37 0,'-35'28'18'0,"13"16"-21"0,12-25 34 0,-11-3-30 16,3 12 0-16,-7 0 0 16,-3 0 1-16,0 1-3 15,0-8 1 1,6 5-4 0,12-11 1-16,10-2-4 15,7-7 1 1,3-9-3-16,5-10 1 0,2-2-1 0,11-10 0 0,-3 0 5 15,0-4 0-15,-4 7 4 16,0-6 0-16,7 6 2 16,-6 3 1-16,9 10-1 31,-2 0 0-31,-8 2 0 16,-4 1 1-16,1 6-2 15,-4 0 0-15,-3-6-4 16,-1-1 1-16,1 4-3 0,-4 0 1 15</inkml:trace>
  <inkml:trace contextRef="#ctx0" brushRef="#br0" timeOffset="232715.4917">32018 13013 24 0,'-14'6'12'0,"7"1"-13"0,7-4 23 16,0 0-19-16,-7 10 1 16,-4-1 0-16,11 1 1 15,-3 5-6-15,-4 4 0 16,3-3 4 0,4-6 0-16,0-1-1 15,4-2 0-15,3-7 0 16,-4 0 0-16,8-6-1 15,3-3 1-15,0-7-1 16,-3-3 0-16,10-2-1 16,-3-11 1-16,-8 4-2 15,8 3 0-15,-8 7-3 16,-6 2 0-16,3 4-4 16,-7 2 1-16,0 11-4 15,-7 8 0-15</inkml:trace>
  <inkml:trace contextRef="#ctx0" brushRef="#br0" timeOffset="233002.9163">31990 13176 23 0,'-21'0'11'0,"21"3"-12"0,0-9 17 16,0 6-17-16,10-3 1 16,-3 3 0-16,-3 0 0 0,10 3 0 15,-3 0 1-15,-1 0 0 16,1 4 1-16,-1 2 1 15,-6 4 0-15,3-1 0 16,-7 1 1-16,0-1 0 16,-7 4 0-16,-4-4-1 15,1 1 1-15,-11 0-3 16,3-1 1-16,-14 1-2 16,0-4 1-16,-6-3-4 15,-5 1 1-15,4-7-6 16,4-7 0-16,3 4-3 15,4-3 1-15</inkml:trace>
  <inkml:trace contextRef="#ctx0" brushRef="#br0" timeOffset="233140.3824">31690 13280 37 0,'21'6'18'0,"29"19"-20"0,-33-22 37 16,1 7-31-16,3 2 1 16,0 7 1-16,0 6 1 0,1 6-10 15,6 7 1-15,-7 3 1 16,7 6 0-16,4-3-11 15,-4 6 0-15,4-9-2 16,-4-7 1-16</inkml:trace>
  <inkml:trace contextRef="#ctx0" brushRef="#br0" timeOffset="234616.5528">20535 10947 33 0,'0'6'16'0,"11"-3"-12"16,-8 0 17-16,1 4-21 0,3-1 1 16,3 0 0-16,1-6 0 15,3 6-5-15,4 1 1 16,-1-1-2-16,-2 10 0 16,-12 2-2-16,-3-2 0 15,-3 3 1 1,-4 0 0-16,-4-1 5 15,-3 4 1-15,0-3 5 16,0 0 0-16,3-3 2 0,0-7 0 0,11-3-1 16,7-6 1-16,4-6-4 15,10 0 0-15,11-4-2 16,0 1 0-16,3 3-1 16,-3 0 0-16,-4 6 0 15,0 0 0-15,-10 6 1 16,-4 0 1-1,-11 3 0-15,-6 4 1 16,-8 6 0-16,-6-3 1 0,-15 9 0 0,0 6 0 16,-3 7-2-16,-4 5 1 15,-3-2-3-15,-4 0 1 32,4-3-5-32,6-13 0 15,5-13-6-15,6-12 1 16,14-12-4-16,8-4 0 0,6 0 1 15,8 1 1-15,7-4 8 16,-1 6 0-16,4 4 7 16,0 6 1-16,1 3 5 15,-1 6 1-15,0 0-2 16,4 4 1-16,3-4-4 16,4 3 0-16,-1-5-5 15,5-4 0-15,2-7-9 16,-2-12 1-16,-1 4-5 15,4-7 1-15</inkml:trace>
  <inkml:trace contextRef="#ctx0" brushRef="#br0" timeOffset="235705.7856">21107 10824 29 0,'-4'-12'14'0,"22"15"-16"0,-15-6 24 15,4 6-21-15,4-3 0 16,0 0 0-16,3 0 0 16,-4 0-4-16,4 0 0 15,-3 3-1-15,-8 3 1 0,-3 7-2 16,-7 3 0-16,-3 6 1 16,-1 6 0-16,-6 0 3 15,-1 3 1-15,0-6 3 16,1-3 1-16,3 0 1 15,3-6 1-15,4-3-1 16,3-4 0-16,8-3-2 16,3-3 1-16,7 1-2 15,0-11 0-15,4-2-2 16,0-4 0-16,6-2-2 16,1 2 0-16,0-3 0 0,-4 4 0 15,-7 6-1-15,-4 2 1 16,-6 11 0-1,-8 2 1-15,-10 4 1 16,0 5 1-16,0-2 0 16,-4 0 1-16,1 3 0 15,-4-1 1-15,7-2 0 16,-1-3 0-16,5-1-1 16,3-2 1-16,3-4-2 15,4-6 0-15,7-3-1 16,4-3 0-16,0-4-3 0,-1 4 1 15,11-4-1-15,-3 1 0 16,0 0-1-16,-1-1 0 0,-3 1 0 16,-7 6 1-16,-7 6 1 0,-7 0 1 15,-3 0 1-15,-4 6 0 16,-4 4 1-16,0 6 1 16,1 3 1-16,-1 0 1 31,7-3 0-31,4-4 0 15,4-5 0-15,3-7 0 16,3-3-2-16,4-6 1 16,4-4-3-16,3-2 0 31,7-1-3-31,0 0 1 0,1 1-4 16,-1-1 1-16,-7 4-5 15,0 6 1-15,-7 3-1 16,-7 3 1-16,-3 6 4 31,31 7 5-31,-85 0 1 16,29 15 1-16,3 0 5 15,4-2 0-15,4-1 1 16,3 0 1-16,3-6-4 16,4-3 0-16,3-3-1 15,4-7 0-15,0-6-2 16,7-9 0-16,0-7-1 0,4-6 1 15,3 4-2-15,7-1 1 16,0-3-4-16,-3 4 0 16,0 2-3-16,-4 4 1 15,-4-1-4-15,-3 4 1 16,-3 0-3-16,-4 6 1 16,0 0 5-1,28 15 5-15,-60-24 1 16,29 15 1-16,-1 1 4 15,-6 2 0-15,3 10 2 16,-4 6 1-16,1 3-5 16,-1 7 1-16,0 2-3 0,1 4 1 15,3-7-5 1,0 1 0-16,3-7-7 16,1 0 1-16</inkml:trace>
  <inkml:trace contextRef="#ctx0" brushRef="#br0" timeOffset="237190.141">21530 11135 24 0,'-4'34'12'0,"-10"20"-8"0,11-42 15 0,-4 4-17 15,0 3 1 1,0 3 1 0,0 6 1-16,-7-3-6 15,-1-6 0-15,-6-7 4 16,4-2 1-16,3-13-3 0,-1-13 1 15,8-3-1-15,4-9 1 16,3-7-2-16,7-5 0 16,11 5-1-16,-1-3 1 15,4 4-1-15,4 3 1 0,0 9-1 16,-1 3 0-16,1 9 2 16,-4 10 0-16,0 7 0 15,-3-1 0-15,-7 7 1 16,-4 5 0-16,-7 7 0 15,0 4 1-15,-4-4-2 16,1-3 1-16,-1-3-5 0,4-4 1 16,4-2-5-16,6-7 0 15,4-3-5-15,4-3 0 16</inkml:trace>
  <inkml:trace contextRef="#ctx0" brushRef="#br0" timeOffset="237593.3718">22112 10727 25 0,'-46'13'12'0,"18"53"-10"15,21-44 18-15,-7 3-18 0,0-3 1 16,3-7 0-16,8 1 0 15,6-4-5-15,4-8 1 16,4-11 2-16,3-2 1 16,4-4-2-16,-1-2 1 15,1 2-1-15,-1 1 0 16,1 2 0-16,-7 4 0 16,-4 6 0-16,-4 3 0 15,-6 6 0-15,-4 7 0 16,-4 3 1-16,1 6 1 15,-1 3 0-15,0-3 0 0,4-3 0 16,0-3 0-16,4-6 0 16,3-1 1-16,3-6-2 15,8-2 0-15,3-11-4 16,4-2 0-16,3-10-4 16,0 0 1-16,0-3-5 15,0 0 0-15</inkml:trace>
  <inkml:trace contextRef="#ctx0" brushRef="#br0" timeOffset="237855.9829">22391 10718 23 0,'-4'6'11'0,"-13"10"-7"0,6-10 17 15,-3 10-18-15,0 2 0 0,3 4 2 16,1-3 0-16,-1-3-7 16,8 0 1-16,-1-4 4 15,4-6 1-15,11-2-3 16,3-1 1-1,0-3-2-15,3-3 1 16,1-7-1-16,0 4 0 16,-1 3-1-16,-2 0 0 15,-1 3-2-15,-4 0 1 16,4 0-3-16,-7 3 1 0,-3 3-3 16,-4 3 0-16,-4 4-3 15,-3 9 1-15</inkml:trace>
  <inkml:trace contextRef="#ctx0" brushRef="#br0" timeOffset="238372.8065">22126 11185 22 0,'0'-6'11'0,"14"-13"-11"0,-7 13 19 0,8-4-19 16,-1 1 1-16,0-1 0 15,3 4 0-15,1 0-2 16,0 3 1-16,3-4 0 16,-4 7 1-16,-6 0-1 15,-4-3 0-15,-10 3 0 16,-1 7 0-16,-3 2 0 16,-4 4 1-16,1 2 0 15,-4 1 0-15,7 0 0 16,0-4 0-16,3-2 0 0,-3-1 0 0,3-3 0 15,4-3 0-15,0-3-1 16,4-6 1-16,0 0-1 16,-1-4 0-16,4-2 0 15,-3-1 0-15,3 4-1 16,-4 3 0-16,1-1 0 16,-4 7 1-16,-4 0-1 15,1 7 1 1,-1 5 0-16,-3 7 0 15,4 0 0-15,-1 3 1 16,4 9-1-16,-3 0 1 31,3 23 0-31,0-10 0 0,0-10 0 16,0-6 0-16,0-2 0 16,0-11 0-16,-4-2-3 15,4-10 1-15,0-3-5 16,0-13 1-16,4 1-3 15,-4-10 0-15</inkml:trace>
  <inkml:trace contextRef="#ctx0" brushRef="#br0" timeOffset="238560.2693">22239 11279 21 0,'-3'0'10'0,"-1"3"-4"0,1-3 17 16,-1 3-18 0,-7 0 0-16,1 7 2 15,-4 6 0-15,-4 6-9 16,-3-1 0-16,3 1 6 0,1 0 1 0,-1 0-3 15,4-3 0-15,3-6-4 16,4-7 0-16,7-6-9 16,11 0 0-16,6-13-1 31,5 1 1-31</inkml:trace>
  <inkml:trace contextRef="#ctx0" brushRef="#br0" timeOffset="239211.7878">22867 10762 21 0,'-25'22'10'0,"8"9"-7"0,10-22 17 0,0 7-17 16,-4 3 1-1,0-3 1-15,1-1 0 16,3-2-7-16,3-4 0 15,4 1 5-15,4-7 0 0,3-3-2 16,0 0 0-16,0 0-1 16,0 3 1-16,0-3-1 15,0 3 0-15,0 0 0 16,-3 3 0-16,-4 4 0 16,0 9 0-16,-4 3 2 15,1 0 0-15,-1-1 0 16,1-2 1-16,-1-3 0 0,1-3 1 15,3-1 0-15,0-3 0 16,3-5-2-16,4-4 1 16,0 0-4-16,11-7 0 15,3-11-6-15,11-11 1 16,3-8-6 0,7-1 0-16,-6-3-2 15,-1 4 1-15</inkml:trace>
  <inkml:trace contextRef="#ctx0" brushRef="#br0" timeOffset="239608.9262">23185 10724 25 0,'-11'6'12'0,"-14"10"-6"16,18-7 24-16,0 7-27 15,-3 3 1-15,-1 3 1 16,4-6 0-16,0-4-7 16,3 1 0-16,8-7 5 0,-1 0 0 15,4-3-2-15,1-9 0 0,2 6-1 16,1-3 1-16,3-3-3 15,-4 6 0-15,1 0-1 16,-4 6 0-16,-3 0-2 16,-4 4 0-1,0-1-1-15,-4 4 1 16,-3-1 1-16,0 4 0 16,-4 9 0-16,-6 6 0 15,-4-6 1-15,-8 7 1 16,5-4 1-16,-1-3 1 0,7-3 1 15,4-6 1-15,7-4 2 16,0-2 0-16,4-4 1 16,6 0 0-16,4-6-1 15,4-3 1-15,3-3-2 16,3-4 0-16,1-2-5 16,3-7 1-16,4-9-6 0,0-4 0 15,-4-8-3-15,0 2 0 16</inkml:trace>
  <inkml:trace contextRef="#ctx0" brushRef="#br0" timeOffset="239763.3569">23199 10752 30 0,'-21'22'15'0,"-8"22"-13"0,22-19 29 15,0 7-29 1,0 5 0-16,-3 1 0 0,6-4 1 0,0 7-4 16,1-3 0-16,3-4 2 15,0 1 1-15,3-7-3 0,1-3 0 31,0-3-4-31,3-3 0 16,0-7-6-16,3-2 0 16</inkml:trace>
  <inkml:trace contextRef="#ctx0" brushRef="#br0" timeOffset="240075.7901">23163 11267 30 0,'-21'12'15'0,"-3"-6"-9"15,13-6 23-15,-3 0-29 16,-4 3 1-16,1-3 0 0,-1 4 0 15,0-1-2-15,4-3 1 16,0 6-1-16,0 0 1 16,0-3-2-16,0 7 0 15,-4-4-1-15,8 0 0 16,6-2-1-16,-7-4 1 16,4 3 1-1,7-3 0-15,0 0 3 16,0 0 0-16,0 0 2 15,7 0 1-15,0 3 1 16,4 0 0-16,10 0 0 16,0-3 0-16,8 0-2 15,-5-6 1-15,1-7-5 16,0 4 1-16,3-7-8 0,0 0 1 16,4 1-5-16,-4-1 0 0</inkml:trace>
  <inkml:trace contextRef="#ctx0" brushRef="#br0" timeOffset="240317.3448">23290 11056 13 0,'-7'-12'6'0,"7"12"2"16,0 0 2-16,0 3-8 15,4 3 1-15,-1 4 0 0,1-4 1 16,-1 0-6-16,4 1 1 16,1-4-2-16,-1 0 1 15,3 3-4 1,4-3 0-16</inkml:trace>
  <inkml:trace contextRef="#ctx0" brushRef="#br0" timeOffset="240961.2654">23703 10702 30 0,'-10'-6'15'0,"-1"9"-13"15,7-3 29-15,-3 6-29 16,-10 13 0-16,-8 6 2 16,-3 3 0-16,0 7-5 15,10-4 1-15,4-6 3 16,7 0 1-16,7-9-2 15,3-10 0-15,8-6-1 16,3-6 1-16,7-6-1 16,0-10 0-16,1-4-1 0,2-2 1 0,1 3-1 15,0 3 0 1,-4 3 0-16,0 4 0 0,0 5-1 16,-3 10 1-16,-4 3 0 15,-4 10 0-15,-3 12 0 16,-3 10 1-16,-4 8-1 15,-4 11 1-15,-3-7 0 16,-3 0 0-16,-4 0 0 16,0-6 0-16,-4-4-5 15,0-5 0-15,4-4-6 16,-3-9 1-16,-1-4-5 0,4-8 1 16</inkml:trace>
  <inkml:trace contextRef="#ctx0" brushRef="#br0" timeOffset="241178.974">23647 11176 37 0,'3'9'18'0,"11"-6"-16"15,-7-6 31-15,0 0-30 16,4-3 0-16,3-4 2 16,0-2 1-16,0 2-7 15,-3-2 1-15,-4-4 5 0,0 3 0 16,-10 4-2-16,-5 3 1 15,-2 0-1-15,-8 2 0 16,-6 8-2-16,-8-4 1 16,-3 6-9-16,-1 3 0 0,8 7-10 15,-7 6 1-15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1:52:16.05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22027 10498 38 0,'-3'-9'19'0,"6"-19"-8"0,1 18 19 0,3-15-25 15,4-16 0-15,6-3 2 16,11-9 0-16,8-6-9 16,10 8 1-16,14-14 6 15,3-4 1-15,1 6-3 16,-4-6 0-16,0 3-1 16,-8 10 1-16,-2 5-2 15,-8 8 1-15,-7 8-4 16,-6 7 1-16,-5 3-7 15,-6 6 0-15,-4 3-7 0,-7 7 0 16,-3 3-4-16,-8 6 1 16</inkml:trace>
  <inkml:trace contextRef="#ctx0" brushRef="#br0" timeOffset="234.7895">22602 9561 30 0,'-3'-3'15'0,"14"-19"-13"0,-4 9 26 0,3 0-26 16,8-2 0-16,3 5 3 15,4 1 0-15,3 3-4 16,0 6 0-16,0 6 5 16,1 3 0-16,-1 7 0 15,-11 6 0-15,-10 6-1 16,-10 10 0-16,-4 9-2 16,-7 3 0-16,0 0-3 15,0-6 0-15,3-6-7 0,4-4 1 16,3-18-8-1,4-10 1-15,7-9-4 16,4-19 0-16</inkml:trace>
  <inkml:trace contextRef="#ctx0" brushRef="#br0" timeOffset="481.9968">23072 9209 41 0,'-32'-15'20'0,"50"2"-15"0,-8 7 39 15,1 0-42-15,-1-10 0 16,4-3 1-16,4 0 0 16,3-3-4-16,4-3 0 15,0 0-1-15,-1 0 1 16,1 0-8-16,-7 3 0 15,-4 0-6-15,-7 0 0 16</inkml:trace>
  <inkml:trace contextRef="#ctx0" brushRef="#br0" timeOffset="651.5186">23181 8865 35 0,'-28'21'17'0,"7"45"-8"0,17-47 26 0,-6 16-33 15,-5 9 1-15,1 6 0 16,0 6 1-16,0 1-6 15,3-7 1-15,8-9-1 16,3-4 1-16,3-5-9 16,8-4 0-16,7-3-4 15,3-9 1-15</inkml:trace>
  <inkml:trace contextRef="#ctx0" brushRef="#br0" timeOffset="1147.4042">23181 9510 40 0,'-32'44'20'0,"18"-19"-14"16,11-21 37-16,-1-4-39 0,1 0 0 0,3 0 2 15,0-10 0-15,3-5-8 16,4-7 1-16,7-7 4 16,4-2 1-16,3-10-2 15,4-6 1-15,-1 0-4 16,1 3 0-16,0 7-6 15,-8 5 1-15,1 10-5 16,-4 10 0 0,-3 9-3-16,-4 6 1 15,-4 9 3-15,-3 1 0 0,-3 12 8 16,-1 3 1-16,-3 0 6 16,0-3 1-16,4 1 4 15,-1-1 1-15,1 0-1 16,3-3 1-16,3-3-2 15,4-4 1 1,0-5-3-16,4-7 0 16,10-3-3-16,4-10 0 0,7 1-2 15,3-4 1-15,-7-5-2 16,0 2 0-16,-7 3-1 16,1 4 1-16,-5 9-1 15,-3 6 0-15,-3 4 0 0,-4-1 0 16,-7 4 0-16,3 2 0 15,-6 1 0-15,3 0 0 16,3-1-5-16,1-2 0 0,0-4-8 16,3-3 0-16,3-2-6 15,4-4 0-15</inkml:trace>
  <inkml:trace contextRef="#ctx0" brushRef="#br0" timeOffset="1466.7723">23774 9432 49 0,'3'-9'24'0,"15"-23"-23"16,-11 17 41-16,3-4-42 15,5-9 1-15,-1-4 0 16,0 4 0-16,-7 3-1 0,-4-3 0 16,-6 12 0-16,-4 7 1 31,-7 15-2-31,-7 13 1 0,-1 15 0 15,-2 1 1-15,3-1 0 16,3 1 1-16,4-1 1 0,3-2 1 16,8-4 0-16,-1 0 0 15,8-6 0-15,3-6 1 16,7-4-3 0,0-2 0-16,4-7-7 15,3-3 0-15,3-7-10 16,1-5 1-16,3 9-5 15,4 0 0-15</inkml:trace>
  <inkml:trace contextRef="#ctx0" brushRef="#br0" timeOffset="1655.5864">24134 9532 58 0,'0'16'29'0,"-15"12"-32"0,8-21 55 16,-7 8-52-16,-10 14 1 15,-5 5 1-15,1 4 0 16,0-4-5-16,3-3 1 16,1-2-8-16,9-14 0 15,5-5-7-15,-4-10 0 0</inkml:trace>
  <inkml:trace contextRef="#ctx0" brushRef="#br0" timeOffset="2297.2101">24599 9021 38 0,'11'25'19'0,"-32"95"-13"15,6-73 19 1,-2 9-23-16,-4 7 0 0,0-1 0 16,-1 4 1-1,5 6-4-15,-1-6 0 0,0-9 3 16,4-7 0-16,4-12-4 15,3-13 0-15,0-13-3 16,0-18 0-16,0-25-2 16,3-13 1-16,8-13-1 15,6-2 0-15,4-7 4 0,4 9 1 16,14 10 4-16,-4 13 1 16,0 9 2-16,-3 12 0 15,-4 10 2-15,-3 6 0 16,-8 7-1-1,-3 5 1-15,-7-2-2 16,-10 2 1-16,-5 1-2 0,-2 0 1 0,-1-4-3 16,4-2 0-16,4-7-8 31,2-3 0-31,5-3-9 16,21 0 0-16</inkml:trace>
  <inkml:trace contextRef="#ctx0" brushRef="#br0" timeOffset="2514.7148">24878 9426 39 0,'10'-6'19'0,"8"-32"-8"0,-14 25 25 16,-1-5-32-16,1-4 0 15,-1 0 3-15,-6 0 0 16,-4 3-9 0,-7 3 1-1,-4 4 5-15,0-1 0 16,1 13-2-16,-1 3 0 0,4 10-6 15,3-7 1-15,4 3-6 16,7-2 0-16,4-1-8 16,10-3 0-16</inkml:trace>
  <inkml:trace contextRef="#ctx0" brushRef="#br0" timeOffset="2812.7713">25301 9024 46 0,'-10'0'23'0,"-29"13"-23"0,25-13 37 16,-7 9-36-16,-8 1 1 15,5 9-1-15,-1-1 1 16,7 1-3 0,8 0 0-16,3 3 1 15,10 0 1-15,1 0-1 16,3 0 1-16,3 6 0 15,1-3 1-15,0 0 0 16,-4 0 0-16,-4-6 1 0,1 0 0 16,-4-3-1-16,0-7 1 15,-4 0-2-15,-3-2 1 16,-7-4-15 0,7-16 0-16,7 1-4 15,7-7 1-15</inkml:trace>
  <inkml:trace contextRef="#ctx0" brushRef="#br0" timeOffset="2967.5482">25347 9156 41 0,'4'10'20'0,"-8"5"-18"0,4-5 32 16,0 2-32-16,-3 7 1 16,-1 9-1-16,0 0 1 15,1 1-9-15,-1-4 0 16,1-3-6-16,6-3 0 15</inkml:trace>
  <inkml:trace contextRef="#ctx0" brushRef="#br0" timeOffset="3118.7082">25372 9040 42 0,'-25'-9'21'0,"18"-1"-24"0,7 4 31 16,4 0-28-16,3-4 0 15,7 1-8 1,0-4 1-16,7 4 0 0,0 3 0 0</inkml:trace>
  <inkml:trace contextRef="#ctx0" brushRef="#br0" timeOffset="3284.4413">25523 8987 47 0,'0'-6'23'0,"15"-20"-25"0,-8 17 41 0,3-3-39 16,18-4 0 0,4-6-7-16,3 0 0 15,1 0 0-15,-4 3 0 16,-4 3-6-16,-11 4 0 0</inkml:trace>
  <inkml:trace contextRef="#ctx0" brushRef="#br0" timeOffset="3452.1841">25728 8802 44 0,'-10'19'22'0,"-15"15"-22"0,11-21 42 0,-4 9-42 31,-3 9 1-31,3 13-1 16,-3 3 1-16,3 3-3 16,4-3 0-16,7 0-5 15,4-3 0-15,3 0-7 16,3-13 1-16</inkml:trace>
  <inkml:trace contextRef="#ctx0" brushRef="#br0" timeOffset="3609.4093">25792 9222 42 0,'-11'22'21'0,"-7"0"-23"0,15-13 34 0,-8 4-32 15,1 9 0-15,-4 0-7 16,3 0 1-16,4-7-2 15,0 4 0-15</inkml:trace>
  <inkml:trace contextRef="#ctx0" brushRef="#br0" timeOffset="3768.3547">25739 9040 47 0,'-11'-19'23'0,"8"4"-24"16,3 8 39-16,7 1-38 15,3 0 1-15,8-4-6 16,3 1 1-16,0 0-3 16,0 2 0-16,4 4-6 15,0 3 0-15</inkml:trace>
  <inkml:trace contextRef="#ctx0" brushRef="#br0" timeOffset="3944.9078">25897 9153 54 0,'-3'35'27'0,"3"-7"-28"0,0-22 53 0,0 0-50 16,3 1 0-16,1-4 1 16,3-3 1-16,0-10-5 15,4-5 0-15,3-10-2 16,7-7 0-16,0 7-9 16,4 0 0-16,-4 6-6 15,-7 7 0-15</inkml:trace>
  <inkml:trace contextRef="#ctx0" brushRef="#br0" timeOffset="4282.8922">26099 9244 44 0,'-8'-9'22'0,"19"15"-12"0,-7-12 37 16,3-7-45-16,0-3 1 16,10-6-1-16,8-6 1 15,0 3-4-15,3 0 0 0,-3 0 2 31,-4 0 1-31,-7 0-2 16,-11 6 1-16,-10 6-1 16,-10 13 0-16,-11 7 1 15,-4 5 1-15,-4 13 0 16,5 7 1-16,3 2 1 16,6 4 1-16,8-7 0 15,7 4 0-15,7-1-1 16,7-9 1-16,4 0-3 15,6-9 0-15,15-7-2 16,7-6 1-16,3-6-12 16,8-6 1-16,6-7-10 15,8-3 0-15,24 1-2 0,0-17 0 16</inkml:trace>
  <inkml:trace contextRef="#ctx0" brushRef="#br0" timeOffset="12331.7619">23188 11696 28 0,'-28'-25'14'0,"31"19"-3"0,-3 6 14 16,7 0-22-16,4 0 1 0,7 0 1 16,3 0 0-16,4-3-6 15,3-4 1-15,11 1 4 16,6 0 0-16,1-4-7 16,4 1 1-16,-4-4-10 15,-8 4 0-15</inkml:trace>
  <inkml:trace contextRef="#ctx0" brushRef="#br0" timeOffset="12527.4213">23467 11583 41 0,'-53'60'20'0,"18"-16"-18"0,28-25 28 15,-1 6-29-15,-2 9 0 16,3 10 0-16,0 6 1 15,3 0-3-15,1-3 0 0,3-9-2 16,3-10 0-16,4-3-6 16,0-15 0-16,0-13-3 15,11-10 0-15</inkml:trace>
  <inkml:trace contextRef="#ctx0" brushRef="#br0" timeOffset="12750.5587">23573 11825 21 0,'24'-10'10'0,"-20"13"-3"0,-1 1 14 16,-3 2-16-16,0 13 0 15,-3 3 4-15,-1 9 0 0,-3 0-10 16,4-2 0-16,-4-7 8 16,3-4 0-16,-3-2-2 15,4-10 0-15,-1-6-2 16,4-6 1-16,7-13-3 16,4-9 1-16,3-7-1 15,0-2 0-15,0-1-1 31,4 1 1-31,3 5-6 0,0 4 1 16,0 9-9-16,0 4 0 16,4 8-2-16,-4 7 0 0</inkml:trace>
  <inkml:trace contextRef="#ctx0" brushRef="#br0" timeOffset="13140.546">23841 11856 25 0,'-21'16'12'0,"6"18"-3"0,15-24 19 0,-3 2-25 16,3 4 1-16,3 0 1 15,1 2 1-15,3-5-7 16,4-4 1-16,3-9 4 15,3-9 1-15,5-10-3 16,9-9 1-16,8-7-1 16,-4 4 0-16,-6 3-2 15,-1 6 1-15,-7 6-1 0,-3 7 1 16,-8 6-1-16,-3 9 0 16,-7 3 0-16,0 4 0 15,0 3 0-15,-3-1 0 16,3 7 0-16,0-3 0 15,0 6-2-15,-4-6 0 16,4 0-7-16,7 0 1 16,0-7-6-16,4-3 1 15</inkml:trace>
  <inkml:trace contextRef="#ctx0" brushRef="#br0" timeOffset="13421.3833">24253 11985 38 0,'0'0'19'0,"8"-29"-18"0,-5 14 31 0,4-4-31 16,4-6 0-16,-1 0 1 16,1 0 0-16,-1 3-3 15,-3 3 1-15,-7 6 1 16,-7 10 0-16,-7 13-1 16,-3 12 1-16,-8 6-1 0,-3 9 1 15,0 7 0-15,3-6 1 0,7-7 0 31,8-2 1-31,3-8-1 16,10-5 1-16,8-6-1 16,3-7 1-16,3-10-5 15,8-5 0-15,3-10-7 16,8-6 0-16,2-4-6 0,12 4 1 16</inkml:trace>
  <inkml:trace contextRef="#ctx0" brushRef="#br0" timeOffset="13632.0312">24673 12016 38 0,'-35'28'19'0,"-7"26"-18"16,20-36 30-16,1 4-30 15,0 0 0-15,0 6 0 16,0 4 0-1,3-4-3-15,8-3 1 16,3-6-5-16,7-7 0 0,3-8-6 0,8-14 1 16</inkml:trace>
  <inkml:trace contextRef="#ctx0" brushRef="#br0" timeOffset="13847.4339">24867 11674 38 0,'-28'10'19'0,"-4"46"-21"16,25-40 32-16,0 15-29 0,-7 10 0 15,0 9 0-15,0 6 1 16,3 1-3-16,4-7 1 16,4-9-1-16,6-7 0 15,1-5-4-15,3-14 0 0,0-5-6 16,0-20 0-16</inkml:trace>
  <inkml:trace contextRef="#ctx0" brushRef="#br0" timeOffset="14220.2116">24811 11806 30 0,'7'-35'15'0,"7"13"-10"15,-10 19 23-15,3 3-27 16,0 0 1-16,0 0 1 16,0 3 0-1,0 4-3-15,0 2 0 16,-4 4 3-16,-3-1 0 15,-3 7-1-15,-8 6 1 0,1 3-1 16,-1 1 0 0,1-4-1-16,-1-10 1 0,4-5-4 15,3-7 0-15,8-9-4 16,3-7 0-16,4-6-4 16,3 4 1-16,3 2-3 15,1 0 1-15,-4 4 6 16,0 3 0-16,-3 3 7 0,-1-4 0 15,-3 4 6-15,4 0 0 16,-4 3 3-16,0-6 1 16,0 0-4-16,0-7 1 0,0 0-3 15,0 1 0-15,-7-1-2 16,-3 4 0-16,-1 3-3 16,-3-1 0-16,0 4-5 31,4 3 0-31,3 3-11 0,3 1 0 15</inkml:trace>
  <inkml:trace contextRef="#ctx0" brushRef="#br0" timeOffset="14548.7979">25287 11687 36 0,'-21'-3'18'0,"7"6"-10"16,7-3 21-16,-4 3-27 15,1 0 0-15,-1 3 1 16,-3 4 0-16,0 2-4 0,3 4 1 16,1 0 2-16,6-1 0 15,1 1-1-15,3 3 0 16,3-4-1 0,1 4 1-16,3 3-1 15,3 3 0-15,1 0 1 16,-4 0 0-16,0-3 0 15,-3 4 1-15,-4-8 0 0,-4 1 1 0,-3-3-1 16,0-1 0-16,-4 1-3 16,4-10 0-16,4-9-7 31,-1-6 0-31,4-13-7 16,11 3 0-16</inkml:trace>
  <inkml:trace contextRef="#ctx0" brushRef="#br0" timeOffset="14707.8753">25315 11844 36 0,'0'-4'18'0,"0"20"-15"0,0-3 25 15,0-1-27-15,-3 10 0 16,-1 6 0-16,-3 1 0 16,0 2-4-16,0 0 0 15,4-6-7-15,-1 4 0 16</inkml:trace>
  <inkml:trace contextRef="#ctx0" brushRef="#br0" timeOffset="14866.9569">25308 11680 45 0,'0'-12'22'0,"-3"-4"-27"15,3 16 36-15,7-9-32 16,0-1 1-16,3 4-10 15,1 3 0-15,0 6 3 0,3 3 1 16</inkml:trace>
  <inkml:trace contextRef="#ctx0" brushRef="#br0" timeOffset="15016.7456">25407 11737 41 0,'-3'-3'20'0,"10"-10"-19"0,-4 4 33 0,4-1-34 16,4 1 0-16,3-4 0 31,4-2 1-31,-4-1-7 16,0-3 1-16,-4-3-7 0,1 10 0 15</inkml:trace>
  <inkml:trace contextRef="#ctx0" brushRef="#br0" timeOffset="15175.7738">25495 11652 34 0,'-7'22'17'0,"-10"6"-13"0,13-12 24 0,-3 6-28 16,-4 13 1 0,1 27-4-1,3-8 1-15,7-7-7 16,3-10 1-16,4-9-2 16,0-15 0-16</inkml:trace>
  <inkml:trace contextRef="#ctx0" brushRef="#br0" timeOffset="15337.372">25583 11815 34 0,'-10'10'17'0,"3"15"-19"0,3-16 32 16,-3 7-30-16,0 6 1 16,4 6 0-16,-4-3 0 0,3-3-9 31,1-3 1-31,3 3-3 15,0-13 1-15</inkml:trace>
  <inkml:trace contextRef="#ctx0" brushRef="#br0" timeOffset="15469.8835">25615 11749 39 0,'-28'-40'19'0,"42"8"-20"0,-10 23 35 15,6-4-35-15,1 4 1 16,3 0-8-16,0 5 1 0,0 4 0 15,0 10 0-15</inkml:trace>
  <inkml:trace contextRef="#ctx0" brushRef="#br0" timeOffset="15651.0307">25749 12094 53 0,'-14'22'26'0,"7"-6"-29"16,7-22 48-16,4-4-45 0,3-8 0 15,7-8 0-15,7-8 1 16,0-1-7-16,0-2 0 16,-3 5-9-16,3 4 1 15</inkml:trace>
  <inkml:trace contextRef="#ctx0" brushRef="#br0" timeOffset="15948.1915">25947 11941 42 0,'3'-7'21'0,"15"-5"-14"16,-11-1 29-16,0-2-36 16,4-4 1-16,3-3-1 0,0 0 0 0,-4 0 0 15,-2 0 1-15,-8 6-1 16,-4 7 1-16,-7 9-1 16,-3 6 1-16,-3 7 0 15,-4 12 1-15,-4 13 0 16,7-1 1-16,1 7 0 15,6-3 0-15,4-4 1 16,3-2 1-16,4-7-2 16,4-6 1-16,6-6-2 15,1-13 0-15,3-3-4 16,0-6 1 0,7-7-11-16,1-6 0 0,2 4-6 0,-6-17 0 15</inkml:trace>
  <inkml:trace contextRef="#ctx0" brushRef="#br0" timeOffset="17248.3856">26342 11812 34 0,'-14'22'17'0,"31"25"-8"0,-6-41 18 0,3-2-25 16,7-8 1-16,8-2 1 16,2-6 1-16,12-10-6 31,-5-7 0-31,12-2 2 15,-8 3 0-15,0 0-7 16,-6-4 1-16,-12 7-8 0,-9 3 1 16</inkml:trace>
  <inkml:trace contextRef="#ctx0" brushRef="#br0" timeOffset="17424.2763">26571 11646 40 0,'-10'13'20'0,"10"15"-13"16,0-16 31-16,0 10-35 15,-4 13 1-15,-3 12-1 16,0 9 1-16,-4 4-6 16,4-4 0-16,4-6-4 0,6-9 0 15,8-6-9-15,0-4 1 16</inkml:trace>
  <inkml:trace contextRef="#ctx0" brushRef="#br0" timeOffset="20509.1033">27107 11533 30 0,'-10'28'15'0,"31"-6"-7"0,-14-15 16 16,7-1-23-16,4-3 1 15,7-9 0-15,13 3 0 16,5-7-3-16,-1-9 1 0,4-3-2 15,-7-6 0-15,-4-3-6 16,-10 3 0-16,-1-1-2 16,-10-2 0-16</inkml:trace>
  <inkml:trace contextRef="#ctx0" brushRef="#br0" timeOffset="20656.3364">27411 11223 24 0,'-28'15'12'0,"-4"42"-6"0,21-32 21 0,-3 9-25 16,-3 7 1-16,2 6 0 15,1-3 0-15,0 0-4 16,0 0 0-16,0 3 2 0,3-6 1 0,4-7-7 16,4-6 0-16,3-6-5 31,0-6 0-31</inkml:trace>
  <inkml:trace contextRef="#ctx0" brushRef="#br0" timeOffset="20902.8642">27471 11706 34 0,'-28'37'17'0,"6"13"-14"0,19-37 28 0,-1 3-27 15,1 2 1-15,-1 1 1 16,4-3 0-16,0-4-8 16,4-8 0-16,3-11 6 0,7-5 0 15,4-7-2-15,3-9 0 16,0-7-4-16,0 4 0 15,4 0-5-15,3 2 1 16,-3 7-4-16,-4 10 1 16,-3 6-6-16,-4 6 1 15</inkml:trace>
  <inkml:trace contextRef="#ctx0" brushRef="#br0" timeOffset="21155.6836">27644 11753 34 0,'-14'28'17'0,"3"9"-14"0,11-27 31 0,-4 6-31 15,4 2 0-15,0-2 2 16,8-3 0-16,-1-4-7 16,3-9 1-16,8-9 4 15,-1-7 1-15,5-3-3 0,-1 0 1 0,0 4-2 16,-3-1 1-16,-1 6-1 16,-6 4 1-16,3 3-2 15,-7 3 1-15,-4 3 0 16,1 0 0-16,-4 0 0 15,0 4 0-15,-4-4-4 32,4 3 0-32,0-3-5 15,4 0 0-15,3 1-5 16,7-4 1-16</inkml:trace>
  <inkml:trace contextRef="#ctx0" brushRef="#br0" timeOffset="21443.3156">27982 11790 36 0,'18'-12'18'0,"7"-17"-18"0,-18 20 31 16,3-3-30-16,-6-1 0 0,6 0 1 15,-3 4 0 1,-3 3-3-16,-8 3 1 0,-13 9 1 16,-1 6 0-16,-6 7 1 15,-8 3 1 1,-4 6 0-16,8 1 0 0,4 2 0 15,9 0 0-15,12-2 0 0,3-4 0 16,21-10-3 0,4-8 0-16,3-4-6 15,4-10 1-15,-4 1-9 32,0-6 0-32,7-1-1 15,1 4 1-15</inkml:trace>
  <inkml:trace contextRef="#ctx0" brushRef="#br0" timeOffset="21625.7655">28360 11966 30 0,'-46'9'15'0,"25"35"-11"16,14-34 29-16,-7 5-31 16,-8 7 1-16,1 0 0 15,0 3 0-15,0-3-5 16,3-6 0-16,4 0-3 15,11-7 1-15,3-3-7 0,10-6 0 16</inkml:trace>
  <inkml:trace contextRef="#ctx0" brushRef="#br0" timeOffset="22017.4997">28617 11734 36 0,'-17'0'18'0,"13"9"-22"0,4-6 28 0,-3 4-21 16,-1-1 0-16,-3 3 2 31,4 1 1-31,3-4-8 15,0 0 1-15,3-3 5 16,4-6 0-16,4-3-2 0,3-7 1 16,3 1-2-16,5-1 0 15,-1 4-1-15,0 3 0 16,-3-1-1-16,3 7 1 16,-7 0 0-16,-4 7 0 0,1 2 1 15,-7 4 0-15,-4-1 1 16,-4 4 0-16,-3 3 0 15,0-1 1 1,0 1-6-16,0-3 0 16,7 0-8-16,3-10 1 0,4 0-4 15,4-3 0-15</inkml:trace>
  <inkml:trace contextRef="#ctx0" brushRef="#br0" timeOffset="22274.3295">28882 11825 27 0,'11'-32'13'0,"38"4"-8"15,-35 19 20-15,4-4-22 0,-4 1 1 16,0-1 0-16,-4 4 1 16,-2-1-6-16,-8 4 0 0,-8 3 5 31,-13 6 1-31,0 10-2 0,-11 5 0 0,4 4 0 16,0 0 0-16,7 3-1 31,7 0 1-31,0 1-2 15,10-5 0-15,-3 5-1 0,7-8 1 0,7-2-2 16,-3-7 1-16,6-5-6 16,1-4 1-16,10-10-9 15,11 1 1-15</inkml:trace>
  <inkml:trace contextRef="#ctx0" brushRef="#br0" timeOffset="22621.3152">29266 11746 37 0,'-28'3'18'0,"21"1"-17"0,7-4 23 32,0 0-21-32,0 0 0 15,0 0 0-15,0 0 1 0,0 0-6 0,7 3 1 16,0 0 2-16,0 3 1 15,4 0-2-15,-4 4 1 16,4 5-1-16,-4 7 0 16,-4 7 1-16,-3 2 1 15,-3 10 0-15,-8 0 1 16,-7-1 0-16,1 4 0 0,-11-3 0 16,-1-3 1-16,-6-1-2 15,-4-2 1-15,4-4-3 16,3-9 1-16,8-9-7 15,6-4 1-15,18-6-10 32,10-3 0-32</inkml:trace>
  <inkml:trace contextRef="#ctx0" brushRef="#br0" timeOffset="23034.0907">29485 11812 40 0,'-17'-3'20'0,"-5"6"-19"0,15 0 27 15,0 7-26-15,-3 2 0 16,3 7 2-16,3 0 1 15,4 0-6-15,4-4 0 0,3 4 3 32,0-9 1-32,3-7-1 15,8-3 0-15,7-7-2 16,-1-2 1-16,-2 0-1 16,-1-7 1-16,7 7-1 15,-10 2 1-15,-4 7-2 16,-4 3 1-16,1 7 0 15,-11 12 1-15,-4-3-1 0,-3 3 0 16,-3 3 1 0,3 0 0-16,-4-3-2 15,0-4 1-15,8-5-6 0,-4-7 1 16,7-6-9 0,10-6 0-16</inkml:trace>
  <inkml:trace contextRef="#ctx0" brushRef="#br0" timeOffset="23246.4382">29729 11775 47 0,'0'-13'23'0,"21"-15"-20"16,-11 18 36-16,1-2-38 15,3-4 1-15,0 7 0 16,0-10 1 0,0 0-4-16,8 3 1 0,-1-9-3 15,-4 7 1-15,1-1-6 16,-7 6 1-16,-1 4-4 15,-6 2 0-15,-4 7-4 16,-4 7 0-16</inkml:trace>
  <inkml:trace contextRef="#ctx0" brushRef="#br0" timeOffset="23377.5395">29834 11649 36 0,'-17'19'18'0,"3"15"-19"0,10-24 34 0,-6 6-33 15,6 2 0-15,-7 4 0 16,1 6 1-16,-1 1-3 15,4-1 1-15,0-6-7 16,7-3 1-16,11 3-4 16,-1-13 1-16</inkml:trace>
  <inkml:trace contextRef="#ctx0" brushRef="#br0" timeOffset="23507.4522">29863 11931 35 0,'-18'19'17'0,"7"16"-23"16,4-26 31-16,4 4-25 15,-4-1 0-15,0 1-6 16,3-4 0-16,1-3 0 16,3-3 1-16</inkml:trace>
  <inkml:trace contextRef="#ctx0" brushRef="#br0" timeOffset="23642.9737">29880 11803 30 0,'0'-44'15'0,"7"9"-13"0,4 26 23 16,-4 0-26-16,-3-1 1 15,6 1 0-15,-3 2 0 16,0 7-4 0,-3 4 0-16,6 5-5 15,-3 7 0-15</inkml:trace>
  <inkml:trace contextRef="#ctx0" brushRef="#br0" timeOffset="23800.2694">29968 11856 34 0,'-10'13'17'0,"24"-7"-12"0,-10-3 29 16,-4-3-29-1,3-9 0-15,1-1 0 16,6 1 1-16,4-4-8 16,4 1 0-16,3-1 0 15,0 1 1-15,11 2-10 0,-4 4 1 0,0 3-4 16,-6 3 1-16</inkml:trace>
  <inkml:trace contextRef="#ctx0" brushRef="#br0" timeOffset="24054.1008">30286 11781 35 0,'7'-10'17'0,"-3"-8"-14"0,3 8 30 16,-7-5-25 0,0-1 0-16,-7 3 3 15,3 7 1-15,-14 3-15 16,1 6 1-16,-8 3 10 16,0 7 0-16,1 3-4 15,6 2 0-15,4 1-1 16,10 9 0-16,8-3-1 15,10 1 0-15,4-5-2 16,3-2 1-16,0-6-2 16,0-10 1-16,7-3-8 0,-6 0 1 15,9-3-10-15,-6 3 0 16,-7 0-3-16</inkml:trace>
  <inkml:trace contextRef="#ctx0" brushRef="#br0" timeOffset="29938.6059">7292 11034 24 0,'-28'22'12'0,"17"10"0"16,11-32 13-16,0 0-21 15,7 0 0-15,0-3 5 16,4-13 1-16,3-3-11 15,4-15 0-15,-1-1 7 16,4-2 0 0,8-10-2-16,6 12 1 15,0-6-3-15,4-3 0 16,-4-3-5-16,-3 7 1 16,-7 8-6-16,-8 4 0 15,-6 0-5-15,-8 3 1 0,-6 6-2 16,-8 3 0-16,-3 4 6 15,0-1 1-15,0-3 7 16,0 4 0-16,3 2 7 16,8-5 0-16,-4 2 3 15,14-6 0-15,3 1-2 16,8 2 0-16,3 0-2 16,11 4 1-16,-4 5-3 15,0 11 0-15,1 2-1 16,-8 3 1-16,-4 7-1 15,-3 6 0-15,-3 6-1 16,-4-3 1-16,-7 3-1 16,0 4 0-16,-3 2-2 15,-1-6 1-15,1-2-6 16,-1-11 0-16,4-8-8 0,7-11 1 16,7-5-4-16,0-13 0 15</inkml:trace>
  <inkml:trace contextRef="#ctx0" brushRef="#br0" timeOffset="30796.7893">7846 9680 29 0,'-25'-28'14'0,"29"12"-9"0,3 19 22 0,7-6-28 15,7-3 1-15,7-7 0 0,15-3 1 16,2 1-1-16,1-1 0 0,0 7 1 16,-7 6 0-16,-11 6-1 15,-7 6 1-15,-10 0-2 16,-11 4 1-16,-7 12-1 31,-11 10 0-31,-7 9 1 16,-10-1 0-16,7-5 0 15,7-10 1-15,7-3 0 16,17-15 0-16,8-4 0 0,6-9 1 16,8 0-2-16,3-4 1 15,8-2-1-15,-8 3 0 16,-3 3 0-16,-8 6 1 16,-3 3-1-16,-3 13 0 15,-8-3 0-15,-10 9 0 0,-7-3-1 0,-7-4 1 16,0 1-1-16,0 0 1 15,3-6-1-15,0-4 1 16,4-3-1-16,4-3 1 16,3 1 0-16,3-8 0 15,4 4 0-15,-3-3 0 16,3 3 0-16,0-9 0 0,3-1 0 31,-3-2 0-31,0 3-1 16,7 2 1-16,0 10-1 15,4 4 1-15,-4-1 0 16,0 6 1-16,0 7 0 16,4 6 1-16,-4 4 0 15,0 2 1-15,3 0 1 16,-3 16 0-16,-3 0-1 0,-1 7 0 16,1-10-1-16,-8 3 1 15,1-10-1-15,-1-5 1 16,-3-1-2-16,-3-12 0 15,-1-4 0-15,-3-2 0 16,-4 0 0-16,-10-13 0 16,4-10-6-16,-1-9 1 15,4-15-10-15,3-10 1 16,7 0-2-16,18-3 1 16</inkml:trace>
  <inkml:trace contextRef="#ctx0" brushRef="#br0" timeOffset="31434.4326">8322 9611 52 0,'-11'-10'26'0,"15"-5"-35"15,3 8 55-15,0-5-47 16,4-4 1-16,6 1 0 16,1-4 0-16,3 3-4 15,4 4 0-15,-8 2-4 16,-2 7 1-16,-5 9-3 15,-3 7 0-15,-3 2 0 0,-4 7 1 16,-4-3 4-16,-3-6 1 0,-3-1 5 16,-5 7 1-16,-2 9 2 15,-4-3 0-15,3 1 0 16,4-1 1-16,3 0-3 31,4 0 0-31,0-3-1 0,4 0 0 0,3-7-2 16,0 7 1-16,0-6 0 15,3 3 0-15,1-3 0 32,-4 2 1-32,0 1 0 15,0 3 1-15,-4 3 0 0,1 0 0 16,-1 3 1-16,4-2 0 16,-3-1 0-16,-1-3 1 15,4-7-1-15,-3-2 1 16,3-1-1-16,0-5 0 15,0-7-1-15,3-16 1 0,4-3-2 16,4-3 1-16,-1-3-2 16,4 0 1-16,4-3-1 0,3 3 0 15,-7 3 0-15,-3 9 0 16,-4 7 0-16,0 12 0 16,-7 4 1-16,-3 5 1 15,-1 7 1-15,0 3 0 16,1 4 0-16,-1-1 1 15,4-3 0-15,0-6 0 16,4 0-2-16,3-10 1 16,4-6-3-16,-1-9 0 15,4-13-6-15,4-3 1 16,7-3-9 0,6-6 0-16,1-10-4 15,-4 0 1-15</inkml:trace>
  <inkml:trace contextRef="#ctx0" brushRef="#br0" timeOffset="32387.9435">8841 9492 35 0,'0'0'17'0,"0"-3"-21"16,0 3 28-16,3-4-24 15,1-2 1-15,3 3-1 16,-4 3 1-16,1 3-1 16,-1 7 0-16,-3 5 1 15,-3 7 0-15,-1 6 1 0,1-15 1 0,-1 9-1 31,1 0 1-31,-1 0-1 16,1-3 1-16,3-1-2 0,0-5 1 16,0 0-2-16,3-1 1 15,1 10-1-15,-1 6 1 16,-3 10-1-16,0 3 0 0,0-1 1 16,0 1 1-16,4 0 0 15,-4-3 1-15,3-4 0 16,1-3 0-16,-1-9 0 15,1-6 0-15,-1-7-2 16,4-5 1-16,0-14-4 0,1-12 1 31,-1-12-5-31,7-16 1 16,0-19-4-16,3 6 0 16,-2-6-2-16,2 6 1 15,1 10 1-15,-4 9 1 0,-3 9 5 16,-4 10 0-16,-7 10 6 15,0 12 0-15,-4 9 2 16,-3 3 1-16,3 4 1 16,1-10 1-16,-1 9-2 15,4 1 0-15,0 0-3 16,4-4 1-16,-1-3-2 16,5-6 0-16,2 0-1 15,4-6 0-15,7-7-1 16,1 1 0-1,2-4 0-15,-3 7 0 0,-10 9-1 16,-7 6 1-16,-8-3 1 16,-10 13 0-16,0 18 1 15,0 4 1-15,0 6 1 16,6 0 0-16,5-7-1 16,-1-5 1-16,4-4-2 0,4-6 1 15,10-10-3-15,-3-5 0 16,3-14-5-16,7-8 1 15,-3-10-6-15,-1 0 0 16,4-10-6-16,1 1 1 16</inkml:trace>
  <inkml:trace contextRef="#ctx0" brushRef="#br0" timeOffset="32528.9143">9317 9670 30 0,'-7'32'15'0,"10"5"-12"16,1-30 21-16,3 5-25 16,0 1 1-16,0-1-8 15,0-5 0-15,-3-7 3 0,3-4 1 16</inkml:trace>
  <inkml:trace contextRef="#ctx0" brushRef="#br0" timeOffset="32805.5894">9426 9297 39 0,'-10'7'19'0,"6"18"-23"16,4-13 36-16,-7 7-31 15,7 9 0-15,0 13 4 16,7 0 1-16,0 28-6 16,0 19 1-16,0-4 4 15,0 1 0-15,-3 3 1 16,-1-19 0-1,1-4 0-15,-4-2 0 16,-4-6-1-16,-3-17 0 16,-3-18-2-16,-4-12 1 15,-15-16-3-15,5-1 1 0,-8-15-12 16,0-15 1-16,15-29-11 16,6 0 1-16</inkml:trace>
  <inkml:trace contextRef="#ctx0" brushRef="#br0" timeOffset="33433.0224">9723 9131 26 0,'-18'25'13'0,"0"10"-5"0,18-32 5 0,7 0-13 15,4 0 1-15,7-6-1 16,3-6 1-16,3-7-2 16,5 3 1-16,-5 1 1 15,-3 12 0-15,-6 12 0 16,-5 10 0-16,-10 13 1 0,-3 12 0 16,-4-6 1-16,-4 2 1 15,4 1 0-15,0-3 0 16,0-3 1-16,7-7 0 15,3 0-2-15,4-9 1 0,0-9-1 16,4 3 0-16,0-7-1 16,-1-6 0-16,1-9-6 15,-1-10 1-15,12-9-6 16,-1-13 1 0,3-5-6-16,5-8 0 15</inkml:trace>
  <inkml:trace contextRef="#ctx0" brushRef="#br0" timeOffset="33650.9">10160 9071 35 0,'-14'7'17'0,"-14"2"-13"0,17 7 28 15,0 9-28-15,-3 3 1 0,4-3 0 16,3 0 1-16,0-6-9 16,3 0 1-16,4-7 4 15,4-2 1-15,3-7-3 0,0 0 1 16,3-3-3-16,-3-6 0 15,4 3-4-15,-4-4 0 16,0 1-4-16,0 3 1 16,0 0-5-16,0-3 1 0</inkml:trace>
  <inkml:trace contextRef="#ctx0" brushRef="#br0" timeOffset="34136.8771">10121 9191 23 0,'-3'-7'11'0,"-1"7"-9"0,4 0 17 15,0-6-18-15,0 6 1 16,0 0 3-16,0 0 1 16,4 3-6-16,-1 7 0 0,-3 5 4 15,0 4 1-15,0 9-1 16,0 1 1-16,0-4-3 15,0-3 1-15,0 0-2 16,4-7 1-16,-1-2-1 16,1-4 0-1,-1-6-1-15,1 0 1 16,-1-12-1-16,1 3 0 16,3-7-2-16,0-6 0 15,4 1-1-15,3-7 1 0,3-4-1 16,1 1 1-16,-4-3-1 15,-3 15 1-15,-1 10 1 16,-3 3 0-16,-3 6 1 16,-1 3 1-16,-3 7 0 15,0-1 1-15,0 4-1 16,0-1 0-16,4-2 0 16,-4-7 1-16,3 1-2 0,4-1 1 15,1 0 0-15,-1-3 0 16,0-6-1-16,3-3 0 15,4 0-2-15,0-4 1 0,1-2-5 16,-1 2 0-16,-4 13-6 31,-3 4 1-31</inkml:trace>
  <inkml:trace contextRef="#ctx0" brushRef="#br0" timeOffset="34359.2105">10026 9683 38 0,'-28'44'19'0,"14"-16"-18"0,14-25 34 16,0 3-32-16,3 1 1 15,1-4 2-15,3-3 0 0,3-3-8 16,8-10 0-16,3-6 5 16,4-3 1-16,3 1-5 15,7-5 0-15,-3-2-8 16,-4-3 0-16,1 6-6 15,-8 3 1-15</inkml:trace>
  <inkml:trace contextRef="#ctx0" brushRef="#br0" timeOffset="34486.2425">10146 9561 37 0,'-21'50'18'0,"7"-13"-21"16,14-15 29-16,0 10-26 15,3 9 0-15,1 6 0 16,6-4 1-16,8-8-6 15,7-7 0-15,6-6-5 0,8-6 1 16</inkml:trace>
  <inkml:trace contextRef="#ctx0" brushRef="#br0" timeOffset="35067.8754">10495 9172 43 0,'0'-25'21'0,"14"-3"-29"0,-7 18 38 16,7 4-30-16,4-4 0 16,3 1-2-1,0 6 1-15,4-3-2 16,-4-1 0-16,-3 4-3 15,-4 0 0-15,-7 3 0 16,-7 9 1-16,-7 10 2 16,-4 10 0-16,-3 5 5 0,-7 7 1 15,-4 9 4-15,4-9 0 16,0-7-1-16,3-2 0 16,8-7-1-16,-1-7 0 15,4-5-4-15,7-7 1 0,0 1-2 16,4-4 0-16,3-3-2 15,3-3 1-15,1-4-2 16,0 1 1-16,-4 6 0 16,0 0 1-16,0 6-1 31,-4 1 0-31,-3 2 3 16,-3 7 0-16,-4 2 1 15,0 1 1-15,0 0 0 0,0-3 1 16,3-1-1-16,0-5 1 15,4-4-1-15,0-3 0 16,0-3-2-16,8-6 1 16,2 0-2-16,1-7 0 0,3 1 0 15,3 2 1-15,1 1-4 16,-4 3 0-16,4-1-5 16,-1 1 1-16,-2 6-7 15,9 0 1-15</inkml:trace>
  <inkml:trace contextRef="#ctx0" brushRef="#br0" timeOffset="35423.304">10915 9206 39 0,'-53'19'19'0,"18"12"-17"15,31-24 33-15,1-4-35 16,3 0 0-16,0-3 1 16,7-3 0-1,21-22-2 1,4-3 1-16,3 9 0 16,-7-6 1-16,0 0-1 0,1 3 0 15,-5 6 1-15,1 3 1 0,-4 7 0 16,-3 6 0-16,-4 3 0 15,-3 7 0-15,-4 9 0 16,-4-1 1-16,-3 4-4 16,-3 3 1-16,-4-6-5 15,-1 0 0-15,1-3-7 16,-3-10 1 0,3-6-3-16,0-9 0 15</inkml:trace>
  <inkml:trace contextRef="#ctx0" brushRef="#br0" timeOffset="35618.6733">11031 9053 39 0,'-3'6'19'0,"-4"0"-21"16,3 10 37-16,-6 9-34 15,-1 9 1-15,-7 10 1 0,-6 13 0 16,-1-7-4 0,-10 3 1-16,3 1 2 0,4-4 0 15,3-13-4-15,4-5 0 16,7 2-5-16,3-21 0 15,15-1-7-15,6-9 1 0</inkml:trace>
  <inkml:trace contextRef="#ctx0" brushRef="#br0" timeOffset="35975.2084">10950 9451 36 0,'7'0'18'0,"-17"16"-17"15,6-7 29-15,-3 4-29 16,0 2 1-16,0 4 0 15,3 3 1-15,1-6-4 0,3-4 0 16,0-2 2-16,3-7 1 0,5-6-1 16,2-10 0-16,4-3-1 15,0-6 0-15,0 0 0 0,4-6 1 16,3-6-2 0,-3 2 1-16,0 10-1 0,-4 4 0 15,-4 5 1-15,-3 10 0 16,-7 12 2-16,-7 4 1 15,0 6 2-15,-3 3 0 16,-1 6 1-16,0 0 0 16,4-3 0-16,4 3 1 15,3-12-4 1,0 0 1-16,0-7-2 16,3 1 1-16,4-4-6 15,4-3 0-15,3-9-6 16,4-4 0-16,3-5-10 15,4-4 1-15</inkml:trace>
  <inkml:trace contextRef="#ctx0" brushRef="#br0" timeOffset="36354.2579">11416 8990 44 0,'-25'3'22'0,"25"3"-24"15,0-3 31-15,7 4-29 16,4-1 0-16,10 0 0 16,0 1 0-16,0-4 0 0,1 3 0 15,-5 3-2-15,-3 4 1 31,-3 9 0-31,-4 3 0 16,-4 6 0-16,-6 4 0 16,-4-4 1-16,-4 7 0 15,1-7 2-15,3-9 0 16,0-6-1-16,3-7 1 0,4-9-1 16,7-3 1-16,4-6-2 15,3-7 0-15,0-3-3 16,0-3 1-16,0-3-5 15,0 3 0-15,-3 7-5 16,3 5 1-16</inkml:trace>
  <inkml:trace contextRef="#ctx0" brushRef="#br0" timeOffset="36754.7586">11338 9222 24 0,'0'3'12'0,"-3"7"-7"0,3-7 15 0,0 3-17 15,-7 0 1-15,0 4 2 16,0 2 1-16,0 4-8 16,-1 3 0-16,5-4 5 0,-1 4 1 15,4-3-3-15,4-4 1 16,10-5-1-16,0-7 0 16,0-3-2-1,4-4 1-15,3-2-1 16,0-1 0-16,4 1-2 15,-4 3 1-15,-3 6-4 16,-4 0 0-16,-4 3-7 16,8 3 0-16</inkml:trace>
  <inkml:trace contextRef="#ctx0" brushRef="#br0" timeOffset="37013.6132">11698 9040 37 0,'-14'-3'18'0,"7"16"-12"15,3-13 27-15,1 9-30 16,-1 0 0 0,4 7 1-16,4-3 1 0,3-1-7 15,4-2 1 1,-1-4 3-16,1-3 1 15,-1-6-4-15,1 0 0 16,-1-4-6-16,1 4 0 16,-4 3-7-16,-3 7 0 0</inkml:trace>
  <inkml:trace contextRef="#ctx0" brushRef="#br0" timeOffset="37182.9283">11557 9482 40 0,'-49'38'20'0,"31"3"-11"0,18-38 31 0,0 0-39 15,4 3 1-15,-1-3 1 32,4-3 0-32,4-3-4 15,-1-6 1-15,4-4-1 16,0-2 0-16,4-7-6 16,0 3 0-16,-4-6-8 15,0 0 1-15</inkml:trace>
  <inkml:trace contextRef="#ctx0" brushRef="#br0" timeOffset="37320.4944">11610 9398 41 0,'-21'44'20'0,"7"12"-20"0,10-37 31 15,1 6-31-15,-1 6 1 16,1 7-1-16,6 3 0 16,4-1-4-16,4-5 0 0,3-7-7 15,3-3 0-15</inkml:trace>
  <inkml:trace contextRef="#ctx0" brushRef="#br0" timeOffset="37784.6603">12026 9059 33 0,'-28'-3'16'0,"17"0"-9"0,8 0 21 16,-1 9-26-16,-3 3 1 15,-3 7 2-15,-1 0 1 16,1 6-7-16,-1 3 0 0,4 0 4 15,0-3 1-15,10 0-2 16,4-10 0-16,11-2-2 31,7-7 1-31,7-6-1 16,-4 3 0-16,0 0 0 0,-3 0 0 16,-4 3 1-16,-4 3 0 15,-2 6 1-15,-5 7 1 16,-3 3 0-16,-7 3 0 15,-3 0 0-15,-4 4 1 16,-8 5-2-16,-9 4 0 16,-8-4-5-16,-7 4 0 0,0 0-8 15,4-17 0-15,7-11-6 16,-4-7 0-16</inkml:trace>
  <inkml:trace contextRef="#ctx0" brushRef="#br0" timeOffset="37909.5732">11899 9492 34 0,'-14'-3'17'0,"53"6"-18"0,-29-3 25 16,5-3-25-16,2-4 1 16,8-2-12-16,3-1 0 15,4 1 9-15,0-7 0 16</inkml:trace>
  <inkml:trace contextRef="#ctx0" brushRef="#br0" timeOffset="38179.2135">12174 9467 46 0,'-24'15'23'0,"10"-2"-22"0,14-10 46 0,-4 3-46 16,0 0 1-16,4 1 0 15,4-1 0-15,3 7-3 16,0-4 0-16,4 0 2 16,-1 4 0-16,4-1 0 15,-3-2 1-15,-4 6-1 16,0 6 0-1,-7 3 1-15,-3 6 0 16,-4 7-1-16,-4-1 1 0,-3 4-4 0,0 0 1 16,-7-13-6-16,-4-3 0 15,0-6-7-15,0-16 1 16,8-9-5-16,-1-10 1 16</inkml:trace>
  <inkml:trace contextRef="#ctx0" brushRef="#br0" timeOffset="38304.2052">12026 9739 35 0,'14'7'17'0,"4"2"-16"0,-11-3 30 0,7-3-31 16,0-6 1-16,4-3-4 16,3-10 1-16,4-9-8 15,3 3 1-15</inkml:trace>
  <inkml:trace contextRef="#ctx0" brushRef="#br0" timeOffset="38654.9036">12421 9235 48 0,'-24'-13'24'0,"20"13"-28"0,4 0 41 15,7-3-37-15,0 3 0 16,11 0 0-16,-4-3 0 16,4 0 0-16,-1 3 0 15,4-4-2-15,1 4 1 0,-1-6-1 16,3 3 1-1,1-3-2-15,-4-4 1 0,-3-2-2 32,0-1 0-32,-4 1-4 15,0-1 1-15,0 1-4 16,4 2 0-16</inkml:trace>
  <inkml:trace contextRef="#ctx0" brushRef="#br0" timeOffset="39071.8796">12608 9065 29 0,'-14'16'14'0,"14"-13"-7"0,0-3 23 0,4 3-29 16,3 3 0-16,0 1 0 15,3-1 0-15,1 10-1 16,0 2 0-16,-1-2-5 16,-3 3 0-16,0 3-6 15,4 6 1-15</inkml:trace>
  <inkml:trace contextRef="#ctx0" brushRef="#br0" timeOffset="39304.9311">12524 9589 44 0,'-25'16'22'0,"28"-20"-17"0,-3 4 39 16,4-9-44-16,3-4 0 16,4-2 0-16,3-7 1 15,3-3-2-15,5 0 1 16,-1 0 0-16,-4 0 0 0,-3 6 0 15,-3 3 1-15,-4 3-1 16,-7 7 1-16,-3 3-2 16,-12 12 1-16,-2 1-4 15,-1 2 0-15,-3 4-5 16,-4 3 0-16,4 3-6 0,-4 3 1 16</inkml:trace>
  <inkml:trace contextRef="#ctx0" brushRef="#br0" timeOffset="39603.639">12379 9683 30 0,'-14'16'15'0,"10"9"-8"0,4-19 21 0,0 3-25 16,0 4 1-16,-3-1 3 15,3 4 1-15,0-3-10 32,3-1 1-32,4-5 5 15,7-14 1-15,8-2-2 0,6-10 0 16,0 0-3-16,4-3 1 15,3 0-1 1,-3 0 1-16,0 7-1 16,-4-1 0-16,0 7 1 0,-7-1 0 15,0 10 0-15,-3 3 1 16,-7 7 0-16,-4 2 0 16,-4 4-1-16,-3 6 0 0,0 3-6 15,-3 0 0-15,-4-3-9 16,3 3 0-16,4 3-3 15,-14-9 1 1</inkml:trace>
  <inkml:trace contextRef="#ctx0" brushRef="#br0" timeOffset="39817.238">12661 9943 34 0,'-3'-9'17'0,"17"-16"-15"0,-7 12 31 0,0 1-30 15,0-4 0-15,0 0 4 16,0 1 1-16,0-7-10 15,0 3 1-15,0 9 6 16,-3 1 0-16,-4 3-1 0,-4-1 0 16,1 4-3-1,-4 6 1-15,-4-3-4 16,-7-3 0-16,1 3-7 16,-4 0 1-16,-1 7-8 15,-6 5 0-15</inkml:trace>
  <inkml:trace contextRef="#ctx0" brushRef="#br0" timeOffset="86075.7361">589 10978 27 0,'-10'-19'13'0,"10"4"-2"0,3 5 14 16,-3 1-24-16,7-1 0 16,4-2 1-16,3 2 0 15,3 7-2-15,1-3 0 16,-4 6 2-1,4 9 1-15,-8 7 1 16,-3 12 0-16,-7-6 0 16,-7 3 0-16,4 7-1 0,-8 2 1 15,4-6-2-15,-3-6 1 16,10-3-2 0,10 0 0-16,1-3-1 0,-1-4 1 15,12 7 0-15,6 3 1 16,4-3 2-16,-4 0 0 15,-11-10 1-15,5 0 0 16,-5 7 0-16,-13 0 0 16,3 15-1-16,-14-6 1 15,-4 3-4-15,1 7 1 0,-1-1-2 16,4-5 1 0,3-11-8-16,-6-8 1 15,3-23-10-15,7-21 1 0,7-1-5 16,3-9 0-1</inkml:trace>
  <inkml:trace contextRef="#ctx0" brushRef="#br0" timeOffset="86322.6073">1136 11000 48 0,'3'34'24'0,"8"-2"-20"16,-4-26 41-16,4-3-43 15,6 4 1-15,-6-14 0 16,10-5 1-16,-7-17-6 0,4-2 1 0,-1-6 4 15,-13-1 1-15,3 3-2 16,-14 10 1-16,-4 3-1 16,-3 7 0-16,-10 8 0 15,2 4 0-15,8 0-6 32,-3 0 0-32,10-3-8 15,7-7 1-15,7 1-8 16,10-1 1-16</inkml:trace>
  <inkml:trace contextRef="#ctx0" brushRef="#br0" timeOffset="86475.3035">1348 10530 58 0,'7'-10'29'0,"14"-9"-36"0,0 7 52 0,0-7-45 16,7 0 0-16,11-6 0 15,4-6 1-15,-12 6-8 0,5 3 0 16,-5 3-8-16,-2 13 0 15</inkml:trace>
  <inkml:trace contextRef="#ctx0" brushRef="#br0" timeOffset="86690.2888">1598 10834 60 0,'-32'53'30'0,"32"-50"-34"0,11-3 50 0,-4-6-42 16,4-3 0-16,3-4 1 15,3-3 0-15,1-2-7 16,3-1 0-16,-7 6 3 16,11-3 1-16,-4-5-10 15,0-5 1-15,-3-2-9 16,3 3 0-16,-10 6-3 31,-1 1 1-31</inkml:trace>
  <inkml:trace contextRef="#ctx0" brushRef="#br0" timeOffset="86841.9243">1718 10570 53 0,'-14'29'26'0,"7"27"-32"0,3-40 53 15,-3 6-46-15,7 22 1 0,-10 12-1 16,-1 7 1-16,1-1-4 16,2-5 0-16,5-4-8 15,6-15 0-15,5-7-5 16,-8-12 0-16</inkml:trace>
  <inkml:trace contextRef="#ctx0" brushRef="#br0" timeOffset="86986.7906">1704 10991 60 0,'0'6'30'0,"11"28"-38"16,-8-21 55-16,8-4-47 15,6-2 0-15,11-1-8 16,-3 3 1-16,14-12-4 0,7-3 0 15,3-16-5-15,-6-9 1 16</inkml:trace>
  <inkml:trace contextRef="#ctx0" brushRef="#br0" timeOffset="87174.6359">2163 10479 47 0,'-11'0'23'0,"32"-15"-26"0,-10 9 44 0,-1-7-41 16,1 4 0-16,6-1 0 15,-6-6 0-15,10 1-9 0,-3 2 1 32,3 1-5-32,-3 5 0 15</inkml:trace>
  <inkml:trace contextRef="#ctx0" brushRef="#br0" timeOffset="87337.1674">2237 10294 54 0,'-15'66'27'0,"-13"50"-36"0,18-84 50 16,-1 15-41-16,-7-7 0 16,15 14-4-16,-8 2 0 15,8-2-3 1,6-7 1-16,8-10-8 0,0-9 0 0</inkml:trace>
  <inkml:trace contextRef="#ctx0" brushRef="#br0" timeOffset="87692.7288">2237 10809 43 0,'-4'19'21'0,"15"24"-16"15,-11-21 35-15,0 13-38 16,0-1 0-16,0 1 0 0,0 6 1 15,0-7-4 1,0-3 0-16,10-9 2 0,-3-9 0 16,-3-13-1-16,3-13 1 0,3-9-2 15,-6-21 1-15,3-30 0 16,-7 14 0-16,4-1-1 16,3 1 1-16,3 5-1 15,8 7 1-15,-4 13 1 16,4 9 1-16,-1 12 0 15,8 16 0-15,-7 13 0 0,3 6 1 16,0 16 0-16,-7 21 0 16,7 7-1-16,-17-3 0 15,3 6-4-15,-4 0 0 16,4-16-8-16,-3-9 1 16,10-6-8-16,-14-13 0 15</inkml:trace>
  <inkml:trace contextRef="#ctx0" brushRef="#br0" timeOffset="87943.8041">2402 10997 46 0,'0'-38'23'0,"18"-18"-21"16,-7 37 35-16,-1 0-37 0,1-6 1 16,3 0-1-16,4 9 1 15,-1 10-6 1,-6 6 1-16,-1 6 0 15,-10 10 0-15,-7 9 0 0,-3 3 1 0,-1 4 4 16,1 2 1-16,-1 1 5 16,4-10 1-16,3-3 1 15,4-4 0 1,0-14-1-16,4-14 0 16,14-18-14-16,10-10 0 0,4-2-11 15,-4-7 1-15</inkml:trace>
  <inkml:trace contextRef="#ctx0" brushRef="#br0" timeOffset="88319.947">2970 10150 46 0,'0'38'23'0,"-7"137"-25"0,4-128 29 0,3 26-27 16,-7-1 0-16,7 9-5 16,7 1 1-16,-4-7-6 0,11-15 1 15</inkml:trace>
  <inkml:trace contextRef="#ctx0" brushRef="#br0" timeOffset="88636.3002">3425 10000 47 0,'-14'9'23'0,"0"22"-21"0,4-15 38 0,-1 6-38 16,4 6 0-16,-4 22 1 0,4 4 1 0,4-4-6 31,3-9 1-31,10-4 2 16,1-5 1-16,17-1-2 15,0 0 1-15,4-5-1 0,-4 2 0 16,4 3 2-16,-7 7 0 16,-7-1 1-1,-1-5 1 1,-17 37 0-1,0 9 0-15,-10-9-2 16,-1-12 0-16,-7-7-12 16,1-19 0-16,6-18-9 0,-3-29 1 15</inkml:trace>
  <inkml:trace contextRef="#ctx0" brushRef="#br0" timeOffset="88794.9712">3471 10141 56 0,'7'-22'28'0,"32"-22"-30"0,-28 35 45 16,10-4-43-16,11 0 0 16,7 4 0-16,6 0 0 0,-2-4-9 15,-1 7 1-15,4 0-7 16,-11 2 0-16</inkml:trace>
  <inkml:trace contextRef="#ctx0" brushRef="#br0" timeOffset="88962.1919">3817 10247 57 0,'-21'-9'28'0,"42"-35"-32"0,-10 35 49 0,-1-4-45 15,8 1 1-15,-4-4 0 16,11 0 0-16,-1-3-3 31,5 7 1-31,-1 2-8 16,4 1 1-16,10 6-8 0,-7 3 0 15</inkml:trace>
  <inkml:trace contextRef="#ctx0" brushRef="#br0" timeOffset="89151.9442">3916 10526 57 0,'-18'32'28'0,"29"-48"-35"0,-11 16 50 15,17-9-43-15,-2-7 1 16,9-3-1-16,-3-6 1 31,8-6-3-31,-5-7 0 16,12 1-8-16,-8 2 0 15,4 1-5-15,-11 8 0 0</inkml:trace>
  <inkml:trace contextRef="#ctx0" brushRef="#br0" timeOffset="89295.1142">4092 10276 52 0,'-24'65'26'0,"-5"45"-32"16,26-85 47-16,-8 13-41 16,-6 9 0-16,6 0-1 15,0 9 0-15,4-2-8 16,4 2 1-16,6-6-6 16,1-12 0-16</inkml:trace>
  <inkml:trace contextRef="#ctx0" brushRef="#br0" timeOffset="89445.54">4025 10730 56 0,'-7'0'28'0,"28"10"-32"0,-10-7 51 15,3-9-47-15,0 6 0 16,14 3-4-16,11 0 1 16,3 3-9-16,15 0 0 15,-8-2-4-15,-3-1 1 0</inkml:trace>
  <inkml:trace contextRef="#ctx0" brushRef="#br0" timeOffset="89680.0059">4477 10266 58 0,'-28'-50'29'0,"42"19"-41"0,-4 15 57 0,4-3-45 16,7 0 0-16,4-6-1 15,7 3 1-15,10 4-8 0,11-1 1 16,0-3-8-16,-4 3 1 16</inkml:trace>
  <inkml:trace contextRef="#ctx0" brushRef="#br0" timeOffset="89859.1824">4625 10244 57 0,'-28'72'28'0,"7"29"-34"0,17-73 50 0,-7 10-43 16,8 9 0-16,-1 0 0 16,4 9 0-16,4 4-5 15,-1-4 0-15,1-9-8 16,7-6 1-16,-1-10-5 15,-3-15 1 1</inkml:trace>
  <inkml:trace contextRef="#ctx0" brushRef="#br0" timeOffset="90026.5092">4643 10558 61 0,'-11'16'30'0,"15"27"-33"15,3-27 60-15,-4 3-56 16,4-3 0-16,7 6-1 15,4-4 1-15,7 4-8 16,6-3 0-16,8-13-9 16,3 4 0-16,-17-7-3 15,-7-6 1-15</inkml:trace>
  <inkml:trace contextRef="#ctx0" brushRef="#br0" timeOffset="90203.7685">4999 10197 75 0,'0'-19'37'0,"17"10"-56"0,-2 0 79 15,-1-7-60-15,7 0 0 16,4-6-4-16,3 0 1 16,7 4-4-16,-7 2 0 15,22-6-12-15,3-3 0 16</inkml:trace>
  <inkml:trace contextRef="#ctx0" brushRef="#br0" timeOffset="90603.4611">5041 10448 43 0,'-28'28'21'0,"10"29"-13"15,15-42 26-15,-1 11-32 16,1 5 1-16,3-3 0 16,0 7 1-16,3 2-6 0,1 1 1 15,3-7 2-15,3-6 1 16,1-18-2 0,3-17 1-16,4-6-1 15,3-18 0-15,0-16 0 16,4-19 0-16,7-16 0 15,6 7 0-15,5 6 1 16,-1 12 0-16,4 13 0 16,-11 16 1-16,0 12-1 15,4 13 1-15,-14 18 0 16,0 19 0-16,-8 17-1 16,-3 2 1-16,-7 9-3 15,-3 1 1-15,-4-7-6 0,0-3 0 16,-7-9-9-16,0-10 0 15,-7-12-2-15,0-9 1 16</inkml:trace>
  <inkml:trace contextRef="#ctx0" brushRef="#br0" timeOffset="91127.2634">5182 10185 39 0,'-10'6'19'0,"10"57"-22"0,0-35 36 0,0 19-32 16,0 3 1-16,0 13 0 15,0 0 0-15,3-13-5 16,1 3 1-16,3-3-3 16,0-12 0-16,0-1-6 15,-7-11 0-15,0-11-1 16,0-9 0-16,-7-9 1 31,-78 16 11-31,163-48 0 16,-85 13 0-16,3 1 6 15,4 8 1-15,0 7 2 0,-3 6 0 16,-1 6-3-16,1 3 1 16,-1 1-1-16,1 2 1 15,-1 1-2-15,4-1 1 0,0-5-2 16,0-1 0 0,7-6-3-1,0-6 0-15,4-4-5 0,3-5 1 16,7-10-5-16,4-4 1 15,3 1-2-15,0 0 0 0,-3 3 1 16,-4 3 0 0,-7 9 5-16,-7 7 0 15,-7 6 6-15,-7 9 0 16,-3 7 5-16,-5 9 0 16,8 0 3-16,4-9 1 15,-4 0-1-15,14 2 0 0,-4-2-2 16,12-3 0-16,6-4-5 15,0-9 1-15,4 0-13 16,-1 0 1-16,8-6-10 16,-14 6 1-16</inkml:trace>
  <inkml:trace contextRef="#ctx0" brushRef="#br0" timeOffset="92855.352">1129 12245 35 0,'-11'-3'17'0,"4"25"-13"15,4-10 18-15,-4 10-21 16,-4 3 0-16,1-9 1 16,-8 18 0-16,-3 10-3 15,0 10 1-15,3-7 0 0,4 0 0 16,3-16-6-16,1-15 1 15,3-10-6-15,7-6 1 16</inkml:trace>
  <inkml:trace contextRef="#ctx0" brushRef="#br0" timeOffset="93014.1017">1087 12455 35 0,'3'0'17'0,"4"-19"-16"0,-7 35 29 0,4 15-29 15,3 23 0-15,-7-14 0 16,3 4 1-16,4 3-3 15,-7-3 0-15,4-3-4 16,3-10 1-16,3-9-7 16,-2-9 0-16</inkml:trace>
  <inkml:trace contextRef="#ctx0" brushRef="#br0" timeOffset="93573.4178">1341 12198 30 0,'-4'-16'15'0,"4"29"-13"0,-7 6 21 0,3 6-21 16,-3 6 1-16,4-3 0 16,-4 0 1-16,7-9-6 31,-4-3 1-31,4-13 2 16,4-12 1-16,3-13-2 15,-4-7 1-15,8-2-1 0,7-16 1 16,10-12-1-16,11-1 0 15,-8 7 0 1,8 12 0-16,-7 10 0 0,-4 9 1 16,-7 15 0-16,1 14 0 0,-15 18 0 15,-4 15 0-15,-6 1 0 16,-4 6 1 0,-11 7-1-16,4 2 0 15,-7-6-1-15,-8-22 1 16,1-6-2-16,7-3 1 15,3-6 0-15,4 5 0 0,7-8-1 16,4-7 1-16,6-3-1 16,8-6 0-1,6-4 1-15,5-2 0 0,6-4 0 16,0-3 0-16,-7 7-3 16,4-1 1-16,0 7-2 15,-15 9 0-15,1 10-1 16,-11 2 1-16,-11 7-1 0,-6-9 1 15,-5 6 4-15,1 9 0 16,0-6 3 0,3-13 1-16,8 1-1 15,10-20 1-15,3 1-1 16,15 6 1-16,0-7-3 16,3-2 1-16,0-1-7 15,-3 1 1-15,3 2-6 16,0 10 0-16</inkml:trace>
  <inkml:trace contextRef="#ctx0" brushRef="#br0" timeOffset="93750.8297">1549 12728 45 0,'-43'25'22'0,"26"-13"-17"0,17-15 39 16,0 3-41-16,7-3 0 15,7-3 1-15,4-7 1 16,10-9-7-16,-7-12 1 15,7-10 0-15,4 0 1 16,7-3-12-16,0-12 1 0,10 5-6 16,11-9 1-16</inkml:trace>
  <inkml:trace contextRef="#ctx0" brushRef="#br0" timeOffset="94148.6666">1993 11837 39 0,'-49'13'19'0,"28"-7"-15"15,21 7 30-15,0 12-30 16,0 6 0-16,10-6 2 15,11-3 1-15,8-12-9 16,2-17 1-16,8-12 6 16,-7 4 0-16,0-10-2 15,-8-13 0-15,-2-3 0 16,-8 0 0-16,-4-2-1 0,-3 5 1 16,-14 3-1-16,4 10 1 31,-15 10-2-31,4 18 1 15,0 3-4-15,0 13 1 16,3 6-8-16,11 6 1 0,0-9-8 0,4 3 1 16,13 13-4-16,-10 0 1 15</inkml:trace>
  <inkml:trace contextRef="#ctx0" brushRef="#br0" timeOffset="94275.3395">2194 12148 35 0,'-42'12'17'0,"3"45"-13"0,29-42 31 0,-8 7-34 16,-3 7 0-16,3-1 0 16,-3-6 1-16,3-10-8 15,4 4 1-15,4 0-6 16,13-1 0-16</inkml:trace>
  <inkml:trace contextRef="#ctx0" brushRef="#br0" timeOffset="94407.6888">2222 12336 34 0,'11'0'17'0,"17"-3"-20"0,-17-4 24 15,3-2-38-15,14 0 0 16</inkml:trace>
  <inkml:trace contextRef="#ctx0" brushRef="#br0" timeOffset="94627.1943">2554 11790 57 0,'-39'3'28'0,"29"-31"-37"15,17 19 57-15,-4-4-48 16,15-2 0-16,0-1-2 15,13-6 0-15,1-6-7 16,3-1 1-16,1 4-7 0,-1 3 0 16</inkml:trace>
  <inkml:trace contextRef="#ctx0" brushRef="#br0" timeOffset="94783.5422">2762 11514 42 0,'-53'47'21'0,"-10"35"-21"15,49-60 32-15,-7 9-32 16,-8 1 0-16,1 11 0 0,7 8 1 16,3 2-8-16,4 3 1 15,4-2-6-15,3-17 1 16</inkml:trace>
  <inkml:trace contextRef="#ctx0" brushRef="#br0" timeOffset="95139.1488">2642 11934 31 0,'0'-3'15'0,"-7"44"-4"0,7-19 21 0,-3 13-28 16,3 2 1-16,-7 7 0 15,3 3 1-15,4 0-8 16,0-3 0-16,11-9 5 16,-1-10 0-16,1-13-2 0,7-15 0 15,-8-13-3-15,1-12 1 16,-4-19-3-16,3-19 1 15,-6-3 0 1,6 19 0-16,1 3 0 16,0 6 0-16,-1 7 4 15,4 9 0-15,-3 12 2 16,-1 7 1-16,5 3 0 16,-1 15 0-16,-4 10 0 15,1 16 0-15,-11 15-2 16,3-6 0-16,-3 7-1 15,0 2 0-15,0 4-6 16,0-20 0-16,7-8-9 16,-3-10 0-16,3-7-1 15,0-5 0-15</inkml:trace>
  <inkml:trace contextRef="#ctx0" brushRef="#br0" timeOffset="95381.9098">2780 12173 41 0,'0'-38'20'0,"14"-21"-25"0,-7 40 39 15,4 0-34-15,6 0 1 16,-6 7-6-16,3 5 1 16,-3 10 1-16,3 13 0 15,-14 9-2-15,0 7 0 16,0-1 3-16,-11 3 1 16,4-2 5-16,7-4 0 0,-7 0 3 15,7-9 0-15,0-10 0 16,7-12 1-16,4-6-6 15,6-19 0-15,4-19-11 16,-3-10 1-16,7 1-6 16,3-7 1-16</inkml:trace>
  <inkml:trace contextRef="#ctx0" brushRef="#br0" timeOffset="95549.5287">3281 11546 48 0,'-21'62'24'0,"-1"32"-24"15,15-68 45-15,-3 2-43 0,6 12 1 32,-6 42-2-17,3-7 0-15,0-18-11 0,7-13 1 0,7-13-5 16,0-12 0-16</inkml:trace>
  <inkml:trace contextRef="#ctx0" brushRef="#br0" timeOffset="95803.4361">3387 11916 63 0,'-7'47'31'0,"28"-13"-34"15,-14-28 57-15,7-2-53 16,4-14 0-16,3-12 0 16,3-3 1-16,-2-9-3 15,2-13 0-15,-6 3 1 16,-7-10 1-16,-4 4-1 15,-14 0 0-15,-4 12 0 16,-7 13 0-16,4 22 0 16,-10 16 0-16,9-7-4 15,5 0 0-15,13 1-12 16,11-14 0-16,18-2-3 16,18-19 1-16</inkml:trace>
  <inkml:trace contextRef="#ctx0" brushRef="#br0" timeOffset="96317.2948">3870 11781 44 0,'-4'-3'22'0,"19"-26"-18"0,-8 17 23 16,10-7-27-16,-3 3 1 15,8-12 1-15,6 0 0 16,7-7-6-16,14 4 1 16,8 9-9-16,3 13 0 15</inkml:trace>
  <inkml:trace contextRef="#ctx0" brushRef="#br0" timeOffset="96494.3434">4001 12119 48 0,'-22'26'24'0,"33"-42"-26"0,-4 10 37 15,4-10-34-15,6-6 0 16,-3-9 0-16,11-7 1 0,3 4-8 15,15-1 1-15,-5-6-8 16,15 4 0-16</inkml:trace>
  <inkml:trace contextRef="#ctx0" brushRef="#br0" timeOffset="96652.1324">4276 11812 48 0,'-50'57'24'0,"-20"27"-29"0,59-49 37 0,-10 9-33 15,0 6 1-15,3 3-4 16,-3 0 0-16,10-2-5 16,8-17 0-16,3-6-3 15,0-9 0-15</inkml:trace>
  <inkml:trace contextRef="#ctx0" brushRef="#br0" timeOffset="96783.0304">4254 12286 43 0,'0'12'21'0,"29"-9"-25"0,-8-6 42 16,-7-3-38-16,7-3 0 0,4-4-5 15,14-3 0-15,-8 1-5 16,12-10 1-16</inkml:trace>
  <inkml:trace contextRef="#ctx0" brushRef="#br0" timeOffset="96999.2097">4752 11574 65 0,'-49'25'32'0,"63"-50"-37"16,-7 15 60-16,3-2-56 15,11-4 1-15,4-9 0 16,7-3 0-16,0-10-7 0,-4 4 1 15,4 9-8-15,-8 6 1 16,-3 0-5-16,1 3 0 16</inkml:trace>
  <inkml:trace contextRef="#ctx0" brushRef="#br0" timeOffset="97169.6553">4988 11411 39 0,'-24'37'19'0,"9"42"-10"0,12-57 32 15,-4 6-38-15,3 6 0 0,-3 14 1 16,0-1 1-16,-3 18-6 15,-1 11 0-15,-3 2 3 16,3-6 1-16,8-3-8 0,-4-12 1 16,7-17-9-16,10-15 0 15,1-9-3-15,-4-16 0 32</inkml:trace>
  <inkml:trace contextRef="#ctx0" brushRef="#br0" timeOffset="97302.5527">4960 11931 57 0,'-3'13'28'0,"10"-4"-36"0,0-6 58 0,-4 4-50 16,8-1 1-16,3-3-4 15,3-3 1-15,1-6-7 0,3-4 1 16,4-5-8-16,-7-7 1 16</inkml:trace>
  <inkml:trace contextRef="#ctx0" brushRef="#br0" timeOffset="97501.101">5274 11436 74 0,'0'3'37'0,"25"-37"-50"16,-15 18 72 0,1 0-59-16,7 4 0 15,3-4 0-15,7 0 0 16,4 1-7-16,-11 2 0 0,0 0-8 15,0 7 1-15,-3 6-6 16,-4 3 1-16</inkml:trace>
  <inkml:trace contextRef="#ctx0" brushRef="#br0" timeOffset="97787.8865">5260 11897 55 0,'-39'56'27'0,"29"-37"-29"16,10-19 51-1,0-3-46-15,0-13 1 0,3-3 1 16,4-6 1-16,11-6-7 0,10-10 0 0,7-3 4 16,11-3 1-16,-4 0-3 31,4 0 1-31,0 6-1 16,0 10 0-16,0 6-1 15,-4 6 0-15,1 13-1 16,-5 6 1-16,-6 3-1 15,-4 13 0-15,-10 3-3 16,-11 3 1-16,-7 9-5 16,-4-3 1-16,-3-3-6 0,0 0 1 0,0-9-7 15,-10-3 1-15,3-10 2 16,-4-13 0-16</inkml:trace>
  <inkml:trace contextRef="#ctx0" brushRef="#br0" timeOffset="97954.0788">5539 11357 34 0,'0'-31'17'0,"0"15"-15"15,3 20 37-15,-3 18-36 16,4 6 0 0,-1 13 1-16,-3 12 1 0,0 6-7 15,0 10 0-15,4 0 4 16,-1 10 0-16,1-1-5 16,-4 1 0-1,3-7-5-15,-3-16 0 16,0-12-6-16,4-6 1 15</inkml:trace>
  <inkml:trace contextRef="#ctx0" brushRef="#br0" timeOffset="98208.6212">5521 11759 31 0,'-4'12'15'0,"1"23"-7"0,-1-26 23 15,-3-2-28-15,0 8 1 16,-3 7 4-16,3 6 0 15,-4 4-9-15,4-10 0 16,3 0 6-16,4 3 0 16,0 0-2-1,0-6 1-15,8-4-3 16,6-5 0-16,-4-7-5 16,4-16 0-16,0-5-6 15,8-11 0-15,-8-2-6 0,3 6 0 16</inkml:trace>
  <inkml:trace contextRef="#ctx0" brushRef="#br0" timeOffset="98351.4573">5606 11831 42 0,'-18'16'21'0,"4"31"-11"16,14-32 37-16,0 4-41 15,3 0 1 1,1 0 1-16,3 0 0 16,4-4-11-16,3-5 0 15,0-10 2-15,7-7 0 0,-7-8-15 16,11-10 1-16,3 3-4 0,0 6 1 15</inkml:trace>
  <inkml:trace contextRef="#ctx0" brushRef="#br0" timeOffset="100301.6933">29647 10313 30 0,'-3'-6'15'0,"3"-7"-5"0,3 17 15 0,-3 5-22 16,-3 7 0-16,-4 6 1 15,-4 6 1 1,-6 3-6-16,-1 4 0 16,-3-4 3-16,0-3 0 15,3 0-6-15,4-2 0 16,7-8-7-16,7-2 0 16,14-3-2-16,4-10 1 15</inkml:trace>
  <inkml:trace contextRef="#ctx0" brushRef="#br0" timeOffset="100635.9129">29926 10229 37 0,'-3'-7'18'0,"-11"10"-20"16,10-6 37-16,-7 10-33 16,1-1 1-16,-4 3-1 0,3 7 1 15,1 0-5-15,10-1 1 0,0 4 2 16,10 0 0-16,4 6-1 15,0 3 0-15,8 0 1 16,-5 1 1-16,4-1 1 16,11 0 0-16,-14 0 1 15,3-3 0-15,-3 1 0 16,-11-5 0-16,-11 1-2 16,-7 0 1-16,-3-6-1 0,-3-3 0 15,-8-1-4-15,-3-2 1 16,3-4-7-16,4-9 0 15,10-10-7-15,1-12 0 32,6-6-2-32,4-10 1 15</inkml:trace>
  <inkml:trace contextRef="#ctx0" brushRef="#br0" timeOffset="100766.4223">29930 10285 45 0,'17'13'22'0,"50"-29"-31"0,-49 13 47 0,3 0-38 15,4-1 1-15,-4-5 1 16,7 0 0-16,0-1-7 16,-6 1 1-16,2-1-8 15,-10 4 0-15</inkml:trace>
  <inkml:trace contextRef="#ctx0" brushRef="#br0" timeOffset="101009.3674">29422 10204 46 0,'-46'-7'23'0,"49"-18"-22"16,8 19 36-16,0-4-32 15,20-2 1-15,15-1 3 16,7-2 0-16,3 5-12 16,4 1 1-16,7-1 7 15,8 1 0-15,2 3-5 16,4 0 0-16,-10-1-9 15,-4-2 1-15,-7 3-9 16,-7 2 0-16,-14-2-1 16,-4-6 0-16</inkml:trace>
  <inkml:trace contextRef="#ctx0" brushRef="#br0" timeOffset="101202.4335">29986 9438 44 0,'-7'7'22'0,"-18"18"-29"0,15-13 45 0,-8 10-36 16,-10 6 0-16,3 10 0 15,1 6 1-15,-1 3-5 16,4 0 0-16,3-3-3 16,7 0 0-16,4-10-8 31,11-5 0-31</inkml:trace>
  <inkml:trace contextRef="#ctx0" brushRef="#br0" timeOffset="101430.1753">30106 9733 42 0,'0'16'21'0,"46"-16"-21"0,-32 0 33 0,4 3-28 16,-4-12 0-16,0-1 2 15,0-6 1-15,-3 1-10 16,-1-7 0-16,1 3 6 15,-11 0 1-15,-11 0-3 16,-3 1 1-16,-14-4-2 16,-14 3 0-16,3 0-5 15,3 6 0-15,5 1-7 16,-1 12 1 0,4 6-7-16,-1 16 0 0</inkml:trace>
  <inkml:trace contextRef="#ctx0" brushRef="#br0" timeOffset="101989.8431">25523 10599 31 0,'8'-57'15'0,"55"4"-5"0,-31 43 20 0,14-2-24 0,7 3 0 16,14-4 2-16,-15 4 1 15,86-7-11-15,10 3 0 16,36-2 8 0,13 2 0-16,22 4-3 15,0-4 1-15,-4 4-1 16,4-1 0-16,-29 4-1 16,-28 0 1-16,-24-4-3 15,-15 7 0-15,-24-6-6 16,-21 3 0-16,-22-4-7 15,-24 1 1-15,-14-1-6 0,-18-5 0 16</inkml:trace>
  <inkml:trace contextRef="#ctx0" brushRef="#br0" timeOffset="102326.2078">28148 10003 31 0,'-7'0'15'0,"14"-6"-14"15,0-1 22 1,0 7-21-16,0 0 1 16,0-3 1-16,0 6 1 15,4 4-6-15,3 2 1 16,4 3 4-16,3 4 1 16,4 3-1-16,10 3 1 15,4 3-2-15,0 10 0 16,-1 2 1-16,1 1 0 0,-11-1-1 15,-6 1 0 1,-8-3 0-16,-11-1 0 0,-13 1 1 16,-15-4 0-16,-7 0-1 15,-14-9 0-15,0 0-1 16,-3-6 0-16,0-4-7 16,6-5 0-16,8-4-11 15,7 0 1-15,17-3-3 16,-17-13 0-16</inkml:trace>
  <inkml:trace contextRef="#ctx0" brushRef="#br0" timeOffset="104934.5243">28356 8099 27 0,'0'-12'13'0,"53"9"-7"0,-39-4 14 16,7-2-19-16,11 0 0 15,-4-4 0-15,4-9 1 16,0 3-3-16,0 4 1 16,3-1-1-16,0 3 1 15,-3 1-2-15,-4 6 0 16,-3-1-1-16,-7 7 0 16,-8 7 0-16,-6 8 0 15,-4 4 1-15,-7 3 1 16,-22 19 5-1,1-4 0 1,-4-2 1-16,-6-1 0 0,-5 1 0 16,1-4 1-16,-4-6-1 15,7-6 0-15,4-3-6 16,7-7 1-16,7 1-6 0,7-4 1 16,6-6-6-1,23-9 0-15</inkml:trace>
  <inkml:trace contextRef="#ctx0" brushRef="#br0" timeOffset="105119.8345">28568 8253 27 0,'-4'44'13'0,"1"-13"-5"0,3-18 18 0,-7 3-24 15,7 2 1-15,-11 4 0 16,1 3 1-16,-4 4-5 16,3 2 0-16,-3 0 2 31,3 1 1-31,1-7-6 15,-1 0 1-15,1-9-6 0,6-7 0 16,4-9-2-16,14-9 1 16</inkml:trace>
  <inkml:trace contextRef="#ctx0" brushRef="#br0" timeOffset="105249.011">28554 8435 21 0,'7'-3'10'0,"-7"15"-6"0,7-5 16 15,0-4-19-15,0 3 0 16,0-3 0-16,0 0 1 0,0 0-5 0,11-3 1 15,0-6-5-15,6-6 1 16</inkml:trace>
  <inkml:trace contextRef="#ctx0" brushRef="#br0" timeOffset="105491.1507">29111 8040 28 0,'-67'22'14'0,"11"19"-10"0,35-32 23 0,-4 3-23 16,4 1 0-16,3 0 2 16,4-1 0-16,0-2-7 15,3-1 1-15,4-3 4 16,7 4 1 0,7-7-3-1,7-3 1-15,15-3-1 0,6-4 1 0,11-2-6 16,-4 0 1-16,0-1-6 15,-3 4 1-15,-3 0-7 16,-5 9 0-16</inkml:trace>
  <inkml:trace contextRef="#ctx0" brushRef="#br0" timeOffset="105684.2934">28854 8460 39 0,'-43'25'19'0,"33"-22"-20"0,10-3 32 31,0 0-30-31,0 0 1 0,7-6 0 16,7-3 0-16,-3-1-3 16,13-2 0-1,1-1 0-15,10-3 0 0,-3 4-6 16,3-4 0-16,-3 4-5 16,0-1 1-16</inkml:trace>
  <inkml:trace contextRef="#ctx0" brushRef="#br0" timeOffset="105823.685">29083 8363 34 0,'-25'12'17'0,"-13"7"-14"16,20-13 28-16,-3 7-30 15,-8 6 1-15,1 0 0 16,-3 3 0-16,-1 6-3 16,0 0 0-16,4 0-3 15,7-3 1-15,7-3-8 16,10-6 0-16</inkml:trace>
  <inkml:trace contextRef="#ctx0" brushRef="#br0" timeOffset="106018.9373">28924 8582 39 0,'-31'10'19'0,"66"12"-15"16,-25-16 29-16,1 3-28 16,10 4 1-16,-3-7 0 15,6-3 1-15,5 4-10 16,-8-7 1-16,7 0 4 15,-7 0 0 1,-3 0-7-16,-4 3 0 16,-3 0-7-16,-4 0 0 15,3 3-3-15,1-6 0 0</inkml:trace>
  <inkml:trace contextRef="#ctx0" brushRef="#br0" timeOffset="106508.1453">29401 8378 30 0,'-29'22'15'0,"22"-9"-13"0,7-10 25 31,4 0-25-31,3 4 0 0,-4-4 1 15,8 0 1 1,7-3-5-16,3-3 1 0,0-4 2 0,11 1 0 31,-15-3 0-31,4-1 0 16,-10-2 0-16,-4-1 0 16,-10 4 0-16,-12-1 0 0,-6-2 0 15,4-1 1-15,-15 7-2 16,11 0 1-16,0-1-2 0,3 1 1 15,7 0-3-15,4 3 1 0,7 3-7 16,7 3 0-16,25-3-6 16,-4 0 1-16</inkml:trace>
  <inkml:trace contextRef="#ctx0" brushRef="#br0" timeOffset="107139.25">30043 8015 27 0,'-46'3'13'0,"35"-6"-11"15,11 0 16-15,-3 3-18 16,3 0 1-16,0 0 0 16,0 0 0-16,0 0-2 15,14-7 1-15,-4 7 0 0,8 7 1 16,-7 2-1-16,-1 4 1 0,-13 12 0 15,-8 0 1-15,-3 6 1 16,0 0 0-16,0-2 1 16,0-1 1-16,-4-3-1 31,7-6 1-31,8-4-1 16,-4-2 0-16,3-4-1 0,1-2 1 15,3-4-2-15,0-3 0 16,7-6 0-16,3-1 0 15,15-5-7-15,0-7 1 0,10-3-7 0,11-3 0 16,0-3-3-16,3-1 0 31</inkml:trace>
  <inkml:trace contextRef="#ctx0" brushRef="#br0" timeOffset="107409.4241">30346 8012 31 0,'-39'22'15'0,"7"28"-12"0,25-47 27 0,-3 3-28 0,-1 0 1 15,1-6-1-15,10 4 1 16,0-4-4-16,7-7 0 16,-4 4 2-16,11-3 1 15,-3 0-2-15,3-1 0 16,4 10-1-16,-1-3 0 16,-3 7 0-16,-3 2 1 15,-4 4-1-15,-7 2 0 16,-7 1 0-16,3 0 1 15,-3-1-1-15,0 4 1 0,0-3-4 16,0 0 0-16,0 2-7 31,-3-2 1-31,-1 3 0 16,-10 0 0-16</inkml:trace>
  <inkml:trace contextRef="#ctx0" brushRef="#br0" timeOffset="107722.8699">29909 8532 37 0,'-22'10'18'0,"22"2"-21"0,0-12 40 15,7-6-35-15,-3 0 1 16,7-7-1-16,6 0 1 16,11-2-4-16,11-7 0 15,0-3 1-15,3 0 0 16,-3 3-6-16,-7-7 0 31,-11-5-5-31,0-4 1 16,-7 7-2-16,-3 9 1 0,-15 3 5 15,-6 10 1-15,-4 9 6 16,-4 9 0-16,7 7 6 16,-6 3 1-16,3 9 1 15,-4 6 0-15,0 10-3 0,4 3 0 16,4 0-3-16,3 4 1 16,7-1-3-1,0-3 1-15,10-10-6 16,1-2 1-16,-1-13-8 15,8-10 1-15</inkml:trace>
  <inkml:trace contextRef="#ctx0" brushRef="#br0" timeOffset="108066.0772">30032 8620 38 0,'-64'-3'19'0,"15"9"-19"0,35-3 30 0,-4 0-28 15,1 4 1-15,-4-7 0 16,10 3 0-16,-3 0-4 15,7-3 0 1,3 0 3-16,8 0 1 31,24-6-2-31,4-7 0 16,14 1-5-16,7-4 1 16,-11 6-7-16,4 1 0 15,-7 0-3-15,-8-1 1 16,-2 4-1-1,62-7 13-15,-168 29 1 0,87-13 1 16,1-3 6-16,-4 3 1 16,-4 0 1-16,4 1 1 15,4-1-8-15,0-3 1 0,-1-10-10 16,11 1 0-16,8 0-5 16,-1 2 1-16</inkml:trace>
  <inkml:trace contextRef="#ctx0" brushRef="#br0" timeOffset="108259.521">30611 8278 55 0,'-8'-9'27'0,"40"6"-35"0,-14-1 54 16,0-5-46-16,3 9 0 0,7-6-1 0,4-1 0 15,-1 1-5-15,5 6 0 16,-1 0-9-16,4 3 1 16</inkml:trace>
  <inkml:trace contextRef="#ctx0" brushRef="#br0" timeOffset="108437.208">30603 8441 48 0,'-49'10'24'0,"60"-7"-21"0,-1-3 38 0,1 0-40 16,6-3 0-16,5-1 0 16,6-2 1-16,4 0-4 15,-1-3 0-15,5-4-5 32,2 0 0-32,-2 1-8 15,-1-1 1-15</inkml:trace>
  <inkml:trace contextRef="#ctx0" brushRef="#br0" timeOffset="108594.7965">30861 8353 35 0,'-39'19'17'0,"0"3"-12"0,29-12 23 0,-8 5-26 15,-14 7 1-15,-6 3-1 16,-5 13 1-16,-3 3-5 16,1-1 0-16,-1 1-3 15,17-3 1-15,5-13-8 16,17-6 1-16</inkml:trace>
  <inkml:trace contextRef="#ctx0" brushRef="#br0" timeOffset="108728.7367">30635 8651 44 0,'0'16'22'0,"14"3"-27"16,-7-13 39-16,0 3-34 15,15 4 1 1,6 0-6-16,0-4 1 0,4-3-6 15,10-3 1-15</inkml:trace>
  <inkml:trace contextRef="#ctx0" brushRef="#br0" timeOffset="108959.0635">31122 8426 43 0,'-49'-19'21'0,"77"-10"-24"16,-18 20 33-16,12 3-27 15,-1-4 1-15,7 4 0 16,7 0 0-16,1-7-8 16,2 7 1-16,1-3-2 15,4 2 0-15,-5 1-8 16,1 0 0-16</inkml:trace>
  <inkml:trace contextRef="#ctx0" brushRef="#br0" timeOffset="109136.99">31471 8331 30 0,'-42'13'15'0,"14"28"-8"16,17-29 20-16,4 10-25 0,-14 13 1 16,-11 9 0-16,0 6 0 15,-3 3-4-15,-7 7 0 16,10-10 1-16,4-6 1 15,0-7-6-15,14-5 0 16,3-7-6-16,11-6 0 16</inkml:trace>
  <inkml:trace contextRef="#ctx0" brushRef="#br0" timeOffset="109287.7161">31323 8698 44 0,'-25'-15'22'0,"18"27"-20"16,7-6 39-16,0 4-39 0,0 2 1 0,0 1-1 15,11-1 1-15,0 1-7 16,6 0 0-16,1-4-5 16,3 0 1-16,11 1-7 15,-4-7 1-15</inkml:trace>
  <inkml:trace contextRef="#ctx0" brushRef="#br0" timeOffset="109970.071">31750 8422 38 0,'11'-15'19'0,"38"-14"-21"0,-28 17 30 0,-3 3-28 16,10-4 1-16,0-6-1 16,4 10 1-16,0-7-3 15,3 0 1-15,-3 4-4 16,0 6 0-16,-4-1-5 0,0 4 0 15</inkml:trace>
  <inkml:trace contextRef="#ctx0" brushRef="#br0" timeOffset="110342.9281">31757 8611 31 0,'-60'72'15'0,"0"0"-11"0,50-50 23 0,-1 0-25 16,-3 0 0-16,3-4 2 15,8-2 0-15,-4-3-5 16,3-4 0-16,4-3 3 16,4-6 1-16,6-12-2 31,8-7 1-31,14-16-1 0,14-5 0 16,3-10-1-16,-7-1 1 15,1 4 0-15,2 10 0 16,-2 8 0-16,-4 11 1 15,-1 5-1-15,-9 13 1 0,-5 10 0 16,-6 8 0-16,3 7-2 16,-10 7 1-1,-1 5-1-15,-3 4 1 0,-7 0-1 16,-7-7 1-16,7-2-4 16,-10-4 1-16,-4-3-5 15,-4-6 0-15,0-7-5 16,8-8 0-16,-1-8-2 15,1-8 0-15</inkml:trace>
  <inkml:trace contextRef="#ctx0" brushRef="#br0" timeOffset="110579.6267">31990 8510 20 0,'0'-31'10'0,"-4"34"-8"0,4 0 16 16,-7 10-18 0,4 9 0-16,-8 6 0 15,1 6 1-15,-4 7-1 0,-8 9 0 16,8-3 0-16,-3-3 0 15,-1-3 0-15,-3-3 1 16,3-7 0-16,-3-6 1 16,10-3-1-16,1-3 0 15,-1-10 0-15,4-3 1 16,7-6-2-16,0-6 1 16,14-3-5-16,0-7 1 15,15 0-5-15,-8 1 1 0</inkml:trace>
  <inkml:trace contextRef="#ctx0" brushRef="#br0" timeOffset="110763.5984">32089 8770 26 0,'7'13'13'0,"-25"-4"-12"15,8-2 21-15,-1 5-19 16,-7 1 1-16,-3-1 4 16,0 1 0-16,0-1-9 15,0 4 1-15,3 0 5 16,0-1 1-16,8 1-2 15,-1 3 0-15,8-3-4 16,6-4 1-16,-3 1-9 16,11-4 1-16,6 0-7 15,5 4 1-15</inkml:trace>
  <inkml:trace contextRef="#ctx0" brushRef="#br0" timeOffset="119119.0038">6484 14089 17 0,'-14'-16'8'0,"0"22"-2"16,10-6 8-1,1 10-12-15,-4-10 1 16,0 12 0-16,3 13 1 15,-3 10-4-15,0 15 0 0,4 0 4 16,-1 10 0-16,4-1-1 16,4-2 0-16,3-7 0 15,3-9 0-15,8-13-2 16,3 0 0-16,0-3 0 16,7-9 0-16,-3 3 0 0,-4-4 0 15,0-8-1-15,1-14 0 16,-5 7-6-16,1 4 1 15,-4-8-5-15,0-5 0 16</inkml:trace>
  <inkml:trace contextRef="#ctx0" brushRef="#br0" timeOffset="119365.9668">6671 14496 24 0,'-11'-12'12'15,"15"18"-8"-15,0-6 16 0,3 3-16 16,0 4 0-16,3 2 1 15,1 0 0-15,3 7-6 16,0 3 0-16,-3 3 6 16,-1-7 0-16,-3 4-1 0,-7 13 1 0,-3 2-1 15,-4 10 1-15,-7-3-2 32,-1 3 1-32,1-7-2 15,0-12 1-15,0-6-2 0,0 3 0 0,-4-12-2 16,4-1 0-16,0-9-7 15,4-3 0-15,2-7-7 16,5-15 1-16</inkml:trace>
  <inkml:trace contextRef="#ctx0" brushRef="#br0" timeOffset="120629.9333">6974 14384 24 0,'-28'18'12'0,"21"-18"-7"0,14-3 11 15,4-6-14-15,10-7 1 16,7-9 1-16,7 0 0 16,1-6-6-1,-1 6 1-15,-3 3 3 16,0 3 1-16,-4 9-2 16,-4 4 0-16,-6 6-1 15,-4 9 1-15,-7 1 0 16,-3 9 0-16,-8 3-1 15,-3 3 1-15,-3 6-1 16,-5-9 1-16,1-3-2 16,0 0 1-16,0-4 0 0,4-2 0 15,-1-4 0-15,7-2 0 16,1-4 0-16,3 0 1 16,0-3-1-16,7 0 1 0,0 0-1 15,4-3 1-15,-1 3-1 31,1 0 1-31,-1 0-4 0,1 0 1 16,0 3-3-16,-1-3 0 16,-6 3-4-16,-4 3 0 15,-4 4-1-15,-3 5 0 16,0 1 3-16,-4 3 0 16,1 0 5-16,-4-1 1 0,0-2 5 15,0-3 0-15,-1-4 2 16,5-3 0-1,3-3 0-15,0 1 1 0,7-4-3 16,0 0 1-16,3-4-2 16,1-2 0-16,3 3-1 15,0-3 1-15,0 3-2 16,0 0 1-16,4-1-1 16,-1 1 0-16,-3 0-2 15,4 0 0-15,-4 0-2 16,0 3 0-16,-7 0-2 15,0 0 0-15,0 0-1 16,-4 0 1-16,1-3 1 0,-4 3 1 0,-4 0 3 31,4 0 1-31,-3 0 2 16,-1 3 1-16,4 3 1 16,3 4 0-16,1-1-1 15,3 3 1-15,0 7-2 0,3-9 1 16,1 12-1-16,-1 15 1 0,5 10-1 15,-5 7 0-15,1-7 1 16,-1 3 1-16,1 0-1 16,-1-6 0-16,1-6 0 15,-4-7 1-15,0-6-2 16,-4-6 1-16,1-7-2 16,-4-2 1-16,-8-7-1 15,1-6 0-15,-3-4-3 16,-1-5 0-16,7-4-6 15,11-3 1-15,8-2-6 0,6-8 0 16,3-15-4-16,8-6 0 16</inkml:trace>
  <inkml:trace contextRef="#ctx0" brushRef="#br0" timeOffset="120828.6">7422 14465 38 0,'-31'16'19'0,"24"6"-19"16,7-22 36-16,3 0-36 0,4 0 0 0,7-3 0 16,0-7 1-16,15-2-2 15,-1-1 1-15,0-6-5 16,0 7 1-16,1-1-6 31,-12 1 1-31,-3 5-3 0,-7 7 1 16</inkml:trace>
  <inkml:trace contextRef="#ctx0" brushRef="#br0" timeOffset="121243.459">7511 14503 28 0,'-43'34'14'0,"8"1"-13"0,32-29 26 0,-1 0-26 15,0 4 0-15,1 2 1 16,3-2 0-16,0-7-3 16,0 12 1-16,0 7 1 15,0 7 0-15,3 2 0 16,-3 3 0-16,0-2 0 15,0-1 0-15,0-3 0 16,0-3 1-16,0-6 0 16,0-3 0-1,0-16 0 1,4-9 0-16,3-4-1 16,7-12 1-16,4-10-2 15,-4-5 1-15,7 15-1 0,4 3 1 16,-1 6-1-16,-6 3 0 15,-4 7 1-15,0-3 1 16,-3 12 0-16,-4 16 1 16,-7 6 0-16,-7 9 1 0,3 4 0 15,1-1 1-15,3-8-2 32,0-1 0-32,7-9-1 15,3-4 0-15,-2-5-2 16,6-10 1-16,0-10-6 0,0-8 1 0,0-17-7 15,0-3 0-15,0-2-6 16,7-4 1-16</inkml:trace>
  <inkml:trace contextRef="#ctx0" brushRef="#br0" timeOffset="121623.0135">7793 14456 40 0,'-7'9'20'0,"7"-12"-26"0,3 0 34 16,4 0-28-16,4 0 0 16,0-1-1-1,3-2 1-15,3 6-2 16,-3 0 1-16,1 0-1 16,-5 6 0-16,-3 7 0 15,-7 9 1-15,-3 3 1 0,-4 3 1 16,0-9 2-16,-1 6 1 15,1 6 1-15,4-2 0 16,-1-1 0-16,4 0 0 16,4 0-2-16,-1-9 1 15,4 0-2-15,1-3 0 0,-1-1-2 16,0-5 1-16,0-4-1 16,3-3 1-16,1-12-2 31,-4-10 1-31,0-6-5 15,7 3 0-15,4-6-6 0,-1-10 0 16,8-6-3-16,-4 0 0 16</inkml:trace>
  <inkml:trace contextRef="#ctx0" brushRef="#br0" timeOffset="122171.0101">8117 14274 27 0,'4'-13'13'0,"-15"32"-9"0,11-13 22 0,-3 10-25 15,-1 9 1-15,-3 0 1 16,-3 3 1-1,6 1-5-15,-6 2 1 16,3 3 2-16,-4-5 0 0,4-4-1 16,3-3 1-16,1-7-1 15,3-5 0-15,0-10-1 0,3-10 1 16,8-5-1-16,3-7 0 16,0-3 0-16,4-10 0 15,6-2 0 1,-2-4 0-16,-1 3 0 15,0 4 0-15,-3 2 0 16,-1 7 1-16,-3 13-1 16,0 5 1-16,-3 11 0 15,-4 5 1-15,0 13 0 16,-3 9 0-16,-4-3-1 16,0 1 1-16,0-1-1 15,-4 0 1-15,1 0-3 16,-1-3 0-16,-3-6-1 15,4-6 0-15,-5-4-2 0,1-6 1 16,4-3-1-16,-1-6 1 16,8 0 1-16,-4-4 0 15,3 1 0-15,-3 3 1 16,4-1 0-16,-4 7 0 16,3 0 0-16,-3 4 1 15,4 5 0-15,-4 0 0 16,0 4 0-16,0 0 1 15,0 2 0-15,0 1 0 16,0 0 0-16,4 2 1 0,-4-5-2 0,0-4 1 16,3-6-1-16,1 4 0 15,-1-1-6-15,-3-6 1 16,7-6-5-16,0-4 0 16</inkml:trace>
  <inkml:trace contextRef="#ctx0" brushRef="#br0" timeOffset="122368.3014">8389 14318 31 0,'-7'28'15'0,"-4"28"-15"0,11-46 25 0,-3 5-25 16,3 4 0-16,0 3 0 15,0 0 1-15,0-3-3 16,3-3 1-16,1-7-6 15,-1-6 0-15,5-12-2 16,-1-4 0-16</inkml:trace>
  <inkml:trace contextRef="#ctx0" brushRef="#br0" timeOffset="122641.5388">8484 14101 35 0,'4'0'17'0,"-1"25"-20"0,-3-6 34 15,0 13-30-15,0 11 1 0,0 5 2 16,0 8 0-16,0 4-3 16,0-7 0-16,0 0 5 15,0 7 0-15,0 9 0 16,-3-7 0-16,-1 1 0 16,1-13 1-16,-4-12-3 15,0-7 1-15,-4-6-2 16,1-3 0-16,-1-6-1 15,-3-3 0-15,0-10-7 16,-4-13 1-16,4 1-10 16,3-4 0-16,8-5-5 15,-1-1 1-15</inkml:trace>
  <inkml:trace contextRef="#ctx0" brushRef="#br0" timeOffset="125649.758">8844 14456 25 0,'-14'-13'12'0,"14"10"-3"16,0 3 12-16,7 0-19 15,4-3 0-15,3 0 1 16,3-7 0-16,5-5-4 16,6-7 0-16,0-7 3 0,-3 1 0 0,-1-6-1 15,5 6 0-15,-5 6-2 16,-10 12 1-16,-7 7-1 15,-7 12 0-15,-7 10-1 16,-3 16 1-16,-4-1-1 0,0 4 0 16,-4 3 2-16,4 3 1 15,0-10 0-15,3-6 1 32,4-3-1-32,7-3 1 15,0-9 0-15,7-1 0 16,0 4-2-16,4-7 1 0,-1-5 0 15,1-4 0 1,0-4-1-16,3-2 1 0,0-6 0 16,0-1 0-16,0 1-1 15,-3 2 1-15,-8 4-1 0,-3 6 0 16,-7 3 0-16,0 6 0 16,-4 7-1-16,1-7 1 0,-1 4-1 15,4 6 0-15,0 0 1 16,0-4 0-16,4 4-1 15,-1-3 1-15,4-4 0 16,4 1 0-16,-1-1 0 31,4-5 1-31,0-1-1 16,0-3 1-16,4-6 0 16,-4 3 0-16,-4 0-1 15,-3 0 1-15,-3 0-1 0,-4 6 1 16,-4 1-1-16,-3 5 0 0,-3 7-1 15,-1 3 1-15,-3 3 1 16,3 3 0-16,4-3 1 16,3 0 0-16,4-3 0 15,4-6 1-15,3-3 0 16,7-4 1-16,11-3-1 16,3-3 0-16,17-6-2 15,15-6 1-15,4-7-1 16,3-6 1-1,-4-3-1-15,4-9 1 0,-3 5-7 16,3-2 0 0,0 0-9-16,0 2 0 0,-8 1-1 15,-6 0 0-15</inkml:trace>
  <inkml:trace contextRef="#ctx0" brushRef="#br0" timeOffset="126173.1388">9490 14434 37 0,'-32'6'18'0,"25"-12"-21"16,7-4 35-16,0-5-31 15,0 2 1-15,3 1-1 16,1-4 0-16,3-3-2 16,4 3 1-16,-1-2-1 15,1-1 1-15,-1 3-3 16,-3 7 0-1,-7 9 0-15,-3 3 0 16,-1 9 0-16,-3 17 0 16,-3-1 3-16,-4 6 0 15,3 4 3-15,0 3 1 16,4-4 0-16,4-5 1 16,-1-7-1-16,4-10 0 15,4-2-1-15,3-1 0 0,0-2-1 16,4-16 0-1,3-10-4-15,0-9 0 16,0-6-4-16,0-13 1 16,0-16-5-16,-3-3 1 0,-1 1-1 15,1 15 1-15,-4 15 5 16,0 10 0-16,-7 22 6 16,0 16 0-16,0 15 4 0,-4 10 0 15,4 6 0-15,0 0 1 16,0 0-2-16,4-3 0 0,-1-9-3 15,5-7 1-15,-1 3-1 16,0-6 0-16,7-3-5 16,-11-12 0-16,8-7-7 31,-1-3 0-31,1-16-1 16,-7-9 0-16</inkml:trace>
  <inkml:trace contextRef="#ctx0" brushRef="#br0" timeOffset="126319.0547">9525 14321 35 0,'-11'25'17'0,"8"-9"-22"16,3-13 34-16,7-6-29 16,0-1 1-16,4-8 0 15,-1-1 1 1,4-5-4-16,4-4 0 16,7-3-3-16,-4 6 0 15,7-6-5-15,-3 3 1 0</inkml:trace>
  <inkml:trace contextRef="#ctx0" brushRef="#br0" timeOffset="126758.39">9959 14067 41 0,'-18'6'20'0,"4"0"-24"0,11 7 38 0,-4 6-33 16,-4 3 0-16,0 0 1 16,1 6 0-16,3-6-3 15,3 0 0-15,8 0 2 16,6-7 0-16,1-2-1 15,7-1 1-15,-4 4-1 16,3-3 0-16,1-4 0 0,0 4 0 16,-1-4 1-16,1 4 0 15,-4-4 1-15,-3 0 0 32,-8 1 1-32,-3-1 0 0,-3 4-1 15,-1-4 1-15,-7 10-1 16,-6 6 1-16,-1 0-6 15,-3-3 1-15,-4-3-7 16,1-10 1 0,-5-6-7-16,8-12 0 0</inkml:trace>
  <inkml:trace contextRef="#ctx0" brushRef="#br0" timeOffset="126883.6539">9871 14437 28 0,'3'12'14'0,"15"-5"-6"0,-11-4 18 0,0 0-24 15,4 3 1-15,-4 0-1 31,3 4 1-31,4-1-4 16,0-2 0-16,4-1-3 0,0-3 0 0,3-6-7 16,0 0 1-16</inkml:trace>
  <inkml:trace contextRef="#ctx0" brushRef="#br0" timeOffset="127192.5099">10128 14424 42 0,'-28'25'21'0,"0"-15"-22"0,21-7 36 16,0 3-34-16,3 0 1 15,1 1-1-15,3-1 1 0,3 0-3 16,4 4 1-16,4-1 1 16,3 4 0-16,0-1-1 15,0 4 1-15,0 0 0 0,0-7 1 31,-3 3 0-31,-4 10 1 16,-3 4-1-16,-4 2 1 16,-4 3-1-16,0 0 0 0,-6 4 0 0,-4-1 0 15,-4 1-4-15,-3-4 0 0,0-6-8 32,0-6 1-32,7-25-7 15,3-13 0-15</inkml:trace>
  <inkml:trace contextRef="#ctx0" brushRef="#br0" timeOffset="127346.9638">9991 14641 40 0,'3'-10'20'0,"18"23"-11"0,-14-13 32 0,4 6-37 31,0 3 0-31,3 4 1 0,0 0 1 16,0 5-8-16,0-2 1 15,0 3-6-15,7 0 1 16,11 6-10-16,-7-16 1 15</inkml:trace>
  <inkml:trace contextRef="#ctx0" brushRef="#br0" timeOffset="129899.044">10418 14280 28 0,'3'-3'14'0,"4"3"-5"0,-7 0 15 16,11-6-24-16,-1-4 1 16,1 1-1-16,3-10 1 15,4 0-1-15,3-6 0 16,0 3 0-1,0 0 0-15,-3 7-4 0,-8 2 0 0,-3 10-1 32,-3 6 0-32,-8 10-1 15,-3 5 1-15,-3 7 1 16,-4 10 1-16,0-1 4 16,-1-2 0-16,1 2 3 0,4-6 0 15,3-6 0-15,0 0 1 16,3 0-1-16,4 0 0 15,0-3-2-15,0 0 1 16,4 0-3-16,3-4 1 16,0-2-1-16,3-4 1 0,1-2-1 15,-1-7 1-15,1-3-1 16,0-4 1-16,-1-5-1 16,1-1 0-16,-4 1 0 15,0-1 0-15,-4 4-1 0,-3-1 1 16,0 4-1-1,-3 6 1-15,-1 0-1 16,-3 3 1-16,0 7 0 16,0 2 1-16,0 7 0 0,0 3 0 15,0 3 0-15,4 3 1 16,3 7 0-16,0 9 0 16,0-1-1-16,0 1 0 15,0 0-1-15,0 0 1 16,3-9-1-16,1-7 1 15,-1-3-1-15,1-9 1 16,-1-4 0-16,1-2 0 16,-1-10 0-16,1-7 0 15,-1-2 1-15,1-7 0 16,-4-6 0-16,-4 3 0 0,-3 4-2 16,0 5 0-16,-3 4 0 15,-1 9 0 1,-3 3-2-16,0 4 0 15,0-1 0-15,3 1 1 16,1 2 2-16,2 1 1 16,1-1 0-16,7 1 0 0,0-4 0 15,4 1 1-15,3-4-1 16,4 0 1-16,6-3-2 16,8-3 0-1,7-9-1-15,3-7 1 0,18-6 0 16,7-3 0-16,3-3-1 15,-3-6 1-15,0 8-6 0,4-2 0 16,-8 3-8-16,1 6 0 16,-1 4-2-16,-3 2 1 15</inkml:trace>
  <inkml:trace contextRef="#ctx0" brushRef="#br0" timeOffset="130594.4879">10883 14446 20 0,'-17'3'10'0,"20"-9"-6"0,-3 6 13 15,0 0-16-15,7-3 1 16,-3 3 2-16,-1 0 1 0,8 0-5 0,-4 0 0 15,0 6 3 1,3 1 1 0,-2-1-1-16,2 3 1 15,-3-3-3-15,4 1 1 0,-1-1-1 16,4-6 1-16,-3 0-2 16,0-6 1-16,-1-1-4 15,1 1 0-15,-4-3-7 16,3 3 1-16,1-1-1 15,0-2 0-15</inkml:trace>
  <inkml:trace contextRef="#ctx0" brushRef="#br0" timeOffset="132421.0474">10816 14236 34 0,'-17'6'17'0,"6"-6"-13"0,14-6 21 0,8 3-23 16,3-3 0-16,4-7 1 15,3-6 0-15,4 1-4 16,-1-8 1-16,5 5 2 31,-8 2 1-31,0 0-4 0,-7 0 0 16,0 7-4-16,-7 2 1 15,-3 4-5-15,-4 6 0 16,-11 3-3-16,-3 6 0 16</inkml:trace>
  <inkml:trace contextRef="#ctx0" brushRef="#br0" timeOffset="132571.9686">10777 14271 24 0,'-38'50'12'0,"20"19"-11"0,18-57 20 0,0 7-21 16,-4 6 1-16,4 3 0 16,-3 4 0-16,-1 2-1 0,1 1 1 0,3 2-1 31,0-5 0-31,3-4-4 0,1-9 0 0,10-7-4 31,0-5 1-31</inkml:trace>
  <inkml:trace contextRef="#ctx0" brushRef="#br0" timeOffset="132851.2383">10844 14082 25 0,'-7'13'12'0,"0"18"-10"16,11-18 20-16,3 6-19 0,0 12 0 15,3 4 0-15,5 9 1 16,-5 3-5-16,4 3 0 16,-3 0 3-16,7-3 0 15,-1 0-1-15,1 0 0 0,-4-9-1 16,0-7 1-16,0-9-1 16,-3-13 1-16,-1-9-5 15,1-3 1-15,-1-9-5 16,1-7 0-16,-4-3-2 15,4-6 1-15</inkml:trace>
  <inkml:trace contextRef="#ctx0" brushRef="#br0" timeOffset="132997.8987">11063 14424 24 0,'-18'22'12'0,"1"19"-11"0,13-32 21 16,-3 7-20-1,0 0 0-15,-3-1 0 16,3-2 1-16,3 0-4 15,1-4 1-15,-1 0-2 16,4-2 1-16,-4-1-8 16,1-3 1-16</inkml:trace>
  <inkml:trace contextRef="#ctx0" brushRef="#br0" timeOffset="133349.0207">11014 13919 29 0,'-7'16'14'0,"3"3"-12"0,8-13 22 0,-1 4-23 16,1-1 1-16,3 4-1 16,0 2 1-16,3-5-3 15,1-1 0-15,3 4-3 0,0-1 0 16,0 1-6-16,4 2 1 15</inkml:trace>
  <inkml:trace contextRef="#ctx0" brushRef="#br0" timeOffset="133964.4876">11229 13973 20 0,'0'-7'10'0,"14"14"-6"0,-10-4 11 0,3 3-15 15,3 4 1-15,1 5 0 16,-1 1 0-16,4 0-1 15,-3 2 0-15,-4 1 0 16,-3-3 1-16,-8 0-1 16,-3 2 1-16,0-2 0 0,0 3 0 15,-4 0-1-15,4 0 1 16,0-1 1-16,4-2 0 16,-1 0-1-16,1-4 1 15,3 1-1-15,0 2 1 0,-4 7 0 16,1 3 1-16,-1 1-1 15,1 2 0-15,-1 0 1 16,1 0 0-16,3-3-1 16,0-3 1-16,0-3-1 15,3-6 1-15,1-4-2 16,3-6 1-16,0-9-4 16,10-7 0-1,4-5-6-15,1-8 0 16,6-5-4-16,0 0 1 15</inkml:trace>
  <inkml:trace contextRef="#ctx0" brushRef="#br0" timeOffset="134385.008">11575 14073 21 0,'-11'-16'10'0,"-7"23"-2"16,11-4 14-16,-7 3-19 16,-3 10 1-16,-1 3 1 15,0 3 1-15,4-1-8 16,4 1 1-16,6-3 4 0,4 0 0 31,7 3-2-31,4-3 1 16,-1 0-3-16,4-10 1 15,1-3-3 1,-1-6 0-16,0 0-2 16,-4 0 1-16,1-6-1 15,-4 6 0-15,-3-6 1 16,-4 0 1-16,-8-1 2 15,1 1 0-15,-3 3 1 16,3 0 1-16,0 0 0 0,3 3 0 16,4 0 0-16,7-7 0 15,0 1-1-15,0 3 1 16,4-3-1-16,0-1 1 0,-1 1-1 16,1 0 0-16,-1 0 0 15,-3 2 0-15,0 4 0 16,-3 0 1-16,-1 7-1 15,1 2 0 1,-1 0-2-16,-3 10 1 0,0-3-6 0,-3 9 0 16</inkml:trace>
  <inkml:trace contextRef="#ctx0" brushRef="#br0" timeOffset="134585.4695">11328 14631 27 0,'-36'3'13'0,"33"-3"-5"0,3 0 21 15,0 0-27-15,10 0 1 16,1-3 1-16,7 3 1 16,3-6-6-16,7 0 0 15,4-7 4-15,3-9 1 16,-3 0-4-16,-4 0 1 16,0 0-7-16,-3 4 1 0,-4-1-7 15,-7 6 1-15</inkml:trace>
  <inkml:trace contextRef="#ctx0" brushRef="#br0" timeOffset="134704.6272">11486 14515 28 0,'-31'28'14'0,"13"10"-6"15,18-29 18-15,-3 13-26 16,3 10 1-16,3 9 0 16,-3 9 0-1,4 3-11-15,-1 7 0 16,1-1 1-16,-4-5 0 15</inkml:trace>
  <inkml:trace contextRef="#ctx0" brushRef="#br0" timeOffset="157801.7987">23865 13600 12 0,'-28'-26'6'0,"11"14"4"0,13 15 6 15,4-3-13-15,0 0 0 0,7 3 6 16,4-3 0 0,3 0-9-16,7-3 0 0,7-6 6 15,7 6 1-15,8-7-1 16,-1 1 0-1,0-1-3-15,-3-2 1 0,0-4-2 16,0 0 1 0,-4-2-5-16,-3 2 1 15,-4 0-6-15,-7 4 1 16,-3-4-5-16,-8 0 1 0,-2 1-4 16,-8 5 1-1</inkml:trace>
  <inkml:trace contextRef="#ctx0" brushRef="#br0" timeOffset="157944.2626">24264 13327 26 0,'-14'6'13'0,"-7"3"-15"0,14-2 24 16,-4 5-22-16,-6 4 1 16,-1 3 0-16,0 6 0 15,1-3-3-15,-1-3 0 16,4 6-3-16,0-6 1 0,0-1-4 16,-4 4 1-16</inkml:trace>
  <inkml:trace contextRef="#ctx0" brushRef="#br0" timeOffset="158260.247">23894 13772 24 0,'-7'28'12'0,"-8"41"-10"0,12-56 21 0,-1 2-20 15,-3 7 0-15,0 0 2 16,0 3 0-16,0-6-7 16,4 0 1-16,-4-3 4 15,3-4 0-15,-3-5-2 16,3-1 1-16,1-9-2 15,3-10 1 1,3-9-1-16,8-9 1 0,3-4-1 0,4-2 0 31,7-1 0-31,10 0 0 16,11 7-1-16,-4 3 1 16,-3 6 0-16,-4 3 0 0,-3 10 0 15,-7 9 1 1,-4 6 0-16,-7 7 0 0,-4 2 0 15,-6 13 0-15,-8 1-2 16,-6 2 1-16,-4 0-5 16,-4 4 0-16,0-7-6 15,-3-3 0-15</inkml:trace>
  <inkml:trace contextRef="#ctx0" brushRef="#br0" timeOffset="158780.5055">23880 13985 20 0,'-4'-19'10'0,"8"7"-6"15,-4 12 9-15,7-6-12 0,0-1 1 0,3-2 0 16,11 3 0-16,4-1-3 16,-4 4 1-16,-3 3 1 15,-8 3 0-15,-2 7 1 16,-8 2 0 0,-11 4 0-16,-3 3 0 15,0 0 1-15,-4 0 0 0,-3-4 0 0,3 1 0 16,4-4-2-1,4 1 1 1,-1-7-2-16,4-3 1 16,7-3-1-16,3-3 0 0,5-3 0 15,2 0 0-15,1-1 0 16,6-2 1-16,5 0-1 16,6 2 0-1,-4 4 0-15,-6 0 0 0,-4 3 0 16,-7 3 0-16,-3 0 1 15,-15 4 0-15,-6 5 2 16,-5 7 1-16,-2 3 0 16,-5 0 1-16,8 3 0 15,4-3 0-15,3 0-1 16,6-6 0-16,5 2-3 16,3 1 1-16,7 0-2 0,4-6 0 15,3-1 0 1,14-3 0-16,7-2 0 15,-3 2 1-15,0-6-1 16,-4-3 0-16,0 3-5 16,0-3 0-16,-3-6-9 15,-4 3 1-15,7-13-2 16,-3 1 0-16</inkml:trace>
  <inkml:trace contextRef="#ctx0" brushRef="#br0" timeOffset="159772.3657">24539 13669 37 0,'-21'-10'18'0,"49"-15"-22"16,-17 13 35-16,3-4-30 16,11 0 0-16,3 0 1 15,4 1 0-15,-4-1-3 0,4 0 1 16,-1-2-1-16,-2 2 0 15,-5 3-4-15,-3 4 1 16,-3 3-4 0,-7 6 1-16,-4 3-1 15,-4 3 1-15,-3 7 4 16,-3 6 0-16,-4 6 4 16,0 6 0-16,0 0 4 15,-1 10 0-15,1 0-1 16,0 3 1-16,0-7-2 15,0-2 1-15,0-1-3 16,0-2 1-16,4-7-4 16,-1-3 1-16,1-3-3 15,-1-7 0-15,4-2-3 16,0-7 0-16,0-3-2 16,4-10 1-16,3-2 2 15,0-1 0-15,0-6 4 0,0 1 1 0,-4 5 3 16,-3-3 0-16,0 4 2 15,-3 5 1-15,-4 11 1 16,0 5 1-16,-11 4-1 16,-3 5 0-16,-7 11 0 15,-1 2 1-15,-2 3-1 16,6 7 1-16,7-6-2 16,8-1 0-16,3-6-1 15,10-2 0 1,29-14-1-1,0-12 0 1,0-12-4-16,6-10 1 0,12-10-8 16,3-5 0-16,10-4-5 15,1-3 1-15</inkml:trace>
  <inkml:trace contextRef="#ctx0" brushRef="#br0" timeOffset="160105.0075">25174 13603 41 0,'-24'-16'20'0,"45"0"-23"0,-11 4 35 16,4 2-31-16,8-2 1 16,2-1-1-16,4 1 1 0,8-1-3 15,-1 1 1-15,4 2 0 16,0 4 1-1,-8 3-1-15,1 3 1 16,-7 3 0-16,-8 3 1 16,-6 4 0-16,-7 9 0 15,-8 12 1-15,-10 6 0 16,-7 4 0-16,-11 13 0 16,-3-1-1-16,-11 3 0 15,-11 1-1-15,-6-4 0 16,7-6-5-16,6-3 0 0,11-6-9 15,11-13 0-15,7-13-2 16,0-9 0-16</inkml:trace>
  <inkml:trace contextRef="#ctx0" brushRef="#br0" timeOffset="160273.4024">25227 13879 44 0,'4'28'22'0,"13"6"-23"16,-13-24 42-16,3 2-41 15,0 4 1-15,4 3 0 16,-4 6 1-16,3-3-7 16,-3 0 1-16,0-7-8 15,0-2 1-15,7-7-3 0,1-12 1 16</inkml:trace>
  <inkml:trace contextRef="#ctx0" brushRef="#br0" timeOffset="160431.3966">25351 13618 48 0,'-18'0'24'0,"18"13"-31"16,0-13 48-16,0 0-40 0,3 3 1 16,5 3 0-16,-1-3 0 15,7-3-8-15,3-3 1 16,8-3-8 0,3 3 0-16</inkml:trace>
  <inkml:trace contextRef="#ctx0" brushRef="#br0" timeOffset="160587.4866">25718 13480 37 0,'0'-3'18'0,"31"-22"-16"0,-24 16 22 0,4-4-24 16,7 1 1-16,-1-7-1 16,-3 3 0-16,0 4-5 31,0 2 0-31,-3-2-5 15,0-1 0-15</inkml:trace>
  <inkml:trace contextRef="#ctx0" brushRef="#br0" timeOffset="160898.4193">25883 13327 34 0,'-7'12'17'0,"7"32"-15"0,-3-28 28 0,-1 9-27 16,1 6 0-16,-11 13 2 15,-1 3 1-15,-6 10-7 16,-3-1 0-1,-8-3 4 1,-3-2 1-16,-1-4-7 0,5-7 0 16,2-5-8-16,5-10 1 15,2-9-4-15,8-13 1 16,4-13 0 0,70 54 13-1,-124-106 2-15,64 46 1 16,4 7 8-16,-1 9 0 15,4 0 3-15,4 3 0 0,10 0-8 16,0 0 1-16,7-3-12 16,8-3 0-16,10 0-9 15,-1-7 1-15</inkml:trace>
  <inkml:trace contextRef="#ctx0" brushRef="#br0" timeOffset="161769.3174">26282 13433 26 0,'-11'-3'13'0,"-3"28"-8"16,7-15 12-16,0 9-14 0,-7 12 1 16,-4 7 1-16,-3 5 0 15,0 1-6-15,0-3 0 16,3-3 4-16,-3-13 1 31,3 0-2-31,4-9 1 16,0-13-2-16,4-10 0 15,-1-11-1-15,8-17 1 16,6-18-1-16,11-10 1 16,11 4-2-16,14-1 1 0,10 4 0 15,4 5 0-15,-7 20 0 16,-4 12 1-16,-3 16 0 16,-4 6 1-16,-7 16 0 15,-6 9 1-15,-8 13 0 16,0 9 0-16,-11 10 0 15,-3 2 0-15,-3-2-2 16,-8 0 0-16,4-7-8 16,4-6 0-16,3-6-7 0,7-10 0 15</inkml:trace>
  <inkml:trace contextRef="#ctx0" brushRef="#br0" timeOffset="163392.7346">26578 13402 36 0,'-24'13'18'0,"34"-35"-15"0,1 12 25 16,6-2-27-16,5 2 1 16,9-2 0-16,8-1 1 15,7-6-4-15,0 1 1 16,0-8 2-16,-4-5 1 15,0-7-4-15,-3 4 0 16,0-1-5-16,-11 4 1 16,-3 6-7-16,-11 6 0 15</inkml:trace>
  <inkml:trace contextRef="#ctx0" brushRef="#br0" timeOffset="163546.1026">26846 13280 23 0,'-60'59'11'0,"8"-18"-11"16,37-28 13-16,1 5-13 16,0-2 1-16,0 0-2 15,3-4 0-15,4 1-4 16,4-7 1-16,3-3-2 16,0-3 1-16</inkml:trace>
  <inkml:trace contextRef="#ctx0" brushRef="#br0" timeOffset="163894.1092">26776 13449 25 0,'3'16'12'0,"-13"28"-7"16,6-26 24-16,-3 11-27 15,-3 5 1-15,-4 10 2 0,-1 3 0 16,1 0-6-16,-3-3 0 16,3-3 3-1,-1-7 1-15,5-2-1 16,-1-10 0-16,4-7-1 15,4-8 0-15,6-14-1 16,4-5 1-16,11-23-1 0,10-15 0 16,11-9 0-16,7-4 0 0,-4 9-1 15,-3 7 1 1,-4 10-1-16,-3 12 1 16,-4 9-1-16,0 10 1 15,-6 9-1-15,-5 13 1 0,-3 12-1 16,-7 13 1-16,-7 12 1 15,-7 6 0-15,-3 1-1 16,-4 0 1-16,-4 2-5 16,-3 1 0-16,3-3-8 15,4-10 1-15</inkml:trace>
  <inkml:trace contextRef="#ctx0" brushRef="#br0" timeOffset="164149.4508">26861 13825 27 0,'21'-34'13'0,"14"9"-10"0,-28 15 15 16,4 4-16-16,-4 0 0 15,0 12 0-15,-4 0 0 16,4 10-3-16,-14 3 1 16,0 0 2-16,-3 3 1 15,-1 0-1-15,0 0 0 16,4-4 0-1,4-2 0-15,3-7 0 16,3-5 1-16,8-11-4 0,3-5 1 0,4-10-6 16,10-13 1-16,0-2-6 15,7-13 0-15</inkml:trace>
  <inkml:trace contextRef="#ctx0" brushRef="#br0" timeOffset="164451.933">27492 13289 31 0,'-42'28'15'0,"-15"-9"-9"0,40-9 24 16,-12-1-28-16,5 4 1 15,2-1 0-15,8 1 0 16,7-4-4-16,18 4 0 16,10-7 2-16,7 0 0 15,8 0-1-15,-5 4 1 0,-2-1-1 16,-1 7 0-16,-7 0 1 15,-7 6 1-15,-3 3-1 16,-4 6 1-16,-7 3 0 16,-4 1 0-16,-13-1 0 15,-8 7 0-15,-14-3-7 32,-7-7 1-32,4-6-8 15,3-6 1-15,7-3-3 16,8-10 1-16</inkml:trace>
  <inkml:trace contextRef="#ctx0" brushRef="#br0" timeOffset="164576.9362">27192 13697 35 0,'0'9'17'0,"14"-15"-24"0,-7 12 33 16,11-6-26-16,3-6 0 16,7 3 0-16,1 0 1 15,2-4-8-15,8 1 0 16,0-3-2-16,3-1 1 15</inkml:trace>
  <inkml:trace contextRef="#ctx0" brushRef="#br0" timeOffset="164887.9913">27615 13653 36 0,'-24'12'18'0,"-8"7"-22"16,25-16 34-16,0 1-28 15,-7 2 0-15,3 3 1 16,1-3 0-16,6 4-5 15,8-1 1-15,-1 1 2 16,4-1 1-16,4 4-2 16,-1-1 0-16,1 1 0 15,0 6 0-15,-4-1 2 16,0 1 0-16,-7 0 0 16,0 3 0-16,-7 3 0 15,0 0 1-15,-4 0-1 16,-7 0 1-16,-6 7-2 15,-8-7 0-15,-14 0-5 16,7-3 1-16,4-13-6 16,7-12 0-16,10-6-5 0,11-4 1 15</inkml:trace>
  <inkml:trace contextRef="#ctx0" brushRef="#br0" timeOffset="165002.6173">27383 14017 26 0,'14'6'13'0,"0"0"-13"0,-7-6 19 0,7-3-19 16,4-3 0-16,3-4-9 15,0-5 1-15,4 2 5 16,3-3 0-16</inkml:trace>
  <inkml:trace contextRef="#ctx0" brushRef="#br0" timeOffset="165214.2621">28021 13336 37 0,'-25'-3'18'0,"22"16"-21"15,-4-10 36-15,-7 6-32 16,-14 7 0-16,-4 6 0 16,-3 3 1-16,-1 6-2 15,4 1 0-15,8-1-3 16,6-12 0-16,8-7-8 15,10-5 0-15</inkml:trace>
  <inkml:trace contextRef="#ctx0" brushRef="#br0" timeOffset="165406.839">28025 13317 33 0,'-36'10'16'0,"19"2"-11"0,13-5 21 16,-3 5-24-16,-7 7 1 15,-4 6 1-15,-3 10 0 16,-3 8-6-16,2 4 1 16,1 0-3-16,4 4 0 15,2-7-7-15,8-4 0 16</inkml:trace>
  <inkml:trace contextRef="#ctx0" brushRef="#br0" timeOffset="165703.9334">28025 13581 37 0,'21'-25'18'0,"4"3"-22"0,-18 15 28 0,0 7-24 15,3 0 0-15,-3 0-2 0,4 0 1 0,-4 13-3 16,0 0 0-16,-3 8-4 16,-4 5 1-16,-4 2 1 15,0 0 1-15,-3 0 4 16,-3 4 0-16,-4-7 7 15,-11 3 0-15,-7 3 5 16,-14 4 0-16,-7 2-1 16,1 1 1-16,-1 3-5 15,7-4 1-15,7 1-5 16,11-13 0-16,7-6-12 16,14-7 1-16,10-2-5 15,1-10 0-15</inkml:trace>
  <inkml:trace contextRef="#ctx0" brushRef="#br0" timeOffset="167499.7523">28564 13283 28 0,'-14'-10'14'0,"32"-5"-11"16,-11 15 19-16,0 0-21 16,4 3 0-16,-4 0 0 15,3 3 1-15,1-3-2 16,3 1 0-16,0-1-1 16,0 3 0-16,-3 0-3 15,-4 1 0-15,-7-1-3 16,-4 3 1-16,-10 4-1 15,7 2 1-15,-14 4 3 16,-4 0 1-16,-3 0 3 0,0 3 1 16,0-10 3-16,10-2 1 15,4-4 0-15,10-6 0 16,8-3-3-16,6-3 0 16,12-1-1-16,-5 1 0 15,8 0-2-15,-4 3 0 16,0 3-1-16,0 3 1 15,-6 0 0-15,-1 3 0 0,-11 7 1 16,-3-1 0-16,0-2 0 16,-7 2 0-16,-3 7 0 15,-12 6 1-15,-6-6-1 16,0 0 0-16,-4-4-1 16,0 1 1-16,8-6-4 15,-1-10 0-15,18 0-2 16,3-7 0-16,8-5-1 0,10 5 0 15,0 1 1-15,0 9 0 16,0 4 4-16,-3 5 1 16,0 7 3-16,-4 6 0 15,-4 10 2-15,-3 2 0 16,-3 1 0 0,-1-1 1-16,-3 1-3 15,0-3 1-15,4-1-3 16,3-6 1-16,3-6-5 15,8-6 1-15,-1-4-4 16,4-8 0-16,0-8-4 0,1-5 1 16</inkml:trace>
  <inkml:trace contextRef="#ctx0" brushRef="#br0" timeOffset="167682.9092">28635 13800 29 0,'-11'0'14'0,"-17"38"-11"0,21-29 26 16,-3 4-26-16,2-1 0 15,1 4 0-15,7 0 1 16,0-4-6-16,11-2 1 0,0-7 3 16,3-3 1-16,3-6-4 15,5-4 1-15,2-2-6 16,8-10 0-16,-4-7-5 16,7 1 0-16</inkml:trace>
  <inkml:trace contextRef="#ctx0" brushRef="#br0" timeOffset="167953.6518">29094 13402 35 0,'-32'-16'17'0,"39"13"-22"16,3 0 28-16,5-3-20 15,2 0 0-15,4-4 0 16,4 1 1-16,3 2-5 15,1 4 0-15,2 3 3 0,-6 3 0 0,3 4-1 16,-10 5 1-16,-8 4-1 16,-6 3 0-16,-8 6 0 15,-6 0 0-15,-8 3-3 16,-3 4 1-16,0-1-5 31,-4-6 1-31,-10-6-7 16,0 0 1-16</inkml:trace>
  <inkml:trace contextRef="#ctx0" brushRef="#br0" timeOffset="168141.1796">28988 13446 29 0,'-14'3'14'16,"3"28"-12"-16,4-24 21 0,3 12-20 16,-6 6 0-16,-1 9 1 15,1 7 1-15,-1 3-7 16,1 0 0-16,3-4 4 15,-4-5 1-15,11-7-6 16,-4-6 1-16,4-9-6 16,4-4 0-16,17-12-3 15,4-10 1-15</inkml:trace>
  <inkml:trace contextRef="#ctx0" brushRef="#br0" timeOffset="168480.3799">29206 13411 28 0,'-17'22'14'0,"-1"16"-18"0,15-25 26 16,-11 5-23-16,-4 7 1 16,-7 10 0-16,1-1 1 15,-12 4-2-15,5 0 1 16,2-1-1 0,8-15 1-16,3-3-1 0,8-6 1 15,10-7-1-15,10 0 0 0,12-9 0 16,2 0 0-16,1-3 2 15,3-1 0-15,4 4 1 16,-7 3 0-16,-4 7 2 16,-3 5 0-16,-4 1 0 15,-4 5 1-15,1-2 0 16,-8 3 0 0,-3 3-1-16,-7 3 0 15,-3 0-1-15,-8 0 0 16,-10 0-3-16,-7-6 0 15,-8 0-6-15,8-7 1 16,3-8-8-16,4-11 0 0</inkml:trace>
  <inkml:trace contextRef="#ctx0" brushRef="#br0" timeOffset="168614.0786">29027 13876 36 0,'7'18'18'0,"10"20"-19"15,-10-29 28-15,4 4-27 16,3 3 1-16,4-1-2 15,3 4 0-15,4-6-9 16,6 2 0-16</inkml:trace>
  <inkml:trace contextRef="#ctx0" brushRef="#br0" timeOffset="168874.3755">29729 13361 28 0,'-18'-9'14'0,"21"-4"-12"0,1 7 16 0,3-3-16 15,4 5 0-15,-1-2 0 16,4 0 0-16,4 0-3 15,3-4 0-15,4-2 0 16,0 2 0-16,6-2-8 16,-6 2 1-16</inkml:trace>
  <inkml:trace contextRef="#ctx0" brushRef="#br0" timeOffset="169143.5457">29760 13358 28 0,'-24'31'14'0,"6"42"-10"0,18-45 20 0,-18 19-22 16,-3 12 0-16,-7 7 2 15,-7 6 0-15,-1-6-5 0,5-9 1 16,6-1 2-16,0-9 1 16,15-9-1-16,-1-7 0 15,4-18-1-15,0-7 1 16,0-12-1-16,7-10 0 0,7-12 0 15,4 0 0-15,10-7-3 16,3-3 1-16,5 1-5 16,13-7 0-16,-3 3-6 15,0 0 1-15</inkml:trace>
  <inkml:trace contextRef="#ctx0" brushRef="#br0" timeOffset="169350.4822">30222 13411 36 0,'-35'10'18'0,"-11"21"-17"0,32-25 28 0,-14 4-28 15,-4 6 1-15,-10 6 0 16,0 6 1-16,-8 0-4 16,4 0 0-16,8-3 1 15,2-6 0-15,8-3-6 16,10-7 0-16,8-3-5 15,3-6 0-15</inkml:trace>
  <inkml:trace contextRef="#ctx0" brushRef="#br0" timeOffset="169509.8833">29806 13622 22 0,'18'6'11'0,"3"0"0"16,-17 7 13-16,3 2-22 16,-4 10 1-16,-3 4 1 15,-3 5 0-15,-4 1-5 16,-4-1 0-16,0-3 3 15,4-2 1-15,0-7-5 16,7-7 1-16,4-8-7 16,3-11 1-16,7-2-4 15,4-13 1-15</inkml:trace>
  <inkml:trace contextRef="#ctx0" brushRef="#br0" timeOffset="169666.6808">29997 13625 27 0,'-11'6'13'0,"1"44"-10"0,6-37 22 15,0 5-25-15,-6 4 0 32,-1 7-2-32,1-4 1 15,6-6-2-15,1-4 0 16,3-5-5-16,3-1 0 16</inkml:trace>
  <inkml:trace contextRef="#ctx0" brushRef="#br0" timeOffset="169855.8926">30106 13618 38 0,'0'19'19'0,"18"6"-19"15,-15-12 35-15,-3 3-31 16,0 12 1-16,0-3 1 16,0 3 1-16,11-3-10 15,-4 0 1-15,3-3 4 16,1-6 1-16,0 0-10 15,6-7 0-15,1 3-8 16,3-8 1-16</inkml:trace>
  <inkml:trace contextRef="#ctx0" brushRef="#br0" timeOffset="171045.8919">30656 13393 22 0,'-24'-19'11'0,"6"22"-6"16,18 0 11-16,0 6-14 15,0 10 0-15,0 10 3 16,11 5 1-1,-1 7-6-15,8 3 1 16,0-4 3-16,6-2 1 16,4-7-1-16,4-15 1 15,-4-13-2-15,4-12 1 16,-4-13-2-16,8-9 1 16,-12-4-1-16,5-3 1 0,-12 1-2 15,-6-1 1-15,-8 7-1 16,-3 6 1-16,0 3-4 15,-3 6 1-15,-4 4-3 16,7-1 0-16,0 7-4 16,7-1 1-16,-4 1-6 15,4 0 1-15,-3 0 0 16,-4-1 0-16,0-2 4 31,99 47 8-31,-209-79 0 16,100 44 1-16,6 6 4 15,-3 10 1-15,0 9 2 16,-3 7 0-16,6 12-5 0,-3 6 0 16,-4-6-2-16,11 7 1 15,-3-11-6-15,-4-2 1 16,0 3-5-16,7-3 1 16</inkml:trace>
  <inkml:trace contextRef="#ctx0" brushRef="#br0" timeOffset="171912.0871">30706 13910 21 0,'-21'-6'10'0,"21"15"-4"0,0-6 14 16,-4 7-16-1,4 2 0-15,4 4 2 16,3 3 0-16,7 0-8 16,3 3 1-16,5-4 5 15,-1-5 1-15,-4-7-2 16,12-6 1-16,-8-6-1 16,7-4 0-16,-3-5 0 15,-8-7 0-15,5 0 0 16,-8 3 0-16,-4-3-1 15,-6-3 1-15,3 0-1 0,-7 3 0 0,-7 6-1 16,7 1 0-16,0 2-3 16,0 4 0-16,7 2-6 15,3 1 0-15,4-3-7 16,1 6 0-16</inkml:trace>
  <inkml:trace contextRef="#ctx0" brushRef="#br0" timeOffset="172215.0702">31154 13571 31 0,'-32'-3'15'0,"67"0"-9"0,-24 0 20 0,10 3-25 31,7 0 1-31,4 0-1 16,0-6 1-16,0-4-3 16,6 1 1-16,1-4-3 0,-7 1 1 15,-4-4-6 1,0 0 0-16,-14 1-3 0,-10-4 1 0</inkml:trace>
  <inkml:trace contextRef="#ctx0" brushRef="#br0" timeOffset="172358.1403">31358 13446 30 0,'-28'41'15'0,"-25"28"-13"0,46-35 28 16,-3 16-29-16,-8 4 0 0,7 8 0 16,-3 1 0-16,0-3-1 15,4-1 0-15,6 1-1 16,-3-4 1-16,7-15-6 15,7-13 1-15,-3-9-5 16,3-16 0-16</inkml:trace>
  <inkml:trace contextRef="#ctx0" brushRef="#br0" timeOffset="172533.3222">31143 13844 38 0,'-49'-9'19'0,"38"21"-20"0,8-5 33 0,-4 2-31 16,7 0 0-16,-4 1 0 15,4-1 1-15,4 1-3 16,17-4 1-16,7-3-2 16,7-3 0-16,8-3-6 15,-5-3 0-15,1-4-4 0,-3 1 1 16</inkml:trace>
  <inkml:trace contextRef="#ctx0" brushRef="#br0" timeOffset="172718.9177">31517 13747 39 0,'-10'-6'19'0,"-8"3"-21"0,11 6 36 0,3-3-30 16,-13 6 0-16,6 3 1 16,-6 1 1-16,6-1-8 15,7-3 1-15,-3 1 4 16,4-1 0-16,3 0-2 16,3 1 1-16,4-4-2 15,4-3 1-15,3 0-7 16,0 3 1-1,7 0-10-15,-7 9 1 0</inkml:trace>
  <inkml:trace contextRef="#ctx0" brushRef="#br0" timeOffset="172993.7097">31154 13960 43 0,'-53'0'21'0,"35"3"-22"16,18 0 30-16,-10 1-29 15,-1 2 1-15,1 3-1 16,2 1 1-16,-2 2-2 0,10-2 1 0,0 2-3 16,14-6 0-16,0 10-3 15,18-6 1-15,14-1 0 16,3-3 1-16,-7 0-1 16,8-9 1-16,-8 0 3 15,-3-3 0-15,-4 0 2 16,-3-1 0-16,0 1-8 15,-4 0 1-15,-7 0-1 16,-10-4 1-16</inkml:trace>
  <inkml:trace contextRef="#ctx0" brushRef="#br0" timeOffset="173390.04">32050 13719 42 0,'-21'-7'21'0,"17"45"-32"0,4-32 44 0,-7 7-31 16,-3 9 1-16,-8 3 2 16,-14 0 0-16,0 3-6 15,-6 0 1-15,-5-2 3 16,4-8 1-16,4-5-2 15,14-10 1-15,10-12-2 0,22-7 0 16,10-19-1-16,18-5 0 16,0-7 0-1,0 3 0-15,14 6-1 16,-4 7 0-16,-10 12 1 0,7 13 0 0,-11 12 2 16,4 3 0-16,-11 16 0 15,-7 4 1 1,-10 2 0-1,-11 4 0-15,-4 2-1 16,-6 1 0-16,-1-4-12 16,0 4 1-16,-3 0-8 15,4 2 1-15</inkml:trace>
  <inkml:trace contextRef="#ctx0" brushRef="#br0" timeOffset="175429.9009">23671 14478 24 0,'-17'-22'12'0,"-15"25"-5"0,21 3 12 16,-10 13-15-16,-7 9 1 15,-11 25 2-15,0 26 1 16,-3 2-10-16,7 1 1 0,7-1 6 15,6-2 1-15,12-4-3 16,6-9 1-16,4-10-2 16,7-5 1-16,7-17-4 15,11-9 0-15,7-9-7 16,10-13 0 0,4-19-6-16,0-6 1 0</inkml:trace>
  <inkml:trace contextRef="#ctx0" brushRef="#br0" timeOffset="175831.168">23763 14782 41 0,'0'-10'20'0,"21"-21"-22"15,-10 18 35-15,6-5-32 16,8 2 0-16,7 0 0 16,3 4 1-16,11 2-3 15,-11 7 1-15,-3 9 1 16,-4 10 1-16,-7 3-1 0,-3 6 1 15,-11 3 0-15,-7 4 0 16,-7 2-2-16,-7 1 0 16,-7-7-4-16,-4 3 0 15,0-6-3 1,-3-3 0-16,-3 0-1 0,2 0 0 16,-2 0 3-16,2-3 0 15,1-3 6-15,3-4 0 16,8 1 5-16,-1-4 0 15,8-3 2-15,2 1 0 16,5-1-1-16,6-3 1 16,5-3-4-16,6-6 1 15,3-4-2-15,4-2 0 0,1-4-5 16,-1 0 0-16,0 4-6 16,-3-1 1-16,-4 1-6 15,-4 2 0-15,-3 4-3 16,-7 0 1-16</inkml:trace>
  <inkml:trace contextRef="#ctx0" brushRef="#br0" timeOffset="176048.5625">23791 14982 36 0,'-38'16'18'0,"-1"28"-16"0,32-31 36 15,-4 2-32-15,1 7 0 16,-1 6 3-16,4 4 0 16,3 2-11-16,4 4 0 15,7 0 8-15,4-4 1 16,3-9-3-1,7-6 0-15,4-10-1 16,3-6 0-16,4-9-2 16,0-6 1-16,6-4-6 15,1-12 1-15,4 6-10 0,-5 0 1 16,1 0-7-16,4-3 1 0</inkml:trace>
  <inkml:trace contextRef="#ctx0" brushRef="#br0" timeOffset="176452.039">24444 14703 24 0,'-7'-15'12'0,"10"8"-1"16,-3 11 10-16,0 2-18 16,0 3 1-16,0 7 2 15,-3 3 0-15,-1 3-6 16,4 0 0-16,4-4 5 15,3-5 1-15,14-4-2 16,7 1 1-16,11-4-2 0,7-6 1 0,-4 0-2 16,-3-6 1-16,0-4-4 15,0-5 0-15,0-1-7 16,-8 0 0 0,-2 7-5-16,-12 9 0 15,-6 6-2-15,-11 13 0 16</inkml:trace>
  <inkml:trace contextRef="#ctx0" brushRef="#br0" timeOffset="176608.3754">24613 15008 37 0,'-67'18'18'0,"11"11"-15"0,49-23 37 0,3 0-37 15,1-3 1-15,3 0 0 16,7-3 1-16,14-3-7 16,7-3 1-16,4-3 4 15,3-4 0-15,0 1-7 16,-3-10 0-16,-4 3-6 15,-3 3 1-15,-7-3-6 16,-4 7 1-16</inkml:trace>
  <inkml:trace contextRef="#ctx0" brushRef="#br0" timeOffset="176764.9437">24783 14882 36 0,'-7'6'18'0,"-8"16"-16"16,12-15 31-16,-8 2-31 15,-3 4 0-15,-7 5 0 16,-7 4 1-16,-4 7-4 15,-3 2 1-15,3-3-2 16,4 3 0-16,7 4-10 0,7-4 1 16,-1 1-1-16,12-10 0 15</inkml:trace>
  <inkml:trace contextRef="#ctx0" brushRef="#br0" timeOffset="176919.2642">24617 15177 44 0,'-14'0'22'0,"24"0"-23"0,-10 0 46 0,7 0-42 15,0 3 0-15,4 6 0 16,7 1 1-16,3-1-7 16,0-2 1-16,0-1-4 15,0-6 0-15,4-3-9 16,3 0 0-16</inkml:trace>
  <inkml:trace contextRef="#ctx0" brushRef="#br0" timeOffset="177215.881">24991 15055 42 0,'-14'6'21'0,"17"0"-16"0,-3-3 31 0,4 0-33 16,3 1 1-16,0-1 1 16,3-3 1-16,12-3-8 15,-1-7 1-15,3-2 5 0,1-1 0 0,-4 1-1 16,-7 2 1-16,-7 1 0 15,-7-1 0-15,-7 1-1 16,-14 6 1-16,0 3-1 16,-7 3 0-16,0 3-1 15,3 4 0-15,4-1-3 32,7 0 1-32,7 1-9 15,7-1 0-15,7-3-9 0,10 1 0 16,8-4-2-16,-4-19 0 15</inkml:trace>
  <inkml:trace contextRef="#ctx0" brushRef="#br0" timeOffset="223711.2596">25386 14603 17 0,'-11'-16'8'0,"8"4"0"16,3 9 8-16,0 0-11 15,0 3 0-15,0 0 2 16,3-7 1-16,-3 7-10 16,7 0 1-16,4 3 7 15,0 7 0-15,-1 5-1 0,1 23 1 16,3 9-1-1,-4 13 0-15,5-1-1 16,-8 10 1-16,-4 3-1 0,-3 1 0 0,-3 2-2 31,-1 0 0-31,-7 0 0 0,-6-9 1 16,-1-13-2-16,1-5 1 16,-1-11-4-16,0-5 0 15,4-4-9-15,-4-6 0 16,4-7-6-16,-3 1 1 15</inkml:trace>
  <inkml:trace contextRef="#ctx0" brushRef="#br0" timeOffset="242746.4259">5634 17071 26 0,'0'0'13'0,"28"-38"-11"0,-17 29 14 16,-1-1-15-1,1 4 0-15,3 3 3 16,-11 12 1-16,1 17-5 16,-4 11 1-1,-4 10 3-15,1 7 0 0,-11-1 0 16,7 3 1 0,0-6-3-16,3-3 1 15,4-6-1-15,7-3 0 0,4-10-2 16,3 0 1-16,4-12-1 0,13 9 0 15,-10 0 1-15,1 0 1 16,-1 7 0-16,-7-7 1 16,-3 0 0-16,-1-3 1 15,1 9-1-15,-1-9 1 0,1 6-3 16,3-3 1-16,-3 0-1 16,3 1 0-16,0-5 0 15,0-2 0-15,0-3-3 31,-3-7 0-31,3 1-6 16,0-1 0-16,0-3-8 16,4-21 1-16</inkml:trace>
  <inkml:trace contextRef="#ctx0" brushRef="#br0" timeOffset="243201.3798">6188 17071 29 0,'-11'-25'14'0,"-3"66"-4"0,11-23 16 0,-1 7-24 0,0 10 0 16,1 12 1-16,-1-3 1 15,4 25-5-15,0 9 0 16,-3 1 3-16,3-7 0 16,0 0-1-16,3-9 0 15,1-10-1 1,3-9 0-16,-3-19-2 15,-1-6 0-15,-3-19-1 16,0-13 0-16,0-18 0 16,0-26 0-16,-3-15 0 0,-5-19 1 15,5-12 0-15,3-4 1 16,3 10 1-16,8 9 1 16,0 26 0-16,3 11 0 0,3 11 1 15,1 21 1-15,3 19 0 16,7 19 0-16,-3 15-1 15,0 13 1-15,-1 16-1 16,-2 6 1-16,-5 22-1 16,1 3 0-16,-4-9-3 15,0-1 1-15,4-12-5 16,-4-15 1-16,0-7-8 16,-3-16 1-1,-4-15-2-15,-7-9 0 16</inkml:trace>
  <inkml:trace contextRef="#ctx0" brushRef="#br0" timeOffset="243350.8551">6237 17519 27 0,'-18'-56'13'0,"15"34"-15"0,3 16 26 0,0-4-23 0,3 1 1 16,5-4-1-16,-1-2 1 16,3-1-3-16,1 0 1 15,-1 1-3-15,-3-1 0 16,0 3-5-16,0 4 0 15</inkml:trace>
  <inkml:trace contextRef="#ctx0" brushRef="#br0" timeOffset="243696.3239">6272 17381 26 0,'-14'38'13'0,"4"3"-11"0,10-29 19 0,0 13-19 32,0 0 1-32,0-3 0 15,3-6 0-15,1 0-5 16,6-4 1-16,-6-5 2 0,3-4 1 15,3-3-3-15,-2 6 1 16,-5 0-1-16,1 13 1 16,-4 3 0-16,-4 0 0 0,4-3 1 15,-3 3 1-15,3-3 1 32,0-7 0-32,0-2 0 0,3-7 1 15,-3-3 0-15,7-7 0 0,0-8-2 16,0-17 1-16,4 1 0 15,-8 0 0-15,-6 9 0 16,-1 0 0-16,-3 12-2 0,-3 10 1 16,3 7 0-16,0-4 0 15,3-3-6-15,8 0 0 16,6-10-8-16,15-5 1 16,7-14-4-16,-1-2 1 15</inkml:trace>
  <inkml:trace contextRef="#ctx0" brushRef="#br0" timeOffset="243903.1871">6787 16883 42 0,'-17'22'21'0,"-4"9"-27"0,17-22 40 0,-3 17-34 15,-4 17 0-15,-3 5 0 16,-3 14 1-16,-4 1-4 16,-1 15 1-1,-2 4-9-15,6-13 0 16</inkml:trace>
  <inkml:trace contextRef="#ctx0" brushRef="#br0" timeOffset="244078.2206">6629 17410 38 0,'-7'0'19'0,"14"-10"-16"0,0 1 28 0,3-4-30 15,1 1 1-15,3-1-1 16,4 1 1-16,3 2-2 16,0 1 1-16,0-1-6 15,-3 7 0-15,-1 6-7 16,-2 4 1-16</inkml:trace>
  <inkml:trace contextRef="#ctx0" brushRef="#br0" timeOffset="244388.729">6777 17482 29 0,'-32'75'14'0,"0"-22"-2"15,29-46 17-15,-1-4-28 16,1 0 1-16,3-3 1 0,3-6 0 16,4-13-4-16,4 6 0 15,0-6 2-15,3 4 0 16,0 5-1-1,0 4 1-15,4 6-2 0,-4 6 1 16,-4 7-1 0,1 3 0-16,-4 2 1 15,-4-2 0-15,-3 0 3 0,0-1 0 16,-3-8 2-16,-1 2 0 16,-3-9 1-16,0-3 0 0,4-7-1 15,-1-2 0-15,1-7-3 16,3 0 1-16,0-3-9 15,-4 10 1-15,8 2-12 16,-8 1 1-16</inkml:trace>
  <inkml:trace contextRef="#ctx0" brushRef="#br0" timeOffset="247390.1447">7137 17435 11 0,'-32'3'5'0,"25"-9"5"15,7 6 5-15,3-7-13 16,4-2 1-16,8-4 2 16,-1-6 1-16,3-2-6 15,5-5 0-15,2 1 4 16,4 0 0-16,1-6-1 15,2 3 1-15,5-4-2 16,2 1 0-16,5 3-7 16,-8 6 1-16,-7 12-5 0,-7 10 0 15</inkml:trace>
  <inkml:trace contextRef="#ctx0" brushRef="#br0" timeOffset="247736.6972">7225 17613 29 0,'-35'60'14'0,"21"-10"-6"15,14-40 21-15,0-7-27 16,3 0 0-16,4-9 1 16,7-4 0-16,4-9-4 15,3 4 1-15,7-14 2 16,4-8 1-16,7-10-3 16,7 12 1-16,0-2-4 15,-4-4 0-15,-7 6-4 0,-7 1 1 16,-3-4-3-16,-11 13 1 15,-10 3 1-15,-4 7 0 16,-4 8 5-16,-6 14 0 16,-1 15 5-16,-10 15 0 15,10 26 2-15,-6 9 0 16,-1 3-1-16,7 4 1 16,8-1-2-1,-1-9 0-15,11 0-2 16,-3 0 0-16,3-16-5 15,0-3 0-15,4-9-5 0,-4-9 0 16</inkml:trace>
  <inkml:trace contextRef="#ctx0" brushRef="#br0" timeOffset="247893.0213">7278 17613 30 0,'-7'13'15'0,"3"21"-15"16,8-27 24-16,3-1-24 15,3 0 1-15,5-6-2 16,2 0 1-16,4-12-6 16,11-7 1-16,14-9-4 15,-4-4 1-15</inkml:trace>
  <inkml:trace contextRef="#ctx0" brushRef="#br0" timeOffset="248051.3994">7687 17378 34 0,'-25'3'17'0,"-13"16"-19"0,23-16 32 15,5 0-30-15,3 1 1 16,-4-4-1-16,8 0 1 16,3 0-2-16,0 0 0 15,10 0-9-15,8 9 0 16,7-3 0-16,3 4 0 16</inkml:trace>
  <inkml:trace contextRef="#ctx0" brushRef="#br0" timeOffset="248366.4478">7803 17504 34 0,'-24'-10'17'0,"17"7"-19"0,7 0 33 16,3-3-31-16,1-4 1 16,3-2-1-1,3 5 1-15,5-5-1 16,-1 3 0-16,0-4-4 0,3 0 1 15,-3 4-7-15,-3 3 0 16</inkml:trace>
  <inkml:trace contextRef="#ctx0" brushRef="#br0" timeOffset="248562.4117">7775 17739 38 0,'-32'69'19'0,"18"6"-18"16,14-56 31-16,0-3-30 0,4-7 0 15,-1 7 2-15,4-7 0 16,1-6-5-16,2-3 0 16,1 0 4-16,3-3 0 15,0-13-4-15,4-9 1 0,6-12-7 16,1-17 1-16,7-8-8 16,7-1 1-16</inkml:trace>
  <inkml:trace contextRef="#ctx0" brushRef="#br0" timeOffset="248868.9111">8114 17278 31 0,'-35'16'15'15,"3"27"-8"-15,14-33 20 0,1 6-25 0,-1 5 0 16,4 1 2-16,0 0 0 16,3-3-5-16,4-9 0 15,7-4 3-15,4-12 1 16,6-1-2-1,4-2 1-15,11-4-2 16,0 1 1-16,3 2-1 0,4 4 0 16,-1 3 0-16,-2 6 1 15,-5 3 0-15,-2 16 0 16,-5 3 0 0,-3 16 0-16,-3 9 0 15,-4 4 0-15,-4 5 0 16,1-2 0-16,-1 2-2 15,-3-2 0-15,0 5-7 16,4-2 1-16,-8-16-6 16,4-10 0-16</inkml:trace>
  <inkml:trace contextRef="#ctx0" brushRef="#br0" timeOffset="249175.8901">8026 17808 28 0,'-32'-32'14'0,"50"11"-13"0,-11 11 18 16,3-2-19-16,8-1 1 15,3-3 0-15,7 7 0 16,0 0-1-16,1 5 0 16,-1 8-1-16,-10 5 0 15,-4 10-1-15,-4 0 0 16,-10 6 0-16,-10 3 0 16,-4 3 2-16,-8 1 0 15,5-1 4-15,-8-12 1 0,7-4 1 31,-3-2 0-31,14-4 0 0,4-2 1 0,13-14-4 32,1-2 1-32,6-4-2 15,1-9 0-15,7-3-8 16,0-3 0-16,3 0-7 16,3 0 1-16</inkml:trace>
  <inkml:trace contextRef="#ctx0" brushRef="#br0" timeOffset="249500.5235">8435 17419 40 0,'-14'0'20'0,"14"0"-23"16,0 0 32-16,7-9-29 16,3 5 0-16,1-2 1 15,3 3 0 1,0 3-4-16,0 3 1 15,-3 0-2-15,0 13 0 0,-4 9-1 16,-7 3 1-16,-4 16 1 16,-3 0 1-16,-4 3 4 15,1-12 1-15,-1 5 4 16,4-8 0-16,4-4 0 16,3-6 1-16,3-10-2 15,4-12 1-15,0 0-4 16,4-9 1-16,7-16-6 15,-1-6 1-15,1-13-7 16,-4-3 1-16,-4 0-7 16,-2 0 0-16</inkml:trace>
  <inkml:trace contextRef="#ctx0" brushRef="#br0" timeOffset="249646.1801">8562 17391 28 0,'-25'25'14'0,"8"50"-6"0,13-53 16 15,1 9-23-15,-1 23 1 16,0-10-1-16,1 9 1 0,3 3-3 15,0-9 1-15,3 0-1 16,5 0 1-16,6-12-7 16,0-16 0-16,7 0-3 15,0-16 1-15</inkml:trace>
  <inkml:trace contextRef="#ctx0" brushRef="#br0" timeOffset="249868.7585">8731 17789 34 0,'21'-13'17'0,"4"-5"-16"0,-18 18 32 16,4 0-30-16,-1 0 0 16,1 0 3-16,-4 0 1 15,0 6-8-15,0 3 1 0,-3 10 4 16,-4 6 1-16,0 7-2 0,-4 2 1 16,1 10-2-16,-1 3 0 15,0 0-5-15,1-6 0 16,-4-7-6-1,0-15 1-15,0-19-7 16,3-12 0-16</inkml:trace>
  <inkml:trace contextRef="#ctx0" brushRef="#br0" timeOffset="250047.8653">8784 17880 41 0,'7'-28'20'0,"4"15"-11"0,-11 13 32 0,7 10-36 16,0 2 0-16,0 10 2 31,4-3 0-31,3 12-9 15,3 10 0-15,1 9 6 16,0-3 0-16,3 3-3 16,0-12 1-16,0 6-8 0,0-10 0 15,-3 1-11 1,3-4 1-16,-10 4-2 0,6 9 0 16</inkml:trace>
  <inkml:trace contextRef="#ctx0" brushRef="#br0" timeOffset="344237.4807">10037 12141 41 0,'0'0'20'0,"42"-50"-18"0,-28 38 21 15,4-4-23-15,3-3 1 0,7 0-1 0,4 4 0 16,0-4-5-16,-1 0 0 16,-6 3-3-16,-4 7 0 15,0 0-3 1,-10 5 1-16,-8 8-2 31,-52 21 12-31,81-22 1 16,-57 31 1-16,4 7 5 15,0-6 1-15,3-1 3 16,4 4 0-16,3-1-4 16,4 7 0-16,0-6-3 0,4-10 0 15,3-3-5-15,3 0 0 16,1 0-5-16,3 0 0 15,7 1-6-15,4-17 1 16</inkml:trace>
  <inkml:trace contextRef="#ctx0" brushRef="#br0" timeOffset="344623.5109">10478 11897 18 0,'-8'-6'9'0,"8"12"-5"0,0-6 8 16,0 0-11-16,0 0 1 15,4 3 1-15,0-6 1 0,-1 3-3 16,4 6 1-16,0 7 4 16,-3 5 1-16,-1 8 0 15,-3 11 0-15,-3 7 0 16,-1 0 0-16,1 3-3 16,-1 3 0-16,1 0-2 15,-1-18 1-15,4-1-3 16,0 7 1-16,0-7-6 15,0-6 0-15,4-6-5 16,-1-10 1-16,1-9-5 16,-1 0 0-16</inkml:trace>
  <inkml:trace contextRef="#ctx0" brushRef="#br0" timeOffset="344860.1178">10481 12138 23 0,'-3'-81'11'0,"10"27"-5"0,-4 42 15 15,4 6-18-15,0-7 1 16,4 4 2-16,-1 2 0 15,4 1-7 1,1 3 1-16,-1 3 6 0,-4 3 1 16,-3 7-1-16,-3 2 0 0,-4 4-1 15,-4 3 0-15,-3-1-1 16,0-2 0-16,0 0-3 16,0-4 1-16,4-2-5 15,-1-4 0-15,8 0-6 16,3-6 1-16,3-6-8 15,1 3 1-15</inkml:trace>
  <inkml:trace contextRef="#ctx0" brushRef="#br0" timeOffset="345051.8599">10672 12047 42 0,'0'-3'21'0,"17"-9"-20"16,-10 12 34-16,0-3-33 15,7-1 0-15,8-2 0 16,-1-3 1-16,0-1-5 16,7-8 1-16,-3-4-4 15,-1 6 1-15,-2-3-7 0,-5 0 1 0,1 10-4 16,3-4 1-16</inkml:trace>
  <inkml:trace contextRef="#ctx0" brushRef="#br0" timeOffset="345226.7784">10901 11831 31 0,'-18'9'15'0,"8"1"-8"16,6-1 28-16,-3 7-31 16,0 9 0-16,0 9 1 15,-4 4 0-15,8 3-7 16,-8 0 0-16,4-1 5 16,4-2 0-1,3-3-7-15,7-1 0 16,0-3-7-16,7-6 0 15,7-3-3-15,-3-9 1 16</inkml:trace>
  <inkml:trace contextRef="#ctx0" brushRef="#br0" timeOffset="345529.2209">11148 11875 43 0,'-18'-16'21'0,"22"4"-21"16,-4 12 42-16,7-3-40 15,7 3 1-15,3 3 1 16,5-6 0-16,2 3-6 0,5 0 1 15,6-4 3-15,0 1 1 16,-3-3-7-16,0 0 0 16,-4 3-7-16,4-1 0 15,-8 4-4-15,-6 0 0 16</inkml:trace>
  <inkml:trace contextRef="#ctx0" brushRef="#br0" timeOffset="345736.819">11356 11950 36 0,'-7'25'18'16,"-18"10"-18"-16,22-20 31 0,-4 7-29 15,0 10 0-15,-1-4 0 16,-2 3 1-16,3 4-4 16,0 6 0-16,0-7 2 15,0-3 0-15,3-6-5 16,1-6 1-16,3 0-7 15,0-6 0-15,10 5-2 16,-3 1 1-16</inkml:trace>
  <inkml:trace contextRef="#ctx0" brushRef="#br0" timeOffset="346089.4641">11282 12317 31 0,'-18'-6'15'0,"18"3"-8"0,0-1 29 15,0 4-32-15,0 0 0 16,0 0 1-16,0 0 1 0,7-3-7 16,4 0 1-16,3 0 4 15,0 0 1-15,4 0-2 16,-1 0 1-16,1 3-2 15,-4 0 1 1,0 0-2-16,4 0 1 0,3 0-1 16,-3-3 0-16,-1 3 0 15,-3-4 0-15,1 1-3 16,-5 0 1-16,1 0-5 16,-4-3 0-16,0-1-9 15,0 1 1-15,3 6-3 16,5-3 1-16</inkml:trace>
  <inkml:trace contextRef="#ctx0" brushRef="#br0" timeOffset="346485.8436">11726 11900 30 0,'-3'3'15'0,"-1"10"-11"0,4-10 25 0,4 9-26 16,-4 7 0-16,0 6 2 16,0 10 1-16,0-1-7 15,-4 1 0-15,1 2 4 16,-1 4 1 0,1 0-2-16,-1 0 1 15,4-7-2-15,-3-6 1 0,3-9-5 16,0 3 1-1,0-3-5-15,0-3 1 0,0-7-8 16,3-3 1-16</inkml:trace>
  <inkml:trace contextRef="#ctx0" brushRef="#br0" timeOffset="346805.7167">11765 12010 24 0,'4'-22'12'0,"10"-16"-2"0,-11 29 12 15,4 2-20-15,0-2 1 16,0 3 2-16,1-4 0 0,2 17-6 16,4-1 0-16,0 3 4 15,0 4 1-15,1 3-2 16,-1-1 1-16,0 4-1 16,0 3 1-16,-4-3 0 15,-2 3 0-15,-5-3 0 16,-6 3 1-1,-5-4-1-15,-2 1 1 16,-11-3-1-16,7-4 0 16,-4 1-1-16,0-4 0 0,1 1-4 15,-1-4 1-15,4 0-9 16,3 1 0-16,8-4-7 16,-4-6 1-16</inkml:trace>
  <inkml:trace contextRef="#ctx0" brushRef="#br0" timeOffset="347886.3656">18397 15174 23 0,'-3'-13'11'0,"20"-2"1"0,-6 8 12 0,14-2-22 16,3-7 1-16,7-3 0 16,8 1 0-16,-5-4-4 31,5-3 1-31,-4-4 1 15,-1-2 0-15,-2 3-5 16,-8 3 0-16,-3 0-6 16,-8 9 1-16,-3 3-2 0,-7 7 1 15</inkml:trace>
  <inkml:trace contextRef="#ctx0" brushRef="#br0" timeOffset="348026.6447">18785 14954 29 0,'-24'41'14'0,"6"15"-12"0,15-37 30 0,-5 3-31 16,-2 13 0-16,3 2 0 15,0 7 1-15,0-3-4 16,7-6 1-16,0-4-4 16,3-9 0-16,4-7-5 15,4-11 1-15</inkml:trace>
  <inkml:trace contextRef="#ctx0" brushRef="#br0" timeOffset="348230.0956">18951 14876 29 0,'0'3'14'0,"-3"22"-6"0,3-12 22 0,0 2-28 16,0 14 1-16,-4 8 0 15,1 4 0-15,-1 15-5 16,-3 7 1-16,4 6 3 31,-1-3 0-31,0-10-4 0,1-2 0 16,-1-10-4-16,1-10 0 15,3-6-6-15,0-15 1 16</inkml:trace>
  <inkml:trace contextRef="#ctx0" brushRef="#br0" timeOffset="348470.5438">18937 15064 22 0,'11'-63'11'0,"17"10"-4"0,-10 44 14 0,3-4-17 15,3-3 0-15,1 7 1 16,3 0 1-16,1 5-7 15,-1 14 1-15,-7-4 7 16,-7 10 0-16,-7 3-2 16,-7-1 0-16,-7 7-1 15,-4 1 1-15,-6 2-2 16,-4-3 1-16,-4 0-5 16,4-3 0-16,3-6-7 15,8-4 0-15,6-2-7 0,8-4 1 16,10 0-1-16,0 0 0 15</inkml:trace>
  <inkml:trace contextRef="#ctx0" brushRef="#br0" timeOffset="348637.4751">19272 15077 46 0,'0'-4'23'0,"4"-2"-28"15,-1 3 50-15,4 0-44 16,7-3 0-16,1-4 1 15,6 1 0-15,3-4-7 0,1 4 1 16,-4-1-5-16,-3-2 1 16,0 2-6-16,-4 1 0 15</inkml:trace>
  <inkml:trace contextRef="#ctx0" brushRef="#br0" timeOffset="348800.3953">19442 14917 37 0,'-22'22'18'0,"1"25"-16"0,18-38 31 16,-4 7-33-16,0 6 1 0,0 3-1 16,3 0 1-16,1 3-3 0,3 0 0 15,0 0-5-15,3 1 1 16,4-4-6-16,7-13 1 16</inkml:trace>
  <inkml:trace contextRef="#ctx0" brushRef="#br0" timeOffset="349019.5422">19717 15004 39 0,'-25'-28'19'0,"43"22"-20"0,-11 6 34 15,7-3-33-15,3 3 1 16,1-6 0-16,0-1 1 15,3-2-5-15,-3 3 0 16,3-1-4-16,-7 1 0 0,0 0-4 16,0-1 0-16</inkml:trace>
  <inkml:trace contextRef="#ctx0" brushRef="#br0" timeOffset="349195.4412">19872 14857 36 0,'-11'6'18'0,"4"29"-13"15,4-23 32-15,-1 1-33 16,-3 6 0-16,0 6 0 16,-3 6 1-16,-1 4-7 15,-3 5 0-15,-4 7 2 16,4 0 1-16,4 4-9 0,-1-11 1 16,4 1-7-1,7-6 0-15</inkml:trace>
  <inkml:trace contextRef="#ctx0" brushRef="#br0" timeOffset="349364.7728">19741 15199 53 0,'4'-16'26'0,"7"4"-28"0,-4 8 48 0,3-2-45 16,4 0 0-16,0 0 0 16,4-4 0-16,0 1-3 15,-1-1 1-15,5 1-5 16,-5 0 0-16,1-1-8 15,-1 1 0-15,5 3-2 16,-8 2 1-16</inkml:trace>
  <inkml:trace contextRef="#ctx0" brushRef="#br0" timeOffset="349589.9198">20077 14876 45 0,'-7'3'22'0,"-1"16"-25"16,5-10 45-16,-1 7-40 16,1 3 0-16,-1 6 0 0,-3 6 1 15,4 4-6-15,-1-4 1 16,1 3-3-16,-1-2 1 16,4-7-8-16,0 0 1 15,0 0-3 1,0-9 0-16</inkml:trace>
  <inkml:trace contextRef="#ctx0" brushRef="#br0" timeOffset="349916.3822">20094 14873 44 0,'7'0'22'0,"-7"3"-23"0,4 0 43 0,-1 6-39 31,1 10 0-31,-4 0 1 16,0 0 0-16,-4 6-5 0,4 3 1 0,0 4 3 16,4-4 1-16,-1-3-1 15,4-3 1 1,1-3 0-16,2-7 0 16,1 1 0-16,-1-7 0 0,1-6 0 15,3-9 1-15,0-10-2 16,4-10 0-16,3-14-1 15,0-17 0-15,0-18-1 16,-3-7 0-16,-1 7-7 16,-2 5 0-16,-5 17-13 15,4 6 1-15,4 15-4 16,-32 4 1-16</inkml:trace>
  <inkml:trace contextRef="#ctx0" brushRef="#br0" timeOffset="354308.6391">16189 9956 33 0,'-4'-3'16'0,"19"-22"-8"0,-8 18 16 0,14-5-23 16,11-4 1-16,6-3 0 15,8-9 0-15,-3-3-3 16,2-1 0-16,-6 1 0 16,0 0 1-1,-4 9-6-15,-3 3 1 0,-7 6-4 16,-4 1 1-16,-7 12-2 16,-3 3 1-16,-11 9 4 15,0 10 1-15,-4 7 5 16,-3 5 0-16,-4 7 6 15,-6 3 0-15,-1 3 2 0,4 6 0 16,0-6-2-16,0 3 0 16,0 4-3-1,0 2 0-15,3-12-2 16,4-6 0-16,7-1-7 16,3-9 0-16,5-9-6 15,6-9 0-15</inkml:trace>
  <inkml:trace contextRef="#ctx0" brushRef="#br0" timeOffset="354549.2816">16877 9899 34 0,'0'-6'17'0,"14"34"-14"0,-14-18 25 16,-4 2-26-16,4 10 0 0,-3 6 0 0,-4 7 1 15,3 3-4 1,-10 9 0-16,4 3 2 16,-1 3 0-16,1-3-5 15,2-3 1-15,1 0-6 16,7-12 0-16,11-10-3 0,3-6 1 16</inkml:trace>
  <inkml:trace contextRef="#ctx0" brushRef="#br0" timeOffset="354797.6405">17043 9849 31 0,'24'-19'15'0,"-2"-3"-14"0,-15 19 29 16,3 3-28-16,4 7 1 16,4 2 0-16,0 7 1 0,-4 6-4 15,-4 3 1-15,-3-3 4 16,-3 3 0-1,-8 0-1-15,-3 0 1 16,-7 0-1-16,-3-3 0 16,-1-3-3-16,-7-4 0 15,4-5-7-15,0-4 1 0,3 0-10 16,8-6 0-16</inkml:trace>
  <inkml:trace contextRef="#ctx0" brushRef="#br0" timeOffset="355335.9392">15864 12806 26 0,'-24'0'13'0,"34"-22"-1"0,-3 16 10 0,4-7-19 16,7-8 0-16,-1-1 0 16,8-4 1-16,0 5-6 0,-1-5 1 15,5-5 2 1,2-3 1-16,-2 2-6 0,-1 4 1 16,-4 0-5-16,-6 9 1 15,-4 10-4-15,-7 2 0 0</inkml:trace>
  <inkml:trace contextRef="#ctx0" brushRef="#br0" timeOffset="355467.1212">16129 12555 27 0,'-18'32'13'0,"4"34"-8"0,11-44 23 0,-1 3-27 15,1 9 1-15,-1 7-1 32,1 3 1-32,-1-16-3 15,4 0 0-15,0 0-3 16,7-2 1-16,0-5-7 0,7-17 1 15</inkml:trace>
  <inkml:trace contextRef="#ctx0" brushRef="#br0" timeOffset="355695.4501">16450 12430 31 0,'7'16'15'0,"-14"15"-9"16,7-15 23-16,0 15-27 15,0 7 0-15,0 2 1 16,0 1 1-16,0 3-5 0,4 0 0 16,-4 0 2-16,3 3 1 15,-3-13-6-15,0-5 1 16,0-1-7-16,4-3 0 16,-1-3-2-16,-3-6 1 15</inkml:trace>
  <inkml:trace contextRef="#ctx0" brushRef="#br0" timeOffset="355938.0817">16552 12421 29 0,'0'-10'14'0,"18"10"-11"0,-11-3 26 16,0 3-27-16,4 3 1 15,-1 10 1 1,4 5 0-16,0 11-5 0,-3 5 0 15,-4 10 4-15,-3 0 0 32,-18 9-1-17,-4-9 1-15,0-6-4 0,-3-7 1 16,-4-6-8-16,4-6 1 16,7-6-5-16,-4-4 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1:58:34.76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14199 3991 24 0,'0'-12'12'0,"11"-7"-8"0,-1 16 12 0,8 3-15 15,-4 0 0-15,0 0 3 16,4 0 0-16,0-3-4 16,3-3 0-16,3-4 2 15,5-6 1-15,-1 1-1 16,0-4 0-16,-3-12-4 15,-4-1 1-15,-3-5-3 0,-8-1 0 16,-3 0-1-16,-7 1 0 16,-3 5 0-16,-4 7 0 15,-4 7 2-15,1 8 0 16,-1 16 3-16,0 13 1 16,1 13 1-16,-1 18 1 15,1-3 1-15,-4 9 0 16,3 4 0-16,4 18 1 0,0 1-2 15,0 5 0-15,0-9 0 16,0-6 1-16,0-3-2 16,0-9 1-1,-4-7 0-15,0-16 1 16,-3 4 0-16,4-13 0 16,-1-9 0-16,4-4 0 15,0 1-1-15,3-10 1 0,4-3-2 16,8-12 0-16,2-4-1 15,1-6 0-15,-1 6-1 16,4-9 0-16,0-9-5 16,4-1 1-16,3-2-5 15,0-7 1-15,4 0-6 16,-4 0 0-16,0 0 0 16,-3 6 1-16,0 10 7 15,-36-32 6-15,50 101 3 16,-22-53 0-16,1 2 7 15,0 1 1-15,-1 3 0 16,8-1 1-16,3-2-8 16,0-4 1-16,7-5-2 15,1-4 0-15,-1 0-5 32,0 0 1-32,-3 3-5 15,-8 3 1-15,-6-3-6 0,0 4 1 16,-8 2-2-16,1 4 0 0,-4 15 7 31,-18-69 5-15,29 161 3-16,-18-51 0 15,-1 6 5-15,1 3 0 16,4-2 2-16,-1 8 0 0,4-8-7 16,7-14 1-16,0-5-3 15,4-4 1-15,0-6-2 16,3-6 0-16,-4-6-3 15,1-7 1 1,-1 0-1-16,-2-6 0 16,-5 0-1-16,-3 0 1 15,-3-6 0-15,-5 3 1 0,-2-3 1 16,-4 6 1-16,-4-7 0 16,1-2 0-16,-1-4-5 15,4-2 1-15,0-4-3 16,3-12 0-16</inkml:trace>
  <inkml:trace contextRef="#ctx0" brushRef="#br0" timeOffset="141.3185">14891 3816 27 0,'0'-22'13'0,"3"31"-7"0,-3-6 24 0,4 10-29 16,-1-4 0-16,1 1 0 15,3-1 1-15,7 1-5 16,0 2 1-16,7-6-7 15,4 1 0-15</inkml:trace>
  <inkml:trace contextRef="#ctx0" brushRef="#br0" timeOffset="360.7179">15332 3750 42 0,'-14'-6'21'0,"10"6"-28"0,4 0 34 0,0 0-27 15,11 0 0-15,6-3-3 16,1-1 1-16,0-5-3 16,3 0 1-16,7-4-6 0,0-3 0 15</inkml:trace>
  <inkml:trace contextRef="#ctx0" brushRef="#br0" timeOffset="646.475">15639 3527 27 0,'-7'0'13'0,"-11"25"-7"0,11-15 20 0,-4 15-26 15,-6 3 1-15,-1 7 0 16,-3 5 0-16,0-2-4 16,3-3 0-16,0-1-1 31,1-3 0-31,-1 1-1 15,1-1 1-15,-5-6 0 16,5-3 0-16,-1-3 4 0,4-3 1 16,0-4 3-16,7-2 1 0,3-4 1 15,4-3 0-15,7-3-1 16,7-6 1-16,4-4-2 16,0-5 0-16,-1-4-2 15,8 3 0-15,-4 0-5 16,0 4 0-1,1-1-8-15,-5 7 0 16</inkml:trace>
  <inkml:trace contextRef="#ctx0" brushRef="#br0" timeOffset="846.0312">15385 4198 39 0,'-32'47'19'0,"28"-56"-21"0,8 12 29 0,-4 0-26 0,7-3 0 15,-4 0 1-15,8-9 0 16,0-4-3-16,3-2 0 16,0-4-1-16,4-3 1 15,-4-6-6-15,0 6 0 16,0 3-4-16,0 3 0 16</inkml:trace>
  <inkml:trace contextRef="#ctx0" brushRef="#br0" timeOffset="976.5974">15508 4029 33 0,'-10'6'16'0,"-8"1"-11"15,14-1 29-15,-3 6-32 32,0 7 1-32,-3 10 0 0,-8 5 0 15,-10 7-4-15,3 0 0 16,4-1-1-16,0-2 0 16,3-4-11-16,4-2 1 15</inkml:trace>
  <inkml:trace contextRef="#ctx0" brushRef="#br0" timeOffset="1159.8137">15427 4362 49 0,'-7'9'24'0,"14"-6"-28"0,-7-3 40 32,4 0-36-32,3 3 1 0,0 0 0 15,7-6 1-15,0 6-6 16,3-3 1-16,5 0-6 15,-1-3 0-15,0-3-4 16,0 0 0-16</inkml:trace>
  <inkml:trace contextRef="#ctx0" brushRef="#br0" timeOffset="1895.9827">16196 3634 36 0,'-25'13'18'0,"-24"40"-23"0,35-34 30 15,-7 12-26-15,-4 0 0 0,4 4 1 16,-4 3 0-16,4-1 0 0,3-2 0 15,4-1-3-15,4-12 1 16,6-9-1-16,1-1 1 16,6 1-1-16,4-13 0 15,0 0 1-15,0-7 0 16,0-2 2-16,4-4 0 16,3 1 1-16,0-4 0 15,4 1-1-15,-1 2 1 16,-2 4 0-16,-1 2 0 15,-4 7-1-15,-6 7 0 16,-8 5 0-16,-3 7 1 16,-3 3 0-1,-1 6 1-15,0 4 0 16,1-1 0-16,-1 3 1 16,4-2 0-16,0-4-1 15,4-6 1-15,-1-6-1 16,4-4 0-16,4-2-1 15,-1-1 1 1,11-28-3-16,4 3 1 16,0-2-1-1,-1 2 0-15,1-3-1 0,-4 7 1 16,-4 2 0 0,-2 4 0-16,-8 6 0 0,0 6 1 15,-4 7 1-15,-3 6 0 16,0 9 0-16,-4 0 1 0,1 6 0 15,-1 4 0-15,1-7 0 16,-1 4 1-16,0-1-1 16,1 1 0-16,-1-1 0 15,4-5 1-15,4-7-1 16,-1-7 0-16,4 1-1 16,7-3 1-16,4-4 0 15,3-9 0-15,7-6-4 16,4-7 1-16,3-6-5 15,4 0 0-15,3-9-8 16,11-16 1-16</inkml:trace>
  <inkml:trace contextRef="#ctx0" brushRef="#br0" timeOffset="2301.2923">16454 3897 37 0,'-8'-12'18'0,"30"2"-20"15,-12 4 28-15,4-6-26 0,4 2 0 0,0 1 0 16,3-1 0-16,4 4 0 16,-1 9 1-16,-3-3-1 15,-3 7 1-15,-4-1-1 16,-3 0 0-16,-8 7 0 15,-6 5 0-15,-8 1-1 0,-7 3 1 16,-3 3 0-16,0-6 0 31,-4 6 1-31,4-3 0 16,7 0 1-16,4 0 0 16,3-6 1-16,7-4 1 15,3-5-1-15,1-4 0 0,-1 0-1 16,4-9 1-16,4-7-2 15,-1-3 1-15,4-2-6 16,1-4 0-16,-1-4-5 16,0 1 0-16,-4-12-4 15,1-10 0-15</inkml:trace>
  <inkml:trace contextRef="#ctx0" brushRef="#br0" timeOffset="2475.5984">16619 3590 30 0,'-10'10'15'0,"3"27"-10"16,7-27 24-16,0 8-27 15,0 14 0-15,-4 5 1 16,1 10 1-16,-4 7-5 16,0 21 0-16,0 6 2 15,-4 7 1-15,4-3-4 16,0-7 1-16,3-9-8 0,4-9 0 16,0-7-2-16,7-6 0 15</inkml:trace>
  <inkml:trace contextRef="#ctx0" brushRef="#br0" timeOffset="2763.6641">16489 4283 30 0,'14'-19'15'0,"4"-9"-20"16,-11 25 26-16,0-3-21 0,3 6 0 31,1 3 2-31,-1 3 0 0,-2 3-4 16,-1 10 0-16,-7 0 1 15,-4 6 1-15,-3 0 1 16,0-3 0-16,0 0 1 16,-4 0 1-16,1-3 2 15,3-3 1-15,3-4 0 16,1-2 1-16,-1-4-3 16,8-16 1-16,-1 4-6 15,4-6 1-15,0-10-7 16,0-7 0-16,0-14-6 15,-3 2 0-15</inkml:trace>
  <inkml:trace contextRef="#ctx0" brushRef="#br0" timeOffset="3050.035">16383 4026 24 0,'-14'0'12'0,"14"-9"-7"0,3 2 14 0,4 1-16 15,4 3 0-15,0 6 1 16,3 3 1-1,3 1-6-15,1 8 1 16,-7 10 4-16,-4 7 1 16,-7 2-1-16,0 1 1 15,-4 5-1-15,1-2 1 16,-4 3-2-16,-1-4 1 16,-2 1-1-16,-4 3 1 0,-4 0-3 15,-3-4 1-15,0 4-1 16,-4 3 1-16,0-6-2 15,4 2 1-15,7-15-8 16,0-3 1-16,0-9-9 0,3-13 0 16</inkml:trace>
  <inkml:trace contextRef="#ctx0" brushRef="#br0" timeOffset="3196.8801">16210 4493 35 0,'4'10'17'0,"10"12"-6"0,0-16 19 0,4 6-28 16,3-2 1-16,3 2 0 15,8 7 1-15,3-3-5 16,1-4 0-16,2-2-3 31,1-10 0-31,4-6-9 16,3-4 0-16</inkml:trace>
  <inkml:trace contextRef="#ctx0" brushRef="#br0" timeOffset="3598.1944">17106 4051 35 0,'-32'16'17'0,"1"28"-12"16,20-35 23-16,-10 10-27 15,0 0 0-15,-4 6 1 0,0-6 0 16,-3 6-3-16,7-7 1 15,10-5 1-15,8-10 0 16,10-6-1-16,4-19 1 0,10-12-2 31,10-10 1-31,-2-3 0 16,2 0 1-16,5 6 0 16,-1 9 1-16,0 7 0 15,4 7 0-15,-4 8 0 16,-3 10 1-16,0 10-1 15,0 8 1-15,-15 7-1 0,1 13 0 0,-11 3-1 16,-7 3 1-16,0 12-2 16,-4-2 1-16,-6-4-4 15,-1-3 0-15,-3-3-6 32,4-10 0-32,-1-9-6 0,4-9 0 15</inkml:trace>
  <inkml:trace contextRef="#ctx0" brushRef="#br0" timeOffset="3773.3845">17247 4286 44 0,'-17'0'22'0,"-12"3"-27"0,19 1 39 15,-4 2-34-15,-4 3 1 32,0 4-1-32,-10 2 1 15,-3-5-3-15,-1-1 1 0,4-6-6 16,6-9 0-16,5-16-5 15,6-12 0 1</inkml:trace>
  <inkml:trace contextRef="#ctx0" brushRef="#br0" timeOffset="3929.4376">17106 3879 43 0,'0'15'21'0,"4"13"-19"15,-1-15 39-15,1 3-39 16,3 12 0-16,0 10 0 15,3 2 1-15,5 4-4 16,2 0 0-16,1 3-3 16,-1-3 1-16,5-9-12 15,-1-4 1-15</inkml:trace>
  <inkml:trace contextRef="#ctx0" brushRef="#br0" timeOffset="4195.5876">17716 3719 44 0,'0'-22'22'0,"11"22"-23"0,-7 0 31 16,3 3-30-16,3 3 1 15,4 0 0-15,0 4 0 16,4 2-1 0,0-2 0-16,3-1-5 15,0 1 1-15,-7-1-8 16,-7 4 0-16</inkml:trace>
  <inkml:trace contextRef="#ctx0" brushRef="#br0" timeOffset="4501.6436">17508 4139 44 0,'-28'16'22'0,"28"-23"-25"0,0 1 36 15,7-3-33-15,0-7 1 16,4 0 2-16,10 1 0 16,4-4-3-16,3-3 0 15,7 0 2-15,8 0 1 16,-1 0-1-16,0 3 0 0,8 7-1 15,-8 2 1-15,0 4-2 16,-3 3 1-16,-4 3 0 16,-14 3 0-16,-3 6 0 15,-11 4 0-15,-7-1 0 16,-7 7 0-16,-7 0-3 16,-7 6 1-1,-7 0-7-15,3 0 1 16,0 4-8-16,4-4 0 15</inkml:trace>
  <inkml:trace contextRef="#ctx0" brushRef="#br0" timeOffset="4776.1208">17822 4123 30 0,'-7'-9'15'0,"0"12"-8"0,4 0 18 0,-8 3-24 16,-3 4 1-16,0 2 2 15,-4 7 1-15,1-6-6 16,2 2 1-16,5-2 2 15,3-4 1-15,0 1-2 16,3-4 1-16,4-3-2 16,7-6 0-1,22-13-1 17,-1 1 1-32,-4 5-1 15,5-6 0-15,-8 7-4 16,-3-7 1-16,-4 10-5 0,-7 3 1 0,-7 6-4 15,-4 3 1-15</inkml:trace>
  <inkml:trace contextRef="#ctx0" brushRef="#br0" timeOffset="5095.3603">17738 4321 19 0,'-29'31'9'0,"12"-6"-3"0,17-22 14 16,0-3-18-16,-4 0 0 15,4 0 1-15,0 0 1 0,4 0-5 0,3 3 1 16,3-6 3-16,1 3 0 15,3-3-1-15,4 0 1 32,-4-3-2-32,0 6 1 15,-3-3 0-15,-4 6 0 16,-4 0 0-16,-6 6 0 0,-4 1 1 16,-8 2 0-16,-2 1 1 15,3 2 1-15,-4 1 0 16,4 3 1-16,0-3 0 15,3-1 0-15,1 1 0 16,3-7 0-16,0 1-2 16,3-4 0-16,8-3-1 0,6-6 0 0,4-3-4 15,7-4 0-15,4-2-13 16,3 2 1-16,11 7-6 16,-7-15 0-16</inkml:trace>
  <inkml:trace contextRef="#ctx0" brushRef="#br0" timeOffset="8538.7551">12852 7381 21 0,'-4'-3'10'0,"4"9"-3"0,0-6 10 0,4 10-14 16,-1 9 1-16,-3 18 1 15,0 7 1-15,0 3-8 16,0 0 1-16,-3 0 4 16,-1-3 0-16,1-3-2 15,-1-3 0 1,1-10 0-16,-1-9 0 16,1-10-1-16,3-9 0 15,3-9 0-15,1-13 1 0,3-13-1 0,0-12 1 31,3-3-2-31,4-3 1 16,4 2-1-16,10 11 1 16,4 5 0-16,0 7 0 0,0 6-1 15,-1 10 1-15,-3 2 0 16,1 10 1-16,-8 6 0 16,-3 13 0-16,-4 13-1 15,-4 2 1-15,-6 10-2 16,-8 0 1-16,-3-3-4 15,-3-4 0-15,-5-2-5 16,-2-4 0-16,-1-3-2 0,-3-9 1 16</inkml:trace>
  <inkml:trace contextRef="#ctx0" brushRef="#br0" timeOffset="9324.7025">12919 7783 19 0,'-7'-3'9'0,"21"-35"-6"0,-7 25 16 15,7 1-18-15,7-1 0 16,0 4 1-16,8-7 0 15,2 1-3-15,-3-1 1 0,1 3 1 16,-8 10 0-16,-3 6-1 16,-11 10 1-1,-7 3-1-15,-7 5 1 0,-8-2-1 16,-2 0 1 0,-1 3 0-16,0-6 1 15,4-4 0-15,0-2 1 0,7-4-1 16,4-6 1-16,6 0-1 0,4-3 0 15,7-7-1-15,4-5 0 16,0-4-1-16,3-3 1 16,-4 6-4-16,-2 4 1 15,-8 2-2-15,-7 17 0 16,-7 5-1-16,-4 1 1 16,-7 5-1-16,-6 8 0 15,-8-1 4-15,0 6 0 16,0-3 4-16,4-9 0 15,3 3 1-15,4 0 0 0,0-6 1 32,11-10 0-32,2 3-2 15,5-6 1-15,3 1-2 0,7-8 0 16,4-8-1-16,10-4 0 16,3-6-1-16,1 0 0 15,-4 4-4-15,1 2 1 16,-8 3-2-16,-4 7 1 15,-3 6-1-15,-7 6 1 16,-3 10 0-16,-8 6 0 0,-3 0 4 16,0 3 1-1,0 6 1-15,0 4 1 0,3-1 0 16,4 1 0-16,0-7-1 0,3-6 1 16,4-3-2-16,4-7 1 15,3-5-2-15,4-7 1 31,3-13-3-31,0-3 1 16,0-9-1-16,4 0 0 0,3 3-1 16,-4 7 1-16,1 2 0 15,0 7 1-15,-8-7 1 16,-3 13 1-16,0 13 0 16,-3 9 1-16,-4 6 0 15,-4-3 0-15,-3 13 0 0,0 2 0 16,-3-2-1-16,-4 3 0 15,-1-4-2-15,-2 1 0 16,3 0-3-16,-4-7 0 16,0-9-3-16,4-6 1 0,0-10-3 15,4-6 1-15</inkml:trace>
  <inkml:trace contextRef="#ctx0" brushRef="#br0" timeOffset="9712.5234">12922 8240 27 0,'7'-40'13'0,"39"-1"-15"16,-32 28 26-16,4-2-22 15,0 2 0 1,-4 4-1-16,3-1 1 16,-6 4-2-16,-1 6 0 15,-2 6 3-15,-5 4 0 16,-6 9-1-16,-1 6 1 16,-3-6 0-16,-4 6 0 0,1-7-1 15,3-2 0-15,3-7-1 16,4 4 1-1,4-13-4-15,6-9 1 16,4-10-4-16,8-6 0 0,2-7-3 16,1 1 1-16,0-3-1 0,-1-1 1 15,-2 10 2-15,-5 3 1 16,1 3 5-16,-4 3 0 16,0 4 5-16,-3 6 0 15,-4 3 2-15,-7 3 0 0,0 6-2 16,-4 6 1-16,-3 10-3 15,0 7 1-15,-4 2-2 16,1-3 0-16,-1-3-4 16,1-3 0-16,-1 0-5 15,1-12 1-15,2-10-7 32,1-4 0-32</inkml:trace>
  <inkml:trace contextRef="#ctx0" brushRef="#br0" timeOffset="9843.8997">13236 8034 30 0,'11'-16'15'0,"3"38"-8"0,-7-22 21 0,0 3-27 16,0 6 1-16,0 1 0 16,4 2 1-16,-1 1-5 15,4-1 0-15,4 1-6 16,0-4 0 0,-1-12-3-16,5-6 1 0</inkml:trace>
  <inkml:trace contextRef="#ctx0" brushRef="#br0" timeOffset="10402.8765">13868 7344 38 0,'-32'9'19'0,"-3"10"-24"0,24-7 36 0,-7 7-28 16,-3 13 0-16,-3 5 2 15,6-5 1-15,0 5-7 16,8-5 0-16,3-4 4 0,7-3 1 0,3-9-2 16,8-7 0-16,3-9-1 31,4-9 1-31,-1-4-3 16,1-3 1-16,-1 1-2 15,1-1 0-15,0 3-2 0,-4 7 0 0,-4 6 0 16,-6 6 0-16,-4 7 2 31,-4 3 0-31,-3 6 3 16,-3 0 1-16,3 0 2 15,0-1 0-15,0-8 0 0,3 3 0 16,1-10-1-16,3-3 0 0,0-3-2 16,7-16 1-16,3-2-5 15,1-14 1-15,3-2-4 16,-4-10 1-16,1 0-2 15,0 6 0-15,-1 4-1 16,-3 6 0-16,0 9 4 16,-3 9 1-16,-4 10 4 15,0 7 1-15,0 11 2 16,-4 14 0-16,-3 12 0 16,0 3 0-16,0 0-1 15,0 3 1-15,0 3-5 0,4 4 0 16,-1-17-6-16,4 4 0 15,0 0-4-15,0-12 0 0</inkml:trace>
  <inkml:trace contextRef="#ctx0" brushRef="#br0" timeOffset="10703.8163">13780 7921 26 0,'-18'-16'13'0,"18"-9"-4"15,3 15 20-15,4 1-27 16,1-3 0-16,2-1 0 15,4 0 0-15,0 4-3 0,4 0 1 16,0 2-2-16,-4 4 0 0,0 6-5 16,-4 7 0-16,-6 5-1 15,-4 7 0-15,-7-3 3 16,-4 16 0-16,1-7 7 16,-4 6 0-16,3 1 6 15,0-7 0-15,4 3 3 0,4-15 0 16,3-10-3-16,7-6 0 15,3-12-3-15,5-10 0 32,6-6-7-32,3-1 0 15,8-5-10-15,11-4 0 16,6-9-2-16,-7-6 0 0</inkml:trace>
  <inkml:trace contextRef="#ctx0" brushRef="#br0" timeOffset="11143.3329">14344 7488 44 0,'-18'0'22'0,"18"-16"-24"0,0 10 44 0,4-3-42 16,3-4 0-16,0-3 1 16,4 4 0-16,3-4-2 15,3 0 1-15,1 1-6 16,3 2 1-16,-3 7-8 15,-8 6 0-15,-3 6-1 16,-7 16 1 0,-21 47 5 15,0-94 8-31,-7 125 3 31,-7-43 1-31,6-16 7 0,12-10 1 16,6-15 1-16,11-7 1 15,7-9-10-15,4-3 0 16,3-3-2-16,3-4 1 16,5-2-2-16,2 2 1 15,1-2-2-15,3-1 1 0,-7 1-1 16,-3 9 0-16,-4 3-2 16,-3 3 1-16,-4 3-2 15,-7 6 0-15,-7 4-4 16,-7 3 1-16,0 0-5 15,-4-4 1-15,4-8-2 16,3-10 0-16</inkml:trace>
  <inkml:trace contextRef="#ctx0" brushRef="#br0" timeOffset="11313.1072">14443 7513 28 0,'0'0'14'0,"10"-13"-13"0,-6 17 25 16,-1 2-26-16,4 3 1 15,-3 7 0-15,-4 6 0 16,0 3-3-16,-4 9 0 0,1-2-2 16,-4-4 1-16,-4 0-6 15,1-3 1-15</inkml:trace>
  <inkml:trace contextRef="#ctx0" brushRef="#br0" timeOffset="11471.9486">14340 7861 30 0,'-3'0'15'0,"6"-9"-16"0,1 2 26 15,-1 1-25-15,5-3 0 16,2-4 0-16,4 4 0 16,0-4-2-16,0 4 0 31,4 3-6-31,-7 2 1 0,-4 4-2 16,-4 4 1-16</inkml:trace>
  <inkml:trace contextRef="#ctx0" brushRef="#br0" timeOffset="11802.8996">14355 7914 34 0,'-22'25'17'0,"5"22"-19"0,13-40 36 0,4 2-33 16,4 1 0-16,-1-1 0 15,1-6 1-15,3-9-3 16,0-7 1-16,3-2 1 16,5-1 0-16,-1 0-2 15,0-3 0-15,0 4-3 16,-3 2 1-16,-1 7-1 0,-6 3 1 0,-4 6 1 15,-4 3 0-15,-6 1 3 32,2 8 1-32,1 4 3 15,0 6 1-15,0 0 0 16,4 0 0-16,3 0-1 16,0-3 0-16,3-3-2 0,1-6 0 15,3-1-2-15,0-2 0 16,4-4 0-16,3-3 0 15,-4 0-4-15,1 0 1 16,-4 0-7-16,0 1 1 16,0-4-6-16,0 0 0 15</inkml:trace>
  <inkml:trace contextRef="#ctx0" brushRef="#br0" timeOffset="12210.7628">14901 7450 44 0,'-14'3'22'0,"-3"44"-28"16,13-31 38-16,-10 6-31 15,0 6 1-15,-4 4 2 16,4-1 1-16,4-6-6 0,2-3 0 0,5-6 3 16,3-10 0-16,7-6-1 15,7-9 1-15,4-10-2 16,3 0 0-16,4 0 0 31,3 0 0-31,4 1 0 0,-4 5 1 16,-4 7 0-16,-2 9 0 15,-8 9 1-15,-4 13 1 16,-6 7-1-16,-4-1 0 16,-7 7-1-16,-4 6 1 15,1-7-4-15,-4 1 1 16,-1-4-7-16,5 1 0 16,-1-4-8-16,1-9 1 0</inkml:trace>
  <inkml:trace contextRef="#ctx0" brushRef="#br0" timeOffset="12404.4906">14926 7936 36 0,'4'-6'18'0,"-1"3"-11"16,-3 3 25-16,0-6-28 15,4-4 1-15,-4 1 2 16,0-4 1-16,-4 4-10 16,-3 3 0-16,-4 2 6 0,1 8 0 15,-1-1-4-15,4 0 1 16,4-3-9-16,3 0 0 0,10-10-7 31,8-8 0-31</inkml:trace>
  <inkml:trace contextRef="#ctx0" brushRef="#br0" timeOffset="12687.4614">15413 7394 42 0,'3'12'21'0,"12"-24"-18"15,-12 9 31 1,4 3-32-16,0 6 0 0,0 7 1 16,-3 8 1-1,-4 14-5-15,0 3 1 0,-4 5 3 16,-3 5 0-16,0-8-1 16,-3 1 0-16,-8 3-1 0,11 3 0 15,-4-13-1-15,4 1 1 16,-3 3-1-16,-1-7 0 15,0 3-2-15,-6-2 1 16,-4-1-8-16,-4-9 1 16,-7-3-8-16,0-10 1 15</inkml:trace>
  <inkml:trace contextRef="#ctx0" brushRef="#br0" timeOffset="12840.5243">15124 7867 44 0,'14'-12'22'0,"56"-10"-11"16,-49 12 35-16,11 1-44 15,3 0 1-15,4-4 1 16,0 1 0-16,3-4-8 16,4 3 0-16,-3-2-10 15,17 11 0-15,0-8-3 32,-4-4 1-32</inkml:trace>
  <inkml:trace contextRef="#ctx0" brushRef="#br0" timeOffset="14040.7983">9744 9454 34 0,'-18'16'17'0,"-28"50"-13"0,36-48 17 16,-4-2-20-1,3 9 1-15,0-3-1 16,4-3 1-16,0-7-3 16,7-2 0-16,4-20 2 15,10 4 0-15,4-13-1 0,10-9 1 0,7-3-1 31,4-10 0-31,0 3 0 0,-4 1 1 16,-3-1-1-16,-1 10 1 16,-2 6 0-16,-8 6 1 0,-4 10 1 15,-2 6 0-15,-8 16-1 16,-4-4 1 0,-3 10-1-16,-3 6 0 15,-4 7-4-15,-4-1 0 16,-3 1-4-16,0 9 1 15,-4-7-4-15,-3-5 0 0,3-7-2 16,4-13 0-16,0-8 4 16,0-14 0-16,3-2 6 15,4 2 0-15,4 1 5 16,-1-4 0-16,4 1 3 16,7-1 0-16,4 1-1 15,7-1 0-15,-1 1-3 16,1-4 1-16,-4 0-3 15,4 4 0-15,-4 2-1 16,-4 4 1-16,-6 9-1 16,-4 3 1-16,-4 10-2 15,-6 6 1-15,-4-3 0 16,-11 0 0-16,7 3-1 16,4-4 1-1,14-11 0 1,7-10 1-16,4-1 0 0,3-5 1 15,7-7-2-15,-3 1 0 16,-1-1-4-16,1 0 1 16,-4 4-7-16,-3 5 0 0</inkml:trace>
  <inkml:trace contextRef="#ctx0" brushRef="#br0" timeOffset="14238.1738">9832 9746 35 0,'-53'72'17'0,"0"-25"-12"16,46-41 29-16,4-3-33 15,-1 7 0-15,4-7 1 16,7-3 0-16,4-10-2 16,-1-5 0-16,4-1 2 0,4-6 0 15,3 0-4-15,0 0 0 16,0 3-5-16,-3 1 0 16,-4 5-6-16,-3 4 0 15</inkml:trace>
  <inkml:trace contextRef="#ctx0" brushRef="#br0" timeOffset="14524.2587">9835 9833 34 0,'-24'41'17'0,"-29"38"-15"16,42-70 28-16,1 7-29 15,-4 3 1-15,3-1-1 0,4 1 1 0,3-6-3 16,8-4 0-16,7-3-1 16,-1-9 0-16,8-9-4 31,3-4 1-31,4-6-2 0,3-12 1 15,-4-1 0-15,-2-6 0 16,-5 4 5-16,-3 12 0 16,-3 0 4-16,3 18 1 15,-10 17 2-15,-4 18 0 16,0 0-1-16,-4 7 0 16,-3 5-2-16,0 4 1 15,0-3-3-15,0 12 0 16,-4 4-2-16,1 2 1 0,-1 1-5 15,1-10 0-15,-1-6-5 16,4-9 0-16</inkml:trace>
  <inkml:trace contextRef="#ctx0" brushRef="#br0" timeOffset="14787.6402">9691 10169 29 0,'10'-3'14'0,"12"-28"-8"0,-12 18 20 16,8 4-25-1,-1-1 0-15,1 1 0 16,0 2 0-16,-1 7-2 16,-3 4 1-16,-7 2 1 15,1 6 0-15,-16 7 0 16,-2-6 1-16,-1 9 0 16,-6 0 0-16,6 0 1 15,-3 0 0-15,3-10 0 16,8-6 0-16,6-12-3 0,8-6 0 15,7-1-6-15,6-6 1 16,1-9-8-16,3-6 0 16</inkml:trace>
  <inkml:trace contextRef="#ctx0" brushRef="#br0" timeOffset="15000.8779">10072 9899 28 0,'0'0'14'0,"3"16"-8"0,1-13 18 0,3 0-22 16,0 7 1-16,0-1 1 15,0 1 1-15,-3-4-6 16,-1 3 1-16,-3 7 4 16,-3 3 1-16,-4 3-2 15,-1 3 0-15,-2 0-1 16,-4-3 0-16,-4-7 0 16,1 7 0-16,-1-6-9 15,0-3 1-15,8-13-8 16,-11-4 1-16</inkml:trace>
  <inkml:trace contextRef="#ctx0" brushRef="#br0" timeOffset="15135.9102">10061 10018 44 0,'11'22'22'0,"3"22"-26"0,-11-31 36 16,4 3-32-16,1-7 0 0,2 13-5 15,4 0 0-15,11 3-4 16,3-3 0-16</inkml:trace>
  <inkml:trace contextRef="#ctx0" brushRef="#br0" timeOffset="15820.7338">10626 9435 40 0,'-14'3'20'0,"-8"4"-22"15,15 2 29-15,-3 7-27 0,-4 6 0 0,-4 3 1 16,-3 16 0-16,-4 6-1 15,0 3 0-15,8-9 1 16,3-1 0-16,7-12 0 16,7-9 0-16,7-12-1 15,3-14 1-15,8-12 0 16,0-2 0-16,3-8-1 16,3 1 1-16,5 3-2 15,-5 0 1-15,1 6-3 16,-4 10 1-16,-7 6-1 15,-3 3 1-15,-8 9-1 16,-6 10 1-16,-8 9 2 16,-6 10 0-16,-1-4 3 0,0 4 1 15,1-4 0-15,3-2 1 16,3-7 0-16,0-3 1 16,4-10-3-1,4-2 1 1,3-10-3-16,0-7 1 15,3-11-4-15,4-11 0 16,1-11-4-16,-1-4 1 0,0 6-3 16,0-3 1-1,3 4-1-15,1 2 0 0,-4 10 3 16,0 6 1-16,0 7 5 16,-3 2 0-16,-1 20 4 15,-3 2 0-15,0 13 0 16,-3 16 0-16,-1 16-1 15,-3 2 0-15,3 1-2 16,1 2 0-16,-1-2-4 16,1-13 0-16,-1 3-7 0,4-3 0 15,4-9-3-15,-4-1 1 16</inkml:trace>
  <inkml:trace contextRef="#ctx0" brushRef="#br0" timeOffset="16139.5914">10492 10050 42 0,'3'-28'21'0,"22"3"-25"0,-15 15 40 16,8-2-36-16,3-7 0 0,4 3 0 15,0 4 1-15,6 2-3 16,1 10 0-16,-7 6-4 16,-8 7 0-16,-9 6-3 15,-12 9 1-15,-3 3 0 16,-4 1 0-1,-6 5 6-15,-8 7 0 0,0-3 7 16,1-3 1 0,2-7 4-16,5-3 1 0,6-6-2 15,4-12 0-15,7-10-3 0,7-16 1 16,7-6-5-16,7-3 0 16,8-10-6-16,13-5 1 15,7-14-6-15,8 1 1 16,-1-10-6-16,-6-9 1 15</inkml:trace>
  <inkml:trace contextRef="#ctx0" brushRef="#br0" timeOffset="16318.5921">11060 9485 53 0,'-4'4'26'0,"22"-17"-31"0,-11 7 51 0,3-1-45 16,4 1 0-16,4-3 0 31,3-4 1-31,0-2-3 15,4-1 1-15,7-3-1 16,0 0 0-16,-4 4-5 0,-7 5 0 16,-3 10-5-16,-15 10 1 15,-10 8-6-15,-7 7 1 16</inkml:trace>
  <inkml:trace contextRef="#ctx0" brushRef="#br0" timeOffset="16556.6879">11031 9755 39 0,'-31'47'19'0,"6"-28"-19"0,21-22 34 15,4-3-33-15,4-7 1 16,-4-3 2-16,11-3 0 16,-1-2-5-16,1-5 0 15,6 5 3-15,4-1 1 0,8 3-2 0,2 0 0 16,1 6 0-16,0 4 0 16,7 6-1-16,-7 3 1 15,-4 3-1 1,-11 6 1-16,-6 7 0 15,-15 12 0-15,-3-3-4 0,0-3 0 16,-3 0-4-16,-1-6 0 16,-3-4-8-16,3-12 1 15</inkml:trace>
  <inkml:trace contextRef="#ctx0" brushRef="#br0" timeOffset="16848.1345">11176 9579 30 0,'-7'4'15'0,"7"2"-6"0,0-3 21 0,3 0-28 15,-3 0 0-15,0 4 0 16,0 8 1-16,0 1-4 16,0 3 0-16,0 0 3 15,0-1 0-15,-3 1-2 16,3-3 1 0,-4-4-3-16,4-8 1 15,0-1-2-15,4-10 0 16,-1-5-1-16,5 2 0 15,-1 1 0-15,0 3 1 0,-7 6 1 16,0 0 0-16,0 3 1 16,0 6 1-1,0 4 0-15,0-4 0 0,-4 7-2 16,1 0 0-16,-4 6-4 16,-4 0 0-16,0 9-3 15,-3 0 1-15</inkml:trace>
  <inkml:trace contextRef="#ctx0" brushRef="#br0" timeOffset="17024.5331">11021 10018 31 0,'-7'4'15'0,"10"-20"-15"16,1 10 30-16,-4 6-30 15,7-10 1-15,3-2 0 16,1-1 0-16,3-2-2 16,7-1 1-16,0 0 0 15,4 0 1-15,0-2-6 16,-4 2 0-16,-3 7-5 0,-4 5 0 31</inkml:trace>
  <inkml:trace contextRef="#ctx0" brushRef="#br0" timeOffset="17488.3986">11077 10087 31 0,'-35'35'15'0,"21"-10"-6"0,14-22 24 16,0 0-31-16,0 0 0 15,0-3 3-15,7-3 0 0,0-3-6 0,4-6 0 16,3-7 3-16,7 0 1 31,0-3-4-31,4 0 0 16,-1-3-6-16,-2 6 1 15,-5 0-3-15,-3 7 0 16,-7 9 0-16,-7 6 0 16,-7 3 5-16,-3 7 1 0,-4 5 7 15,-4 4 0-15,0 3 5 16,4-3 1-16,4 0-1 15,3 3 1-15,3-3-3 16,4-3 1-16,0 0-4 16,4-3 0-16,3-10-3 15,3-3 0-15,1-9-2 16,-1 0 1-16,4-4-3 16,1-2 0-16,-5-1-1 15,1 4 1-15,-4-1-1 16,0 7 1-16,-7 3 3 15,0 6 1-15,-4-3 4 16,-3 7 1-16,-7 12 2 0,-3 3 0 16,-5 9 0-1,1 7 1-15,0 0-4 0,3 0 0 16,1-7-6-16,6-2 0 16,4-10-13-16,7-10 1 15,14-9-6-15,4-18 0 16</inkml:trace>
  <inkml:trace contextRef="#ctx0" brushRef="#br0" timeOffset="18129.3175">11804 9510 37 0,'-7'-9'18'0,"7"31"-11"16,0-9 24-16,-4 2-28 0,4-2 0 15,4 6 0-15,-1-1 1 16,4-2-6-16,11-3 1 16,3-1 1-16,0-9 1 15,4 4-7-15,3-7 0 16,1-4-7-1,-1-5 0-15</inkml:trace>
  <inkml:trace contextRef="#ctx0" brushRef="#br0" timeOffset="18451.9015">12171 9354 31 0,'-18'9'15'0,"-14"48"-14"0,22-42 20 16,-11 7-21-16,-8 10 0 15,-6 2 0-15,-4 10 0 16,1 3 0-16,-1 0 0 0,7-9 0 16,4-1 0-16,7-2 1 15,-1-10 1-15,8-6 1 16,4-1 1-16,3-5 1 16,0-7 0-16,7 1 0 15,7-7 1-15,3 0-3 16,11-10 1-16,11-2-2 15,3-1 1-15,8 4-3 0,-4-1 0 16,-1-2-5-16,-2-1 0 16,-8 7-8-16,-3 0 1 15,-4 6-2-15,-4 6 0 16</inkml:trace>
  <inkml:trace contextRef="#ctx0" brushRef="#br0" timeOffset="18615.1357">11938 9993 47 0,'-49'10'23'0,"24"15"-26"0,25-22 48 0,7 3-44 16,7-3 0-16,4-3 1 16,6-6 1-16,1-3-4 15,7-1 1-15,0-2-1 16,-4-7 1-16,-3-3-7 16,-4 6 0-16,-4 1-8 15,-3-4 0 1</inkml:trace>
  <inkml:trace contextRef="#ctx0" brushRef="#br0" timeOffset="18772.7646">12079 9896 47 0,'-10'32'23'0,"-19"24"-22"0,19-40 37 0,-8 12-37 16,-3 0 0-16,-7 10 0 15,-1 12 1 1,1-3-6-16,7-3 0 0,3-7-8 15,8-2 0-15,-1-19-2 16,8-13 0-16</inkml:trace>
  <inkml:trace contextRef="#ctx0" brushRef="#br0" timeOffset="18908.4818">11980 10213 46 0,'0'12'23'0,"29"10"-28"15,-19-15 45-15,1-1-40 16,10 0 0-16,0-3 0 15,4-3 1-15,3-3-7 16,4-3 1-16,3-7-8 0,-3-5 1 16</inkml:trace>
  <inkml:trace contextRef="#ctx0" brushRef="#br0" timeOffset="19682.9235">12718 9520 43 0,'-14'6'21'0,"-18"26"-26"16,18-23 32-16,-8 13-27 16,-9 16 0-16,-1-1-1 15,4 7 1-15,0-3 0 16,10-4 0-16,7-11-1 0,8-5 1 15,6-11-1-15,8-13 1 16,7-4-1-16,-1-5 1 16,8-4-1-1,-4 1 1-15,0 8-1 16,-3-2 1-16,-8 9 0 16,1 6 1-16,-4 0 1 15,-3 10 0-15,-8 3 0 16,1 3 1-16,-1-3-1 15,4-4 0-15,0 1-1 0,0-7 0 16,-4-2-1-16,8-1 1 16,0-3-1-16,-1-3 0 15,1-6-2-15,3-4 0 16,-4-2-2-16,4-1 1 16,0-2-1-16,-3 5 0 0,-1 4 0 15,-3 6 1-15,-3 9 3 16,-8 10 1-16,-3 0 1 15,-4 3 1-15,1 3-1 16,3 3 1-16,3 1-1 16,4 2 1-16,4-3-2 15,3-3 1-15,0 7-1 16,0-1 0 0,0-9-1-16,0 0 1 15,3-10-1-15,4-2 1 16,-3-7-2-16,3-3 1 0,0-3 0 15,0 0 0-15,-7-4-1 16,0 7 1-16,-7 4 0 16,-4 5 0-16,-3 7 3 15,-4-1 1-15,1 7 1 16,-1 3 0-16,4 0 0 16,4 0 0-16,6-3-1 15,11-3 0-15,4-6-3 16,3-7 1-16,3-9-3 15,8-6 0-15,0-10-6 0,-1-10 0 0,8-8-9 16,3-7 1-16,1-3-2 16,-8-13 1-16</inkml:trace>
  <inkml:trace contextRef="#ctx0" brushRef="#br0" timeOffset="20192.5187">12905 9683 31 0,'-7'-25'15'0,"28"6"-14"0,-14 10 28 0,10 2-29 15,8 1 0-15,3 3 0 16,4 3 1-16,0-3-1 16,-4 6 0-16,-7 3 1 15,-7 7 0-15,-3 2 0 16,-15 11 1-1,-3-1 1-15,-7 6 1 16,-7 10 0-16,-7 0 0 0,3-1 0 16,8-8 1-16,2-4-2 15,5-6 1-15,3-3-2 16,3-7 0-16,8-2-1 16,-1-10 0-16,8-4 0 15,-1-8 0-15,1-7-5 16,0-12 1-16,-1-7-6 15,1-9 1-15,-4-3-5 16,0 0 0-16,0 6 0 16,-4 3 0-16,5 10 8 0,-5 6 1 15,-6 25 8 1,-1 6 1-16,-3 13 4 16,0 18 1-16,0 10 1 15,-4 16 0-15,-3 0-5 16,0 9 1-16,0-3-4 15,0 3 0-15,3 3-4 16,4-3 1-16,0-12-7 16,4-7 0-16,-4-12-6 15,14-22 0-15</inkml:trace>
  <inkml:trace contextRef="#ctx0" brushRef="#br0" timeOffset="20480.2184">12887 10141 37 0,'3'-19'18'0,"19"-16"-20"16,-5 23 28-16,8-1-26 16,3-2 0-16,0 2-2 15,1 4 1-15,-5 2-2 16,-6 4 1-16,-7 6-1 0,-8 10 0 16,-10 3 0-16,-7 6 1 15,-4-4 3-15,-6 4 1 16,2 7 5-16,5-7 0 15,3-4 0-15,3-2 0 16,1-6 0-16,6-4 0 0,4-6-4 16,0-10 1-16,7 1-7 15,4-4 1-15,-1-2-7 16,-3-7 0-16,4-10-5 16,-15 1 0-16</inkml:trace>
  <inkml:trace contextRef="#ctx0" brushRef="#br0" timeOffset="20796.2932">12820 9815 26 0,'-11'6'13'0,"18"-12"-5"0,-3 6 18 31,3 6-24-31,0-3 1 16,0 10 1-16,0 2 1 15,-3 1-6-15,-1 6 0 16,-3-3 5-16,-3 3 1 15,-1 0-1-15,1 3 0 0,-1-3-1 0,-3 0 1 16,4 0 0-16,-1-4 0 16,4 1-1-16,4 0 0 15,-1 0-1-15,4 15 0 0,-3 1 0 32,-4 2 0-32,0 7-1 15,-4 3 1-15,1 0-1 16,-4-6 0-16,-4 3-1 0,0-6 0 15,-3-4-6-15,0-2 0 16,0-4-7-16,0-9 1 16,0-13-5-16,7-9 0 15</inkml:trace>
  <inkml:trace contextRef="#ctx0" brushRef="#br0" timeOffset="20915.3633">12732 10476 38 0,'21'-15'19'0,"21"8"-22"15,-28 7 32-15,8 0-29 16,6 4 1-16,7-8-4 15,18-2 1-15,-4-10-7 16,8-15 0-16</inkml:trace>
  <inkml:trace contextRef="#ctx0" brushRef="#br0" timeOffset="21141.3554">13504 9539 54 0,'0'3'27'0,"29"-13"-36"0,-15 4 48 16,3 3-39-16,12 0 1 16,-1 0-5-16,0 0 0 15,-3 3-3-15,-8 3 1 16,-3 3-8-16,-14 7 1 15</inkml:trace>
  <inkml:trace contextRef="#ctx0" brushRef="#br0" timeOffset="21358.3292">13388 9871 39 0,'-25'10'19'0,"18"-4"-10"16,7-9 31-16,0-7-37 16,0 4 0-16,0 0 3 15,4-4 0-15,3 1-8 16,10-4 1-16,8-5 4 31,17-1 0-31,4 0-2 0,7-3 1 16,-3 0-1-16,-5 0 0 15,-2 6-1-15,-8 4 1 0,-3 9-6 16,-7 3 1-16,-4 6-7 16,-7 3 1-16,-4 13-7 15,-3 7 1-15</inkml:trace>
  <inkml:trace contextRef="#ctx0" brushRef="#br0" timeOffset="21874.2201">13504 9931 34 0,'-7'-19'17'0,"32"-12"-14"0,-21 24 24 0,3 4-26 15,3 3 1-15,1 3 0 16,3 7 0-16,-4-4-3 15,1 10 1-15,-4-1 2 0,-3-2 0 0,-4 3 1 32,-4-1 0-32,1 1 0 15,-5 0 0-15,1-1 0 16,4 4 0-16,3 0-1 16,0 0 1-16,7-1-2 15,4-2 1-15,3-3-1 0,3 2 0 0,-3 1-1 16,1 3 1-16,-5 0-1 15,1 0 1-15,-8-1-1 16,-10 4 1 0,0 0-3-16,-11 3 1 15,-3-3-6-15,-7 3 1 16,0 0-5-16,0-6 1 16,-1-6-6-16,-2-4 1 15,-1-6 7 1,7 4 8-1,15-11 4-15,-4-2 0 0,21-16 7 16,28-19 1-16,28-2 5 16,8-14 0-16,7 1-8 15,-1 9 0-15,-3-4-15 16,14 8 1-16,11 5-11 16,0-6 1-16</inkml:trace>
  <inkml:trace contextRef="#ctx0" brushRef="#br0" timeOffset="41692.6166">22969 11941 28 0,'-14'-16'14'0,"28"19"-3"0,-3-9 14 0,3 3-23 16,7 3 1-16,4-3 0 15,-4-7 1-15,0 1-5 16,4-4 0-16,0 1 3 16,3-7 0-16,0-3-1 15,-3-3 1-15,-1 0-4 16,-2 0 1-16,-8 0-4 15,-4 3 1-15,-3-3-1 16,-7 3 1-16,0 3-2 16,-3 6 1-16,-4 10 4 15,0 9 0-15,-4 7 3 0,1 12 0 16,-5 10 1 0,5 12 1-16,-1 12 0 15,1 13 0-15,-1 4-2 0,1-7 0 0,3-4-1 16,-1-2 1-16,5-6-3 15,-1-17 1-15,4 4-5 16,4-6 1-16,-1-10-6 16,5-12 0-1,-1-16-1-15,0-7 0 16</inkml:trace>
  <inkml:trace contextRef="#ctx0" brushRef="#br0" timeOffset="42222.1474">23188 12085 26 0,'-10'-38'13'0,"-8"45"-9"0,14-1 27 0,1 6-28 15,-1 4 0-15,1 0 2 16,-1 3 1-16,4-1-7 16,0-5 0-16,4 0 4 15,3-4 1-15,0-6-1 16,7-6 0-16,0-6-2 16,4-7 1-16,3-9-5 15,0-10 1-15,4 1-5 16,-1-10 0-16,12 3-5 15,3 3 0-15,-1-2-2 0,5 5 1 16,-8 7 7 15,11 50 6-31,-81-50 2 16,31 34 0-16,-10 19 6 16,-11 10 1-16,-3 12 1 0,3-3 1 15,4-4-6-15,3 1 0 16,4-13-3-16,4-6 1 15,3-6-1-15,7-13 1 16,7-12-2-16,0-13 0 16,18-16-1-16,3-12 1 0,4 3-2 15,6 3 1-15,-2 3-1 16,-5 13 0-16,-2 9-1 16,-8 10 1-16,-7 12 1 15,-4 16 0-15,-6 12 1 16,3 7 0-16,0-1 1 15,-3 1 1-15,3-4-1 16,0-5 1-16,0-7 0 0,3-4 0 16,4-11-2-1,1-7 0-15,2-13-6 16,1-9 0-16,3-12-8 16,4-7 0-16,-1-6-1 15,-6-3 0-15</inkml:trace>
  <inkml:trace contextRef="#ctx0" brushRef="#br0">23971 11533 30 0,'-46'28'15'0,"25"32"-11"15,18-54 29-15,-1 4-32 0,4-7 1 0</inkml:trace>
  <inkml:trace contextRef="#ctx0" brushRef="#br0" timeOffset="42841.3071">24063 11796 25 0,'-18'16'12'0,"15"0"-12"0,3-16 17 0,7 0-17 16,0 0 0-16,0 0 0 15,4 3 1-15,3-3-3 16,0 0 0-16,0 0-4 16,4 3 0-16</inkml:trace>
  <inkml:trace contextRef="#ctx0" brushRef="#br0" timeOffset="43892.4944">23975 11746 25 0,'-43'19'12'0,"26"0"-12"0,13-13 19 0,1 4-19 15,-4-4 0-15,3 6 0 16,1-2 1-16,3 2-2 16,0-2 1-16,3-4 0 15,4-3 1-15,0-3-1 0,0-3 0 0,4 3 0 16,-4-3 0-16,0 6 0 15,-7 3 1-15,0 4-1 16,-3 5 0-16,-1 7 2 16,-3 0 1-16,3-6 0 15,1-3 0-15,3-1-1 16,0-2 1-16,0-4 0 16,3 0 0-16,8-6-5 15,10-6 1-15,-3 0-7 16,-1 2 1-16,-2 8-3 15,-5 2 0-15</inkml:trace>
  <inkml:trace contextRef="#ctx0" brushRef="#br0" timeOffset="44193.3118">23851 12220 28 0,'-17'3'14'0,"17"-3"-12"0,0 0 26 15,0-6-27-15,7-7 0 16,0-3 0-1,3-5 0-15,4-1-2 16,1-10 1-16,9 4-2 0,1 0 1 16,3 0-3-1,-7 6 0-15,-3 3 0 0,-4 6 0 16,-7 10 0-16,-7 9 0 16,-3 1 5-16,-1 11 0 15,-6 4 3-15,-5 10 1 16,5-4 0-16,-1 0 0 0,4-3-1 15,4 0 1-15,6 0-5 16,8-6 0-16,3-3-9 16,7-10 0-16,7-6-1 31,0-6 0-31</inkml:trace>
  <inkml:trace contextRef="#ctx0" brushRef="#br0" timeOffset="44444.6998">24345 11815 45 0,'-46'10'22'0,"43"-10"-31"0,3 0 46 0,0 0-34 16,3-7 0-16,4 1 0 15,4-3 0 1,7-7-5-16,3-3 1 0,3-3 0 16,5 4 1-16,6-8-7 15,0 4 1-15,-7-3-7 16,-3 3 0-16</inkml:trace>
  <inkml:trace contextRef="#ctx0" brushRef="#br0" timeOffset="44620.4886">24511 11549 36 0,'-49'37'18'0,"17"14"-14"15,25-39 27-15,-4 13-29 16,1 10 0-16,-1 15 2 16,0 9 0-16,4 10-5 15,0 4 0-15,4-4 3 16,-1-4 0-16,4-2-3 16,4-13 0-16,3-3-5 15,3-15 0-15,1-10-7 0,0-7 0 16</inkml:trace>
  <inkml:trace contextRef="#ctx0" brushRef="#br0" timeOffset="44808.4598">24335 12085 43 0,'-25'-6'21'0,"7"28"-18"0,15-25 36 16,-1 3-38-16,1 0 0 15,3 0 0-15,7-7 1 16,7-5-3-16,7-7 1 15,4-6 2-15,6-10 0 16,12 1-4-16,13-1 1 0,-3-5-6 16,0 2 0-16,-4 3-7 15,-3 7 0-15</inkml:trace>
  <inkml:trace contextRef="#ctx0" brushRef="#br0" timeOffset="45627.7423">24779 11652 46 0,'-14'10'23'0,"14"-17"-23"0,0 7 38 0,4-6-37 16,3-3 0-16,0-1 0 16,3-2 1-16,4-10-3 31,0 3 1-31,1 0-2 16,-1 3 0-16,0 4-5 15,-4 3 1-15,-10 9-2 0,0 6 0 16,-7 6-1-16,-3 10 1 15,-4-3 4-15,-1 3 1 16,1 6 5-16,-3 1 0 16,3-4 3-16,3 0 1 0,8-6 0 31,3-1 0-31,0-2-2 0,3-7 1 16,4-5-3-16,4-4 0 15,3-7-4-15,3-5 0 16,1-1-4-16,0 1 0 0,-1 2-3 15,-3 1 1-15,-3 6-4 16,-7 6 1 0,-4 3 5-16,-7 4 1 15,-4 2 6-15,0 4 0 0,-3-1 4 16,0-2 1-16,4-1 3 16,-1 1 1-16,4-4-3 15,0-2 0-15,3-1-4 16,1-3 1-16,3 3-2 15,0-6 0-15,3 0-2 0,8-3 1 16,-1 0-3-16,5-3 0 16,-1 0-2-16,0-1 1 15,-4 4-2-15,-3 3 1 16,-7 3-1-16,-3 4 1 16,-8 5 4-16,-3 10 0 15,0 0 3-15,0 3 1 0,0 0 0 16,3-3 1-16,1 0 0 31,3-6 0-31,7-13-2 31,7-3 1-31,0-6-5 0,3-7 1 16,4 1-4-16,1-1 0 16,-1-6-1-16,0 7 0 15,-4 2 0-15,-3 10 0 16,-3 3 2-16,-8 13 0 0,-3 0 5 15,-3 3 1-15,-4 6 2 16,0 3 0-16,3 0 0 16,4 0 1-16,0-3 0 15,3-3 0-15,4-3-3 16,0-3 1-16,4-4-2 16,3-2 0-16,4-7-2 0,-1-3 0 15,4-6-7-15,4-10 0 16,3 0-6-1,-3-3 0-15</inkml:trace>
  <inkml:trace contextRef="#ctx0" brushRef="#br0" timeOffset="46161.4224">25160 11815 39 0,'11'-9'19'0,"28"-7"-14"16,-25 10 30-16,3 0-33 16,1-4 0-16,3 1 1 31,0-4 0-31,0-2-5 15,4-1 1-15,3 3-3 0,1 1 0 16,-1-4-9 0,0 10 0-16</inkml:trace>
  <inkml:trace contextRef="#ctx0" brushRef="#br0" timeOffset="46397.1336">25206 11956 38 0,'-14'0'19'0,"21"-3"-16"0,0 0 26 0,0 0-29 16,7 0 1-16,0-3 0 16,4-4 0-16,-4 1-2 15,4-7 1-15,-4 0-3 16,3 4 0-16,-3-4-7 15,1 1 0-15,-1-1-2 16,-4 3 1-16</inkml:trace>
  <inkml:trace contextRef="#ctx0" brushRef="#br0" timeOffset="46547.2364">25351 11784 29 0,'-22'25'14'0,"5"19"-11"16,13-28 28-16,-3 6-29 15,0 9 0-15,0 0 0 16,4 1 0-16,-1-4-3 15,1 3 1-15,3-6 0 0,7-6 1 16,0-6-5-16,0-7 0 16,0-12-7-16,0-1 1 15</inkml:trace>
  <inkml:trace contextRef="#ctx0" brushRef="#br0" timeOffset="46715.9597">25372 11875 33 0,'-7'12'16'0,"0"7"-14"0,7-3 25 0,0 0-26 15,-4 2 0-15,1 8 0 16,-1-1 1 0,1 0-3-16,3-3 1 0,-4-4 0 0,4 1 1 15,0-9-5-15,4-4 0 16,3-6-7 0,3-6 1-16</inkml:trace>
  <inkml:trace contextRef="#ctx0" brushRef="#br0" timeOffset="46911.0135">25569 11812 34 0,'-14'16'17'0,"0"15"-15"0,11-21 27 16,-4 5-29-16,-1 1 1 16,5 6 0-16,-1-6 0 15,4-4-2-15,0-6 1 0,4 1-3 31,3-10 1-31,0-13-6 16,4-6 1-16,3-6-4 16,3 3 1-16</inkml:trace>
  <inkml:trace contextRef="#ctx0" brushRef="#br0" timeOffset="47063.553">25661 11759 35 0,'-11'12'17'0,"-13"10"-18"0,17-15 33 15,0-1-31-15,0 6 1 16,0 1 0-16,-1 3 0 15,1 2-3-15,0 1 0 16,0 0-1-16,0 3 1 16,0 0-8-16,0-3 1 0,0 3-3 0,0 3 0 15</inkml:trace>
  <inkml:trace contextRef="#ctx0" brushRef="#br0" timeOffset="47211.3157">25421 12138 42 0,'-7'3'21'0,"11"7"-25"0,-4-10 42 0,7-6-39 16,0-1 1-16,3-5 1 16,8-1 0-16,-4-6-5 15,4 1 1-15,-1-1-7 16,5 0 0-16,2 6-2 16,-3 1 0-16</inkml:trace>
  <inkml:trace contextRef="#ctx0" brushRef="#br0" timeOffset="47515.477">25552 12038 31 0,'-7'3'15'0,"7"13"-11"0,0-10 28 16,0 3-31-16,-4 4 0 15,1 6 1-15,-1 0 0 16,1-1-3-16,-1 1 1 16,0-3 1-16,-3 0 1 15,0-1-4-15,-3 7 1 16,-4-3-3-16,0 0 1 15,-8-3-1-15,5-1 1 0,-1-2 1 16,4-4 0-16,3-3 5 16,4-2 1-16,4-1 3 15,3-3 0-15,7-10 1 16,7 1 0-16,11-4-2 0,6 1 1 16,5-4-3-16,10 0 0 15,-1 4-8-15,1 3 0 16,4-1-12-1,3 1 0-15</inkml:trace>
  <inkml:trace contextRef="#ctx0" brushRef="#br0" timeOffset="54230.4103">24430 14424 27 0,'-11'13'13'0,"-10"-10"-9"0,14-3 13 0,-4 6-15 15,-3 4 0-15,-3 5 0 16,-1 1 1-16,4 0-4 16,3-4 0-16,4-2 2 15,4-1 0-15,3-3-2 0,7 1 1 16,0-1-1 0,7 3 0-16,0 4 1 15,4 2 1-15,-1 11 0 0,-2-1 1 16,-1 3 0-16,-4 3 1 15,1 1 1 1,-8-4 1-16,-3 3-2 16,0 1 0-16,-3-4-1 15,-4 0 1-15,-4-3-3 16,1-6 0-16,-1-7-5 16,4-5 0-16,0-7-7 0,3-10 0 15</inkml:trace>
  <inkml:trace contextRef="#ctx0" brushRef="#br0" timeOffset="54392.9323">24613 14628 27 0,'11'-3'13'0,"-18"22"-6"16,3-13 15-16,1 7-22 16,-8 5 1-16,-6 8-1 15,-5 5 1-15,5 0-4 16,3 1 0-16,3-7-6 15,4-13 1-15</inkml:trace>
  <inkml:trace contextRef="#ctx0" brushRef="#br0" timeOffset="54524.7568">24610 14525 25 0,'3'-38'12'0,"15"10"-10"0,-11 25 17 0,0 0-19 31,4-1 1-31,3 1-3 15,3 0 0-15,1 3-5 16,-4 3 1-16</inkml:trace>
  <inkml:trace contextRef="#ctx0" brushRef="#br0" timeOffset="55100.3026">24836 14569 24 0,'-18'15'12'0,"0"23"-2"16,15-32 16-16,-1 7-23 15,1-1 0-15,-1 7 1 16,1 0 0-16,3-3-6 16,0-4 1-16,0 4 3 15,0-4 1-15,0-2-2 16,3-4 0 0,1 0-1-16,-4-3 1 15,0 4-1-15,0-1 1 16,0 3-1-16,0-2 1 0,0 2-1 15,0 0 0-15,0 1 0 16,0-1 1-16,0-3-1 0,-4 1 0 16,1-1 0-16,3-3 1 15,0 0-1-15,-4-3 1 0,4-6-1 16,0 0 0-16,-3-4 0 16,3-2 0-16,0-4 0 31,0-6 0-31,3-3 0 15,1-6 1-15,3-1-1 16,0 1 1-16,3 0-1 0,1 2 0 0,-1 1 0 16,1 6 0-16,0 3 0 15,-1 7 1-15,1 6 0 16,-1 9 0-16,-3 6 0 31,1 7 1-31,-1 0 0 16,-4 5 0-16,-3 14-1 15,0-1 1-15,0 1-2 0,0-4 1 16,0-2-1-16,0-4 0 16,0-7-4-16,0-2 1 15,4-10-5-15,3-6 1 16,0-3-7-16,3-6 1 16,8-10-1-16,-4 0 1 0</inkml:trace>
  <inkml:trace contextRef="#ctx0" brushRef="#br0" timeOffset="55466.7606">25206 14556 28 0,'4'0'14'0,"-26"19"-13"15,19-13 29-15,-8 13-27 16,1 9 0-16,-8 3 3 16,0 7 0-16,1 3-8 0,3 0 1 15,7-7 4-15,14-9 1 16,0-6-3-1,3-10 1-15,4-5-1 0,4-11 1 16,0-8-1-16,-1-7 0 16,1 3-1-16,0-6 1 15,-1 9-1-15,1 4 0 16,-4 5 0-16,-3 10 0 16,-1 4 0-16,-6 5 0 15,-8 7 1-15,1 6 0 0,-4 3 0 16,-8 4 1-16,-2 5-1 15,-8 1 1-15,-10 0-1 16,3-1 1-16,4 1-2 16,3-13 1-16,4-6-6 15,7-7 0-15,7-9-6 16,3-12 0-16,15-13-4 16,3-28 1-16</inkml:trace>
  <inkml:trace contextRef="#ctx0" brushRef="#br0" timeOffset="55658.0785">25382 14355 40 0,'-3'25'20'0,"-1"13"-21"0,1-25 38 16,-4 9-35-16,0 6 0 16,-4 19 0-16,-7 9 1 15,-3 13-4-15,-3 3 0 16,2-6-6-16,5-9 1 15,13-7-7-15,8-16 1 16</inkml:trace>
  <inkml:trace contextRef="#ctx0" brushRef="#br0" timeOffset="55926.5576">25460 14788 35 0,'0'-50'17'0,"18"-19"-14"0,-15 50 24 15,4-3-26-15,0-3 1 16,0 0 0-16,-3 9 1 16,-1 4-3-16,-3 12 0 15,-3 6 2-15,-4 7 0 16,-4 12 0-16,1 9 1 16,-1 4 0-16,0 6 0 15,-3 3-1-15,7 0 1 16,4-10-1-16,3-5 1 0,3-4-2 15,4-9 1-15,0-4-4 16,8-5 1 0,-1-7-8-16,3-9 1 0,1 3-7 15,14-13 1-15</inkml:trace>
  <inkml:trace contextRef="#ctx0" brushRef="#br0" timeOffset="56392.7571">25710 14772 20 0,'-10'13'10'0,"28"-22"2"16,-8 5 7-16,1 1-15 15,3 0 0-15,7-3 1 0,-3-4 1 16,3-2-8-16,0-4 0 16,-3-3 4-16,3 1 1 15,0-1-9-15,0 0 1 0,4 0-5 16,-1 0 0-16</inkml:trace>
  <inkml:trace contextRef="#ctx0" brushRef="#br0" timeOffset="56589.0611">26053 14528 39 0,'-4'6'19'0,"32"-12"-22"0,-21 3 34 15,4-4-31-15,3 1 1 16,11-3 0-16,3-4 1 16,4 1-5-16,3-1 0 15,4-3-5-15,-4-6 1 16,0-3-4-16,-3-3 0 16</inkml:trace>
  <inkml:trace contextRef="#ctx0" brushRef="#br0" timeOffset="56756.4419">26444 14155 32 0,'-24'9'16'0,"16"44"-16"0,5-40 28 0,-1 9-26 15,-3 6 0-15,-7 7 1 16,0-1 0-16,0 4-4 16,0 2 0-16,0-2 2 15,3 3 0-15,1 9-5 16,3 3 0-16,0-9-7 15,3 3 0-15</inkml:trace>
  <inkml:trace contextRef="#ctx0" brushRef="#br0" timeOffset="57168.1636">26388 14656 29 0,'28'-31'14'0,"-21"31"-11"0,-7 0 20 16,7-3-21-16,0-3 1 16,4-1 0-16,3 1 0 15,0-7-4-15,-3 4 0 16,6-7 2-16,-3 1 1 16,0-1-1-16,-3 0 0 15,-4 4-1-15,-3-1 1 16,-4 1-1-16,-4 5 0 15,-7 11 1-15,-3 5 0 0,-3 10 2 16,-4 6 0 0,3 3 0-16,0 3 1 0,4 7 0 15,0-3 0-15,11-1 0 16,3-3 0-16,0-5-2 16,3-4 1-16,1-7-1 15,3-5 0-15,3-4-1 16,8-9 0-16,-4-4-4 15,4-5 0-15,3-7-6 0,3-6 0 16,-2 0-7-16,-1 3 1 16</inkml:trace>
  <inkml:trace contextRef="#ctx0" brushRef="#br0" timeOffset="57834.8957">26666 14628 29 0,'-10'25'14'0,"-4"3"-4"0,10-18 17 15,1 2-24-15,-1 4 1 0,-3 0 3 16,0-4 1-16,0 1-8 15,4-4 0-15,-1-2 5 16,0-4 1-16,1-6-2 16,-1-4 1-16,4-5-3 15,4-7 0-15,3 0-2 16,0-3 1 0,0 0-3-16,4 0 0 15,3 3-6-15,3 1 1 0,5 2-8 0,-1-3 1 16,7 3-2-16,-7 1 1 15,0 2 1 1,46 63 14 0,-127-90 0-16,57 55 0 15,-8 7 9-15,-3 6 0 32,4-6 2-32,-1-3 0 15,7-6-4-15,4-7 0 0,8-3-2 16,2-9 0-16,4-7-2 15,4 1 0-15,7-7-2 16,-1-3 1-16,4 0-2 16,-3 6 1-16,-4 1-2 15,0 5 1-15,-3 4 0 16,-4 3 1-16,4 6 0 16,-11 3 1-16,-4 7 0 15,-3 3 1-15,0 5 1 16,-3 8 0-16,3-7 0 0,-4-4 0 15,4 1-1-15,0-6 1 16,4-4-2-16,-4-9 1 0,7-6-2 16,4-7 1-16,3 1-2 15,3-4 1-15,4-3-1 16,4 1 1 0,0-4-1-16,0 6 0 15,-1 7-1-15,4 2 1 16,4 7 0-16,-4 7 0 15,1 2-1-15,-12 7 1 16,-3 12 0-16,-10 6 1 0,-11 13-6 16,-7 0 0-16,3 7-11 15,-3 8 0-15</inkml:trace>
  <inkml:trace contextRef="#ctx0" brushRef="#br0" timeOffset="63908.9019">4621 14725 28 0,'0'0'14'0,"0"-31"-2"16,0 31 14-16,-3-3-22 15,-1 3 0-15,-6 3 3 16,-1 0 1-16,-10 10-9 16,0 5 0-16,-4 14 6 15,-10 12 0-15,-18 3-2 16,18-13 0-16,-50 32-2 16,14-9 1-16,8-10-2 15,14-4 0-15,-1-11-5 31,11-10 0-31,11-10-4 0,3-5 0 16,11-7-6-16,4-10 0 16</inkml:trace>
  <inkml:trace contextRef="#ctx0" brushRef="#br0" timeOffset="64107.8026">3986 14989 31 0,'11'-13'15'0,"-11"10"-7"0,0 6 23 15,-4 10-26-15,-3 9 0 0,-3 9 3 16,3-3 1-16,3 4-11 15,-3 5 1-15,7-2 7 16,7 6 1-16,4-10-3 16,6-3 0-16,5-6-2 15,2-13 1-15,15-2-1 16,7-14 0-16,-4-2-9 16,-3 0 0-16,3-4-10 0,4 1 1 15</inkml:trace>
  <inkml:trace contextRef="#ctx0" brushRef="#br0" timeOffset="64731.9266">1256 15650 31 0,'-18'-18'15'0,"36"-14"-5"15,-8 23 16-15,1-1-25 16,10-2 1-16,7 6 0 16,4-1 1-1,7-11-4-15,3-1 1 0,-3-13 0 16,0 4 1-16,0-3-8 16,-11-1 1-1,-14 4-5-15,4 6 0 0</inkml:trace>
  <inkml:trace contextRef="#ctx0" brushRef="#br0" timeOffset="65596.8061">1535 15196 26 0,'-29'0'13'0,"1"91"-5"0,25-63 18 16,-12 16-23-16,1 3 0 15,4 6 1-15,-8 10 0 16,8-4-5-16,-1-5 0 16,0 12 4-16,1 12 1 15,3-12-2 1,-4-7 0-16,8-2 1 15,-11-7 0-15,3-9 0 16,0-10 0-16,1-6 0 16,-1-15 0-16,4-10-1 15,4-13 1-15,3-9-2 0,3-9 1 16,4-23-1-16,4-2 0 16,-1 22-5-16,12-1 0 15,2 1-6-15,12-4 1 16,-1-3-4-16,4 7 0 15,-8 2 2-15,-2 1 0 16,-5 6 8-16,1 6 0 0,-11 3 8 0,4-2 0 31,3-1 5-31,-3-3 1 0,-4-6-2 16,10-7 1-16,1 1-5 0,10-4 1 16,-3 7-3-16,-4-1 1 15,-3 17-3-15,3 8 1 16,0 10-1-16,-6 7 0 15,-12 12 0-15,-3 6 0 16,-7 3 0-16,0-2 0 16,-7-1-4-1,4 3 1-15,-4-3-5 16,-4-3 1-16,0-3-5 16,-10-3 0-16,14-3-3 15,-3-7 1-15,-1-2 3 16,0-4 0-16,11-3 6 15,-7 0 1-15,4-3 5 0,3 3 0 16,0 0 4-16,0 0 0 16,0 3 0-16,0 6 1 0,0 4-1 15,-11 5 0-15,4 1-1 16,0-6 0-16,4-1-1 16,-8 1 1-16,11-1-2 15,-7-5 0-15,7-7-2 31,7 3 1-31,-3-6-1 0,3-10 0 16,3-6-2-16,1-9 1 0,-4-3-3 0,3 6 1 16,-10 6-3-16,0 3 1 15,0 7-1-15,-10 9 0 16,-1 9 2-16,4 10 1 16,-10 3 4-16,2 6 0 31,5-3 3-31,-1 16 1 15,-3 16 1-15,11-1 0 16,-4-3-1-16,7-3 0 0,7-6-2 16,3-6 1-16,1-10-3 15,6-6 1-15,5-6-4 16,-1-16 1-16,7-6-9 16,11-23 1-16,3-8-7 15,8-23 0-15</inkml:trace>
  <inkml:trace contextRef="#ctx0" brushRef="#br0" timeOffset="65782.3277">2275 15208 47 0,'-21'13'23'0,"14"34"-30"0,7-38 38 15,0 1-31-15,7-7 0 16,0 3 1-16,4 0 0 15,-1-3-6-15,1 4 0 0,0 5-7 16,-8 7 0-16</inkml:trace>
  <inkml:trace contextRef="#ctx0" brushRef="#br0" timeOffset="66075.2126">2233 15600 42 0,'-21'41'21'0,"-4"0"-17"0,25-35 34 16,0 0-37-16,7-3 1 15,-7-6 0-15,11-6 0 16,-1-7-3-16,8-6 1 15,3 0 1-15,7 3 1 32,-3 1-2-32,0 8 0 0,-4 4-1 15,-3 3 0-15,-4 12-1 0,-4 7 1 16,-10 6-1-16,-10 6 1 16,-1-9 2-16,1 12 0 15,-12 7 0-15,1 6 1 16,-7 12 0-1,0-2 1-15,-4-7-1 16,-7-10 0-16,-10-5-7 16,7-14 1-16,3-11-9 0,7-17 1 0,7-5-3 31,15-10 0-31</inkml:trace>
  <inkml:trace contextRef="#ctx0" brushRef="#br0" timeOffset="66197.1128">2134 15782 42 0,'39'-9'21'0,"0"49"-23"0,-29-30 40 0,5 9-37 15,9 3 1-15,-3 3 1 16,11 3 0-16,7-6-9 16,3-3 0-16,8-10-7 15,-1-6 1-15</inkml:trace>
  <inkml:trace contextRef="#ctx0" brushRef="#br0" timeOffset="66408.4777">2801 15105 47 0,'4'-3'23'0,"3"-4"-29"16,0 4 36-16,3 3-30 0,1 0 1 15,-1 0-9-15,5 3 1 16,-1 7 0-16,-4 5 1 15,1 1-6-15,-11 6 1 16</inkml:trace>
  <inkml:trace contextRef="#ctx0" brushRef="#br0" timeOffset="67345.9148">2752 15472 42 0,'-50'47'21'0,"11"-22"-24"16,36-25 43-16,-8 0-38 15,11 0 0-15,4 0 0 0,6-3 0 16,1-4-3-16,10-5 0 15,4-4 3-15,-4-9 0 0,7 3-4 16,-7-3 0-16,1 6-2 16,-5 10 1-16,-3 3 0 15,-7 6 0-15,-7 9-1 16,0 7 0-16,-10 9 4 16,-1-3 1-16,-3 6 1 15,4-3 1-15,6 0-1 16,-7-3 1-16,11-3 0 15,0-7 0-15,0-2-1 16,4-10 0-16,7-3-2 0,-1-7 1 31,4-2-3-31,7-1 1 0,-6-6-3 16,9-3 1-16,-3 4-2 16,-6-1 1-16,-1 0-1 15,-4 10 0-15,-10 9 2 16,-7 3 0-16,4 9 4 0,-15 4 0 15,-3 3 3 1,0 3 1 0,-4 9 1-1,11-9 1-15,-4-3-1 0,8-7 0 0,10-2-2 16,0-7 0-16,0-3-2 16,3-10 0-16,11-2-5 15,-3-4 0-15,3 7-3 16,0-1 0-16,0 4-2 31,-3 6 1-31,-4 6-1 16,-14 10 0-16,-4 3 7 15,1 6 0-15,-1 0 6 0,-7-9 0 16,8 3 2-16,-1-7 1 16,4-6 0-16,4 7 0 15,3-13-4-15,3 6 1 16,4-6-3-16,4-6 1 15,6-7-4-15,-2-2 0 0,9-1-4 16,-3 0 0 0,-6 7-5-16,-1 3 0 15,-4 9-6-15,-6 9 0 16,-4 4 3 0,-103 47 13-16,181-66 0 15,-103 59 1-15,1-12 7 16,6-10 0-16,7-5 6 15,1-4 0-15,3-10-7 16,7-5 0-16,7-4-3 16,-4-6 1-16,8-9-4 15,3-10 0-15,0-12-7 16,7 2 1-16,-3 1-9 16,0 3 1-16,-8 6-2 15,1 7 1-15,-1-1 5 16,-115 79 9-16,193-104 4 15,-102 73 1-15,-4 12 9 16,-3-3 1-16,0 6 0 16,7 3 0-16,3 4-11 15,7-10 0-15,8-13-14 0,3 1 1 16,11-7-6-16,-8-6 1 16</inkml:trace>
  <inkml:trace contextRef="#ctx0" brushRef="#br0" timeOffset="67695.2085">3288 16155 43 0,'-18'10'21'0,"15"43"-23"16,6-40 36-16,-3-1-34 15,7 4 1-15,4-4 0 16,-1-2 0-16,1-7-8 16,7-6 1-1,3-10-6-15,7-9 1 16</inkml:trace>
  <inkml:trace contextRef="#ctx0" brushRef="#br0" timeOffset="68051.6957">3577 15459 37 0,'-49'38'18'0,"-1"12"-14"0,40-38 27 0,-8 4-28 16,4 0 1-16,0-4 0 16,3-2 1-16,8-4-7 15,-4-3 1-15,7-3 3 0,7-9 1 16,7-7-3-16,11 0 1 15,6-2-1 1,12 2 0-16,3 3 0 16,3 10 0-16,-14 10 0 15,1 2 0-15,-8 13 1 16,-7 9 0-16,-10 7 0 0,-8 12 1 16,-6 13-1-16,-15 9 1 15,4-6-1-15,-11 0 1 16,4-4-2-16,0-5 1 15,10-7-7-15,-6-12 1 16,6-10-7 0,0-13 1-16,4-11-5 0,4-14 1 15</inkml:trace>
  <inkml:trace contextRef="#ctx0" brushRef="#br0" timeOffset="68266.4134">3588 16042 37 0,'3'7'18'0,"15"-26"-18"0,-11 13 33 16,7-4-30-16,-3-6 0 15,-1 1 3-15,-3-4 1 0,-7 0-8 16,-7 3 1-16,-7 7 5 16,-3 6 0-1,-8 6-2-15,0 3 1 0,0 1-2 16,8-1 0-16,-1 3-2 16,15-6 0-16,3-9-4 15,10-6 0-15,8-7-6 16,14-6 1-16,6-4-7 15,8 4 0-15</inkml:trace>
  <inkml:trace contextRef="#ctx0" brushRef="#br0" timeOffset="68656.8181">3969 15393 38 0,'-4'-6'19'0,"18"12"-20"15,-7-6 29-15,4 0-27 16,7 0 0-16,-8 0 1 31,4 10 0-31,0 2-1 16,-3 4 0-16,0 0 2 0,-11 2 0 16,0 1-1-16,-7 6 1 15,3 0 0-15,-10 0 1 16,3 1-1-16,1-1 0 15,6-3-1-15,-3 0 1 16,7-4 0-16,7-2 0 16,-7 9-1-16,4 3 1 15,3 7-1-15,-7 6 0 0,0 2 0 16,0 8 0-16,0-11-1 0,-7 4 1 16,3 0-1-16,-6 0 0 15,-1 0-6-15,4-9 1 16,-4-7-8-16,1-6 1 15,-1-7-8-15,4-11 1 0</inkml:trace>
  <inkml:trace contextRef="#ctx0" brushRef="#br0" timeOffset="68786.0794">3877 16077 50 0,'-7'-28'25'0,"14"-1"-21"16,0 17 43-16,7-7-44 15,4-9 0-15,-1-13 1 0,15 7 1 16,-4-1-8-1,15-3 1-15,6-2-6 16,11 2 0-16,0 7-10 0,4-10 1 16</inkml:trace>
  <inkml:trace contextRef="#ctx0" brushRef="#br0" timeOffset="70083.2614">4533 15431 33 0,'-7'-3'16'0,"14"-10"-8"0,-7 4 16 16,7-10-23-16,4-6 1 15,10-10 1-15,0 4 0 16,0-3-4-16,15-1 1 16,-1-6 2-16,0 13 0 0,-3 6-1 15,-14 10 0 1,-4 8 0-16,-11 11 0 0,-6 5-1 0,-8 1 1 15,-7 18-2-15,4 16 1 16,-7 7 1-16,4-1 0 16,6-3 0-1,-7-6 0-15,11-6 1 16,0-4 0-16,11-15 0 16,-1-10 1-16,11-9-1 31,0-6 0-31,1-22-3 15,2-13 1-15,-3-6-4 16,-3 3 0-16,-1-6-4 16,-6-3 1-16,-8-4-2 15,4-2 1-15,0 11 1 16,0 5 0-16,0 18 6 0,0 15 1 16,0 13 3-1,-7 16 0-15,4 12 2 0,-8 10 0 16,1 28 0-16,-4 16 0 15,0 9-3-15,3-9 1 16,-7 24-1-16,4 1 0 16,4-10-4-16,3-6 1 15,7-12-6-15,-7-13 1 16,7-16-6-16,0-9 1 16</inkml:trace>
  <inkml:trace contextRef="#ctx0" brushRef="#br0" timeOffset="70235.2972">4572 16064 38 0,'-25'-59'19'0,"29"-13"-18"0,-1 56 33 0,8-6-31 16,7-6 1-16,-4 6 0 16,10 0 0-16,12-3-6 15,10-7 1-15,-4 1 3 16,7-3 0-16,-6-1-8 16,-1-3 0-16,4-2-8 0,0 2 1 15</inkml:trace>
  <inkml:trace contextRef="#ctx0" brushRef="#br0" timeOffset="70695.8134">5041 15199 42 0,'-28'3'21'0,"24"6"-24"0,4-9 32 0,7-6-29 16,8 3 1-16,-5-10 0 15,11 4 1-15,8-4-4 16,-8 1 0-16,7 6-3 15,-10 3 0-15,-1 6-5 16,-6 3 0-16,-8 13 0 16,-3 15 0-16,-3 1 6 15,-8 6 0-15,-6 6 7 16,-1-4 1-16,-10-5 4 16,7-7 1-16,10-5 0 15,-3-11 0-15,7-2-5 16,10-7 1-1,4-12-3-15,8-10 0 0,2 0-3 16,4-2 1-16,1-1-2 0,-5 6 1 16,-3 10-1-16,-3 9 0 15,-4 4 0-15,0 9 0 0,-7-1 3 16,-7 4 0-16,0 7 3 16,0-4 0-16,3-3 1 31,1-4 1-31,3-2-1 15,3-3 0-15,4-7-2 16,4-3 1-16,7-6-4 16,-1-7 1-16,4-2-7 15,4-4 1-15,0-3-9 16,3-2 0-16</inkml:trace>
  <inkml:trace contextRef="#ctx0" brushRef="#br0" timeOffset="72907.0996">5323 15227 37 0,'-14'-19'18'0,"35"-3"-21"0,-6 16 36 0,9-3-32 15,8-4 0-15,0-3 0 16,3-2 0-16,0-4-1 16,1 3 0-16,-1 0-1 15,-3 3 1-15,-4 7-5 16,-7 3 1-1,-7 9-6-15,-3 3 1 16,-8 10-3-16,-6 6 1 0,-8 6 4 31,-70 28 7-31,127-12 2 16,-81 41 0-16,-4-10 6 16,7-12 0-16,0-10 2 15,8-6 1-15,2-12-7 16,1-10 0-16,4-6-2 0,-1-7 1 15,7-9-2-15,4-9 1 16,0-3-3-16,7-7 1 16,7-12-4-16,7-10 1 15,8-15-3-15,2-4 0 16,1 7-2-16,-4 0 1 16,4 0 0-16,-4 0 0 15,0 3 5-15,0 6 1 0,-3 13 3 16,-4 6 1-16,-3 3 2 15,-1 9 1-15,-3 17 1 16,0 12 1-16,-3 12-2 16,3 19 1-16,-7 19-2 15,0-3 1-15,0 0-3 16,0-7 1-16,0-2-2 16,4-7 1-1,3-9-2-15,0-7 0 16,0-9-3-16,0-9 0 15,3-10-4-15,1-12 0 0,-1-7-3 16,1-9 1-16,0-6-1 16,3-9 0-16,-4-4 5 15,-6 6 0-15,-4 10 6 16,0 13 0-16,-4 2 3 16,-6 13 1-16,-1 7 0 0,-3 2 0 15,0 1-2-15,3 0 1 31,1-4-7-31,6-18 0 16,1-10-8-16,3-10 1 0</inkml:trace>
  <inkml:trace contextRef="#ctx0" brushRef="#br0" timeOffset="73061.0705">5757 14926 38 0,'7'-9'19'0,"15"15"-18"15,-12 3 30-15,4 4-31 16,0-1 1-1,4 4 0-15,3 6 1 16,0 3-7-16,11 0 1 16,0 0-7-16,0 7 1 15</inkml:trace>
  <inkml:trace contextRef="#ctx0" brushRef="#br0" timeOffset="74061.8608">6294 15017 35 0,'0'16'17'0,"-11"40"-15"0,7-37 25 0,1 15-26 16,-4 26 1-16,-4 12 0 16,-3-3 0-16,0 0-3 15,0 0 1-15,3-6 1 16,4-16 1-16,0-10-1 16,7-11 0-1,0-14-1-15,0-12 1 16,7-19-1-16,4-9 0 15,-1-25-1-15,5-16 1 0,2-7-1 16,15 1 1-16,10 3-1 16,11 9 0-16,4 13 0 15,-11 9 1-15,-4 10-1 16,-7 9 1-16,-3 13 1 0,-7 12 0 16,-8 13 0-16,-3 5 1 15,-7 20 0-15,-3 9 1 16,-4 7-1-1,-4 6 1-15,-3-7-6 16,0-3 0-16,4-6-7 16,-4-3 1-16,0-9-4 15,-4-10 0-15</inkml:trace>
  <inkml:trace contextRef="#ctx0" brushRef="#br0" timeOffset="74437.7916">6562 15218 37 0,'-25'0'18'0,"-10"-22"-18"16,24 22 35 0,-3 3-33-16,-4 3 0 15,1 4 2-15,-8 5 0 16,0 4-5-16,11-3 0 16,4-4 3-16,6-2 0 15,11-4-1-15,7-3 0 16,11-3-1-16,3 0 1 0,0 0-1 15,4 3 0-15,-4 0 0 16,-3 0 0-16,-4 4-1 16,-3 2 1-16,-4 4 1 15,-3-1 0-15,-4 1 0 16,-4 9 1-16,-3-7 0 16,-7 10 0-16,-7-3 0 15,-4 0 1-15,-6 7-2 16,-8-4 1-16,-3 0-2 15,6-6 0-15,-2-4-6 0,6-8 0 16,4-11-7-16,7-2 0 16,7 0-3-16,10 0 1 15</inkml:trace>
  <inkml:trace contextRef="#ctx0" brushRef="#br0" timeOffset="74731.696">6466 15390 31 0,'15'-9'15'0,"13"2"-13"15,-18 7 27-15,4-6-28 0,4 6 0 16,-4-3 1-16,0 0 0 16,-3 3-3-16,-4 9 1 15,0 1 1-15,-3 2 1 16,-12 1-1-16,1 2 0 0,-3 4-1 16,-4-3 1-16,3-3-1 15,1-1 0-15,3 4-1 16,3-7 1-16,8-3-1 15,-1 1 1-15,8-1 0 16,-1-3 0-16,1 0 0 16,-1 0 0-16,1-3 0 15,0 0 1-15,-1 4-3 16,-3-4 0 0,0 3-5-16,-3 0 1 0,-4 6-5 15,-4 4 1-15</inkml:trace>
  <inkml:trace contextRef="#ctx0" brushRef="#br0" timeOffset="74904.9011">6445 15710 30 0,'-60'19'15'0,"11"-7"-6"0,45-9 26 16,1 1-30-16,-1-4 1 15,4 0 3-15,7-4 0 0,11 4-11 16,10-6 0-16,15 0 8 16,-1-3 0-16,0-4-3 15,8-3 1-15,3-6-5 16,3 0 1-16,4 0-14 15,11 7 1-15,-15-4-4 16,-3-9 0-16</inkml:trace>
  <inkml:trace contextRef="#ctx0" brushRef="#br0" timeOffset="75640.1388">6188 17143 34 0,'-18'41'17'0,"-3"22"-9"0,17-42 18 16,1 11-24-16,3-1 1 16,7 10 2-16,4-3 1 0,10 2-7 15,3-8 0-15,5-4 4 16,13-12 1-16,4-7-2 15,0 0 0-15,7-9-5 16,-11-9 0-16,-3 0-5 16,-11-13 1-16,-3 0-4 15,-8 9 0-15,-3-6-1 16,-3 1 1-16,-4-4 7 16,0 9 0-16,-3 0 7 15,-1 7 0-15,1 6 5 16,-1 6 1-16,1 10 1 15,-1 9 1-15,1 7-3 16,-1 5 1-16,-3 4-2 16,0 0 0-16,-3 3-2 15,-4-13 1-15,-11 7-1 0,-3-4 0 16,-11 1-2-16,-10-1 1 16,-4-6-1-16,4 4 0 15,-1-10-7-15,8-4 0 0,3-11-11 16,8-7 0-16,2-7-3 15,1-30 0-15</inkml:trace>
  <inkml:trace contextRef="#ctx0" brushRef="#br0" timeOffset="79162.8162">7091 17410 19 0,'14'-10'9'0,"-7"16"-1"0,-7-2 9 15,-4 18-14-15,-6 9 1 16,-8 10 1-16,-6 9 1 0,-8 0-7 16,-3-3 0-16,3 3 5 15,0-3 0-15,0-6-2 16,8-10 1-16,6-12-2 16,7-6 1-16,8-20-1 15,6-8 0-15,19-17-1 16,9-8 0-16,15-7 0 15,4-4 0-15,-8 17-1 16,0 6 1-16,-3 9 0 16,-4 16 1-16,-3 12 0 15,-7 13 0-15,-4 9 2 0,-7 1 0 0,-3 2 0 32,-8 13 0-32,-3-3 0 15,-3-9 0-15,-4 18-4 16,-4 7 0-16,0-7-5 15,-3 0 0-15,-7-6-6 16,-4-9 0-16,4-13-2 16,4-6 1-16</inkml:trace>
  <inkml:trace contextRef="#ctx0" brushRef="#br0" timeOffset="79377.1453">7101 18081 18 0,'22'-32'9'0,"6"20"-3"0,-21-1 13 0,0 7-14 15,0-3 0-15,-3-10 3 16,-1 3 1-16,1-6-11 15,-4-3 1-15,0 9 7 16,-4-3 1-16,-7 10-3 16,-6 9 1-16,-11 0-3 0,-8 9 1 15,1 7-2-15,3-3 0 16,8-1-5-16,9-2 1 16,12-7-6-16,10-3 1 15,7 0-5-15,11-13 1 16</inkml:trace>
  <inkml:trace contextRef="#ctx0" brushRef="#br0" timeOffset="79821.8238">7444 17463 27 0,'38'-31'13'0,"8"18"-6"16,-32 10 20-16,1-3-26 15,-5 6 1-15,4 0 2 16,-7 0 0-16,0 0-5 15,-10 15 1-15,-1 7 2 0,-6 13 1 16,-1 2-1-16,-3 10 1 16,7-3-2-16,-4-12 0 15,8 2-1-15,3-9 1 16,7 0 0-16,0-3 1 16,0-3-1-16,4 0 1 15,-4 0 0-15,0-4 0 16,-7 4 0-16,0 9 0 15,-7-3 0-15,-4 1 0 16,-3-1-5-16,-7 6 0 16,0 0-4-16,-4 4 0 15,0-7-2-15,1-6 1 16,-1-9-2-16,-3-17 0 0,6-5 6 16,5-10 0-16,6 0 6 15,8 10 1 1,10-4 3-16,3-2 0 0,8-4 1 15,17-3 1-15,15-6-1 16,6-4 1-16,-3 1-4 16,-4-3 1-16,1-7-9 0,3-3 0 15,0 0-9-15,7 3 0 16</inkml:trace>
  <inkml:trace contextRef="#ctx0" brushRef="#br0" timeOffset="82994.8613">8163 17651 20 0,'-46'41'10'0,"36"-4"-6"0,13-33 11 0,4 2-13 16,0 0 0-16,8-6 1 15,2-6 0-15,4-10-3 16,1-12 0-16,-5-7 3 16,1-8 0-16,-8-4 0 15,1 3 1-15,-4 9-1 16,-7 4 0-16,-3 9-1 15,-12 3 1-15,-2 10-1 16,-8 9 0-16,-3 6-1 0,-4 10 0 0,4 2 0 31,0 14 0-31,3 2-1 0,4 7 1 0,0 6-3 16,3-9 1-16,0 6-5 31,8-7 0-31,3-5-5 16,3-11 0-16</inkml:trace>
  <inkml:trace contextRef="#ctx0" brushRef="#br0" timeOffset="83404.3373">8089 17776 17 0,'7'0'8'0,"-7"19"1"0,4-12 5 0,3 8-13 16,0 7 1-16,0 3 0 15,0 0 1-15,0-3-4 16,0 10 1-16,0-4 1 15,0-9 1-15,0 6-1 16,-3-13 0-16,-4-9-1 16,0-3 1-16,-4-6-1 15,1-9 0-15,3 5 0 16,0-2 0-16,7-4-1 16,0-3 1-16,0 0-1 15,4 4 0-15,-8 2 0 16,1 7 1-16,-4 9-1 15,-7 6 1-15,-8 4 0 0,-2-1 1 16,-8 13 1 0,-3 4 1-16,0 15 1 0,3 9 0 0,4-9 0 15,7-7 0-15,3-2-1 16,4-7 1-16,11-9-2 16,6-3 0-16,8-10-1 31,3-12 1-31,7-19-4 15,4-16 1-15,0-9-5 0,-1-7 1 0,1-6-7 16,0-6 1-16</inkml:trace>
  <inkml:trace contextRef="#ctx0" brushRef="#br0" timeOffset="83998.8135">8417 17432 23 0,'11'-16'11'0,"7"19"-6"16,-11 3 14-16,3 7-19 15,1-4 1-15,3 1 0 0,7-4 1 31,0 10-2-31,4-4 0 0,-8 1 1 16,-6 2 0-16,-7 1 0 16,-11 12 1-16,-8 7 1 15,-2 2 0-15,-4-12 0 16,-1 4 1-16,5-7-1 16,3-7 0-16,3-2 0 15,8-7 0-15,3-3-2 0,3-12 1 0,1-10-3 16,3-6 0-16,0-10-4 15,0-5 1-15,-4-7-3 32,1 9 1-32,-4 13-2 15,-4 12 1-15,-3 13 1 16,0 16 1-16,-3 15 5 16,-1 13 0-16,-3 3 4 15,3 7 1-15,4 2 0 16,0 1 1-16,4 5-1 0,3 1 0 15,7-3-2-15,3-7 1 0,1-12-2 32,3-7 0-32,0-15-3 0,7-13 0 15,1-15-5-15,6-16 1 16,-4 0-6-16,1-4 1 16,-4-2-2-16,-7 0 1 15,-7 12 7 1,-67 107 4-16,96-182 4 15,-57 94 1 1,3 3 5-16,4-3 1 16,3 0 1-16,4 3 0 0,4 0-6 15,6 6 1 1,11 4-3-16,4-4 0 0,3-5-1 16,7 2 0-16,4-12-8 15,3-4 1-15,1-6-9 16,6-12 0-16</inkml:trace>
  <inkml:trace contextRef="#ctx0" brushRef="#br0" timeOffset="84280.3242">9006 17660 44 0,'-38'29'22'0,"55"-26"-24"0,-10-9 33 0,4-4-29 15,7-6 1-15,10-6 0 16,0-9 1-16,4-10-5 16,-1 1 0-16,-6 8 3 15,-11 1 1-15,-10 6-3 16,-15 3 1-16,-13 9-1 16,-5 7 1-16,-2 6-1 0,-1 3 0 31,4 3-1-31,6 4 1 15,8 2-6-15,11-5 0 16,6-1-8-16,11-6 1 16</inkml:trace>
  <inkml:trace contextRef="#ctx0" brushRef="#br0" timeOffset="85119.8851">9282 17588 42 0,'-4'-3'21'0,"25"-38"-14"0,-14 29 30 16,4-13-35-16,-1 0 1 15,-3-4 0-15,1 1 1 0,-1 3-5 32,-4 6 0-32,-6 4 2 15,-8 5 0-15,0 10-5 0,-3 7 0 16,-3 2-5-16,-1 7 1 0,-3 6-5 16,0 15 1-16,0 4-2 31,-8 3 0-31,1 9 6 0,3-12 0 0,4 0 7 15,4-7 1-15,-1 1 5 32,4-7 1-32,0-3 4 15,3-6 0-15,4-7-2 0,0 4 1 16,4-7-3-16,-1-5 0 16,4-4-3-16,4-10 1 15,3 1-2-15,7-1 0 16,7 1-1-16,7-4 0 15,7 1-1-15,1-1 0 16,-1-2 1-16,-3 5 0 16,-11 1-1-16,0 9 1 0,-7 3-1 15,-7 0 1-15,-7 3-1 16,-3 1 0-16,-8 2-1 16,-3 0 1-16,-4 10 0 15,1-3 0-15,3 0-1 16,3-4 1-16,4 1-1 15,0-4 1-15,3-6 0 16,4-3 1-16,4-9 0 16,3-7 0-1,4-18-3 1,3-4 0-16,-4 13 0 16,-3 3 0-16,-3 13-1 0,-4 2 0 15,-4 14 0-15,-3 5 0 16,0 7 3-16,0 6 1 15,-3 6 0-15,-1 1 0 0,0 12 0 16,1 15 0-16,-4 7 0 16,-4 6 1-16,0 3-2 15,4-2 1-15,0-11-3 16,4-8 1-16,-1-14-3 16,0-15 1-1,1-6-2-15,-1-12 1 16,1-23 1-16,-1-3 1 15,0-6 3-15,4-6 1 16,4-10 4-16,6 6 1 16,4-2 1-16,4 9 0 0,10-1-2 15,7-2 0-15,4 12-2 16,3 3 0-16,-3 1-6 16,4-1 0-16,-5 0-8 15,1 7 1-15,3-10-6 16,-3 0 0-16</inkml:trace>
  <inkml:trace contextRef="#ctx0" brushRef="#br0" timeOffset="85391.7458">9765 17544 26 0,'-78'0'13'0,"29"10"-4"16,45-7 16-16,1-3-24 16,3 0 1-16,10 3 0 15,8-3 0 1,3 0-3-16,7 0 1 16,1-6 1-16,-1 6 1 15,0-3-5-15,0-4 1 0,-7-2-5 0,-3 9 0 16,-4 0-3-16,-3 6 0 15</inkml:trace>
  <inkml:trace contextRef="#ctx0" brushRef="#br0" timeOffset="85652.3239">9557 17808 35 0,'-18'28'17'0,"-3"0"-18"0,17-21 33 15,1 2-32-15,-1-6 1 0,4-3 0 16,0 6 1-16,4-6-3 15,3-6 1-15,4-6 1 16,6-1 0-16,4 0-1 16,15-2 1-16,2-4-1 31,12 3 0-31,-4-3 0 16,-8 1 1-16,-2 5-1 15,-5-3 0-15,-6 10-1 16,-7-3 1-16,-4 9-5 0,-7 6 0 15,0 3-6-15,-7 1 0 16</inkml:trace>
  <inkml:trace contextRef="#ctx0" brushRef="#br0" timeOffset="85939.4345">9663 17855 23 0,'-18'0'11'0,"32"-3"-4"0,-7 0 11 15,4-1-15-15,3-2 0 16,3 3 1-16,1-3 0 15,0 3-5-15,-1 3 0 0,-3 3 4 16,-3 3 0-16,-4 7-1 16,-3 2 0-16,-8 10 0 15,-6-9 0-15,-5 6-1 16,-2 3 1-16,-4-3 0 16,3 3 0-16,0-3 0 15,4 9 1-15,0-2-1 16,4 5 0-16,2 1 0 15,1 2 0-15,4-9-1 16,-1-2 0-16,1 5-1 0,-1-3 0 16,-3 0-7-16,-3 1 1 15,-1-4-7-15,0-7 0 16</inkml:trace>
  <inkml:trace contextRef="#ctx0" brushRef="#br0" timeOffset="86089.668">9458 18363 41 0,'4'-16'20'0,"31"-6"-18"16,-21 13 30-16,7-13-31 16,14-3 0-16,15-13-4 0,13-15 1 0,-3 0-8 15,14-1 0-15,4-2-2 16,24-13 1-16</inkml:trace>
  <inkml:trace contextRef="#ctx0" brushRef="#br0" timeOffset="86774.5081">10347 17482 27 0,'46'-57'13'0,"21"23"-9"16,-53 24 21-16,4 4-25 15,-1 3 0-15,-3 3 1 16,0 6 0-16,-6 4-1 15,-5 8 0-15,-6 11 0 16,-5-1 1-16,-2 10 0 0,-1-4 0 0,-3-3-1 16,-3-2 1-16,-1-4-1 15,0-3 1-15,4-7-1 16,7 1 1-16,4-3 0 16,3-4 0-16,3-3 0 15,4 7 0-15,0-7 0 16,4-3 0-16,-1 0 0 0,1-6 0 15,-4-6 0-15,0 6 0 32,0-7 0-32,-7 1 0 15,0-4-1-15,-3 1 0 16,-1-4-3-16,1 3 1 16,-8-12-4-16,0-9 0 0,4-1-3 15,0 7 1-15,4 3 1 16,3 6 1-16,0 10 4 15,0 9 1-15,-7 9 5 0,-4 20 1 16,1 5 3-16,-8 16 1 16,0-3-1-16,-3 10 0 15,0 2-2 1,-4 13 0-16,-7 19-3 16,8-3 1-16,3-3-2 15,3-10 0-15,7-3-3 16,8-19 0-16,3-9-7 15,14-25 1-15,7-9-6 0,7-20 0 16</inkml:trace>
  <inkml:trace contextRef="#ctx0" brushRef="#br0" timeOffset="87111.0816">10700 17513 35 0,'10'-25'17'0,"-10"44"-18"0,-3-4 27 0,-8 7-24 16,-3 19 1-16,-4-6 2 15,-3-4 0-15,4 7-7 16,3-13 1-16,6 0 4 16,5-13 0-16,3-8-1 0,7-11 0 15,4-12-1-15,6-18 0 16,4-13 0-16,11 6 0 16,7-10-1-16,0 17 0 15,3 2-1-15,-3 10 0 16,-4 10 1-1,-3 8 0-15,-11 10 0 16,-3 16 1-16,-11 16 0 16,-7 15 0-16,-11 6 1 0,-3-2 0 15,-14 15-1-15,-4-13 0 16,0 13-3-16,4 0 0 16,7-6-7-16,3-10 1 15,4-22-6-15,0-12 1 0</inkml:trace>
  <inkml:trace contextRef="#ctx0" brushRef="#br0" timeOffset="87409.7532">10612 17758 36 0,'14'-16'18'0,"10"-22"-18"16,-17 29 29-16,0 3-29 16,4 3 0-16,0 3 1 15,-1 0 0-15,-3 6-2 0,0 3 1 16,-3 4 0-16,-8 6 0 31,-3 6 0-31,-3 3 0 16,-4 3 0-16,-1 1 0 15,5-1 0-15,-1-12 0 0,4-4 0 16,4-2 1-16,-1-4 0 16,4-9 0-16,7-9 0 15,0-7 0-15,0-3-5 16,4-2 1-16,-4 5-7 15,0 0 1-15,0 4-2 0,-7 5 0 16</inkml:trace>
  <inkml:trace contextRef="#ctx0" brushRef="#br0" timeOffset="87665.2234">10545 17946 36 0,'-29'31'18'16,"15"44"-18"-16,14-56 36 0,0 3-34 15,0 0 0-15,4-6 0 16,3-1 1-16,3-2-4 15,4-13 1-15,1-3 2 0,2-10 0 0,1-5-1 16,-1-4 0-16,-2-10 0 16,-5 13 0-16,-3 4-1 15,-7 2 0-15,-3 4-1 32,-4 3 0-32,0-4 0 15,0 7 0-15,3-3-1 16,4 6 1-16,0 0-5 0,7 0 1 15,4-3-6-15,3-4 0 16,7-2-2-16,7-7 1 16</inkml:trace>
  <inkml:trace contextRef="#ctx0" brushRef="#br0" timeOffset="88421.7932">11321 17598 20 0,'17'19'10'0,"-13"31"-7"0,-8-38 17 0,-6 4-18 16,-4 9 1-16,-4 3 2 15,-7 7 1-15,-6 2-7 16,-5-2 1-16,1-7 4 16,3 3 0-16,-3-9-1 15,0-12 0-15,3-10-1 16,14-3 0-16,11-22-2 15,14-10 1-15,11-18-1 16,7-4 0-16,6-2-1 0,8 5 1 16,3 17-1-16,4 12 1 15,-7 15 0-15,-4 17 1 16,-10 8 0-16,-11 13 1 16,-10 4 0-16,-11 2 1 0,-4 13 0 15,-3 0 0-15,0 0-1 16,7 7 0-16,0-7-4 15,7-10 1-15,14-2-8 16,7-13 1-16,14-19-5 16,1-9 0-16</inkml:trace>
  <inkml:trace contextRef="#ctx0" brushRef="#br0" timeOffset="88622.3922">11800 17353 34 0,'-21'0'17'0,"21"28"-16"0,0-18 28 0,7-4-28 15,0 7 1-15,4 5 0 16,10-2 0-16,7 3-3 16,4 0 1-16,3-4-4 0,-3 1 0 15,3-10-7-15,1-3 0 16</inkml:trace>
  <inkml:trace contextRef="#ctx0" brushRef="#br0" timeOffset="89106.261">12054 17450 31 0,'-42'13'15'0,"21"18"-13"15,14-21 21-15,0 5-22 0,-4 1 0 16,1 9 1-16,-8 10 0 15,0-1-3-15,-3-3 0 16,0 4 1-16,0 3 1 16,0-4-3-16,0 1 0 0,-1-7 0 15,5-6 0-15,3-7 0 16,3-2 0 0,4-10 3-16,7-6 0 15,4-6 2-15,6-1 1 0,4-2 0 0,4-1 0 16,14-3-1-16,6 7 1 15,5 0-3-15,6-4 1 16,-7-9-3-16,-3 13 0 16,-3-4-5-16,-8 10 0 15,-11 6-4 1,-6 3 0-16,-8 1-1 16,-6 11 1-16,-18 1 5 15,-18 3 0-15,-10 0 7 16,-4 10 0-16,0-4 7 15,7-3 1-15,7-6 0 16,11-1 1-16,14-2-3 16,7-13 1-16,7 4-4 0,10-7 0 15,11-7-2-15,8-2 0 16,6-7-4-16,11-3 0 0,0-3-6 16,-7-3 0-16,-4-3-6 15,0 6 0-15</inkml:trace>
  <inkml:trace contextRef="#ctx0" brushRef="#br0" timeOffset="89240.4086">12118 17789 41 0,'-21'19'20'0,"-29"31"-21"0,33-28 35 16,-8 6-33-16,-10 16 0 0,-1 13 0 16,-2 15 1-16,2-13-8 15,5 1 1-15,9-10-7 16,8-16 1-16</inkml:trace>
  <inkml:trace contextRef="#ctx0" brushRef="#br0" timeOffset="89409.684">11839 18231 47 0,'-14'0'23'0,"53"19"-21"0,-29-19 38 0,8 0-39 16,14 0 0-16,3 0-2 15,4 0 1-15,3-9-9 16,4-10 0-16,7-3-5 16,0-19 1-16</inkml:trace>
  <inkml:trace contextRef="#ctx0" brushRef="#br0" timeOffset="89690.4838">12845 17419 44 0,'-36'-41'22'0,"8"26"-21"16,21 8 36-16,-7 7-35 16,-4 10 1-16,-6 8 0 15,-12 14 0-15,-13 15-4 16,-11 9 0-16,4 1 3 15,3-1 0-15,10-6-6 16,4-6 1-16,11-12-7 16,11-4 1-16,13-16-6 0,8-8 1 15</inkml:trace>
  <inkml:trace contextRef="#ctx0" brushRef="#br0" timeOffset="89857.74">12502 17776 42 0,'-7'7'21'0,"-14"30"-21"15,14-18 37-15,-10 6-34 16,-1 3 0-16,-3 16 0 0,7 10 0 16,-1 8-5-16,8-8 1 15,4-10-1-15,3-7 1 16,7-9-9-16,11-15 0 16,17-19-4-16,4-22 1 0</inkml:trace>
  <inkml:trace contextRef="#ctx0" brushRef="#br0" timeOffset="90390.7208">12838 17651 36 0,'-25'22'18'0,"-17"34"-17"0,31-46 31 16,0 6-30-16,1-4 1 16,3 4-1-16,3-4 1 15,4-2-4-15,7-4 0 16,4-6 2-16,3 0 1 15,4 0-3-15,-1 0 0 16,1 0 0-16,0 0 0 0,-4 6 0 16,-4-6 0-16,-3 3 0 15,-3 4 0-15,-4-4 1 16,-4 6 1-16,1 4-1 0,-4-1 1 16,0 4-1-16,3-4 1 15,-3 4-1-15,4-3 0 16,-1-7 0-16,4 3 0 15,0 1-3-15,0-10 0 16,0 0-3-16,4-3 0 16,-4-4-4-16,3-2 0 0,-3 0-2 15,0-1 1-15,-3 1 5 47,-29 97 6-47,53-183 2 16,-32 86 0-16,4 9 6 15,0 6 0-15,0-3 3 0,0 13 0 16,0-3-5-16,4 12 1 0,-4 9-3 16,3 13 1-16,-3 10-3 15,0-7 1-15,0 13-2 16,0-10 0-16,0 0 0 16,3-9 0-16,1-6-5 15,3-13 1-15,0-6-7 16,3-4 1-16,1-11-4 0,6-17 1 15</inkml:trace>
  <inkml:trace contextRef="#ctx0" brushRef="#br0" timeOffset="90609.4996">12696 18212 37 0,'-24'10'18'0,"-19"27"-19"0,33-27 35 16,-4-4-33-16,-4 3 1 15,4 1-1 1,3-4 0-16,4-3-2 0,7 4 1 15,4-4 0-15,6 0 1 16,12-3-1-16,-1-3 0 16,3-7-1-16,5 7 1 15,2-3 0-15,5-4 0 16,-1-2 0 0,0-1 0-16,4 4-6 15,-4-10 1-15,11 3-7 0,-7 1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2:00:10.65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17265 5697 31 0,'-18'-9'15'0,"4"3"2"0,14 6 15 16,0-3-27-16,0-1 1 15,4-5 3-15,3-10 1 0,3-3-12 16,8-15 1-16,21-17 8 16,10-12 0-16,4-3-3 15,0 4 0-15,-4 5-2 16,-3 4 1 0,0 5-3-16,-4 14 1 15,-3 5-9-15,-3 4 1 0,-8 0-7 16,-4 3 1-16,-6 6-6 15,-4 3 1-15</inkml:trace>
  <inkml:trace contextRef="#ctx0" brushRef="#br0" timeOffset="234.8935">17745 4882 26 0,'-32'6'13'0,"18"-6"1"0,14 0 16 0,0 0-28 16,7-6 1-16,7 0 3 16,7-10 1-16,7-3-7 15,11 4 0-15,7 2 5 16,3 1 0-1,1 5 0-15,-4 10 0 16,-7 4 0-16,-8 2 0 16,-2 10-1-16,-12 9 0 0,-3 0 0 15,-7 7 0-15,-10 6-1 16,-8-4 0-16,-6 7-7 16,-5 6 1-16,-2-3-12 15,6 3 0-15,4-6-4 16,0-15 0-16</inkml:trace>
  <inkml:trace contextRef="#ctx0" brushRef="#br0" timeOffset="16602.5578">17713 4227 28 0,'-18'-7'14'0,"22"20"-2"0,3-13 15 0,3-9-25 15,8-1 1-15,3-9 0 16,4-6 1-16,10-6-5 0,4 3 0 16,7-7 3-16,7 1 0 31,-4-1-2-31,-6 7 0 15,-8-3-5-15,-7-1 1 16,-3 1-3-16,-11-4 1 0,-4 7-2 16,-2 0 1-16,-8 6 1 15,-8 6 1-15,-6 7 4 0,0 15 0 16,-7 13 4-16,-4 6 0 16,-3 13 2-16,-7 6 0 15,3 15 0-15,4 13 1 16,7 0-2-16,0 4 1 15,10-7-3-15,4-7 1 16,3-5-2-16,1-4 1 0,6-12-1 16,12-3 1-16,2-13-3 15,4-13 1-15,-3-12-5 16,3-9 0-16,4-10-6 16,0-19 0-16,-1-18-1 31,-3-19 1-31</inkml:trace>
  <inkml:trace contextRef="#ctx0" brushRef="#br0" timeOffset="16785.7023">18196 3810 27 0,'4'-35'13'0,"-1"38"-12"0,1 4 26 0,-4 5-25 15,0 4 0-15,-4 9 2 16,1 9 0-16,-1 1-5 16,4 6 0-16,0 15 3 15,-3 0 1-15,-1 4-1 16,1 3 0-1,3-10-5-15,0-9 0 16,0-6-5-16,0-7 1 16,0-6-4-16,3-6 0 15</inkml:trace>
  <inkml:trace contextRef="#ctx0" brushRef="#br0" timeOffset="16990.9378">17974 4305 29 0,'-14'19'14'0,"3"0"-14"0,15-16 26 0,3 0-24 16,3 0 0-16,5-9 1 15,6 3 1-15,3-7-6 16,8 1 1-16,-4-1 3 31,-3 1 0-31,-4 3-6 0,0 6 0 0,1 0-6 16,-1 0 0-16</inkml:trace>
  <inkml:trace contextRef="#ctx0" brushRef="#br0" timeOffset="17219.8086">17815 4760 37 0,'-21'0'18'0,"28"-19"-21"0,0 10 31 0,7-10-27 15,15-6 1 1,6 3 0-16,7-3 1 16,11-4-4-16,-7-2 1 0,-4 3 1 0,1 3 1 15,-5 0-6-15,-2 3 1 16,-8 6-6-16,-7 3 0 16,-7 7-2-16,-7 3 0 15</inkml:trace>
  <inkml:trace contextRef="#ctx0" brushRef="#br0" timeOffset="17377.4669">18207 4468 26 0,'-11'28'13'0,"1"29"-10"0,10-48 24 0,0 10-26 16,0 16 0-16,0 5 0 15,0 1 0-15,0 0-2 16,0 12 1-16,0-12 1 31,0-7 0-31,0-2-2 0,0-7 1 0,3-6-4 31,1-7 0-31,-1-2-5 16,1-7 0-16</inkml:trace>
  <inkml:trace contextRef="#ctx0" brushRef="#br0" timeOffset="17573.1954">18182 4650 31 0,'-7'-6'15'0,"-25"50"-11"0,25-32 26 15,-3 7-27-15,-1 3 1 0,4 3 4 0,0-3 0 16,4 0-9-16,6 0 0 15,8-10 6-15,6-2 1 16,1-4-2-16,3-12 0 16,4-4-2-16,6-5 0 31,1-7-8-31,4-10 0 0,9-2-9 16,8-4 0-16</inkml:trace>
  <inkml:trace contextRef="#ctx0" brushRef="#br0" timeOffset="18137.278">18517 4415 27 0,'-24'-10'13'0,"34"-12"1"16,-6 19 8-16,10-3-20 15,3 0 1-15,1-7 2 16,7-2 0-16,3-1-6 16,0-3 1-16,0 3 4 0,1-9 0 15,-1 3-2 1,4-6 1-16,3-3-8 15,0-1 1-15,4 1-9 16,14-10 0-16</inkml:trace>
  <inkml:trace contextRef="#ctx0" brushRef="#br0" timeOffset="18478.5413">19357 3581 29 0,'-18'12'14'0,"-6"60"-9"16,13-47 15-16,-10 13-19 15,-14 3 1-15,-4 6 2 16,-7 3 0-16,7-12-5 16,11-7 1-16,3-6 2 15,11-3 1-15,14-9-1 16,11-7 0-16,6-9-2 16,12-7 1-16,2-5-1 0,1-1 0 15,3 0 0-15,1 4 0 16,-5 5 0-16,1 7 0 15,-7 10 0-15,-4 6 1 16,-3 6 0-16,-8 12 1 0,-3 13 0 16,-7 10 1-16,-7 2-1 31,0-6 0-31,-3-2-6 16,-1-4 1-16,0-7-8 15,1-2 0-15,-1-10-2 16,4-6 0-16</inkml:trace>
  <inkml:trace contextRef="#ctx0" brushRef="#br0" timeOffset="18687.1022">19226 4496 28 0,'14'-6'14'0,"4"-6"-11"15,-11 2 25-15,4-2-25 0,3-1 1 16,0-3 4-16,0-6 0 16,-3 0-8-16,-4 4 0 15,-7 2 7-15,-4 0 0 16,-6 7-2-16,-4 6 0 0,-11 6-3 15,-3 0 1-15,3 0-3 16,7 0 1-16,8-3-5 0,17-3 0 16,10-9-7-16,8-10 0 15,10-16-5-15,8 0 1 16</inkml:trace>
  <inkml:trace contextRef="#ctx0" brushRef="#br0" timeOffset="19573.8256">19840 3938 23 0,'-21'-22'11'0,"21"22"0"0,0 0 11 15,0 3-20-15,0 0 1 0,4 4 1 16,-1 2 1-16,1-3-6 16,3 1 0-1,0-4 4-15,3-6 0 16,4-7-1-16,1-2 1 16,-5-1-2-16,1-2 1 0,-4-1-1 15,-4-3 0-15,-6 0 0 16,-4 10 1-16,-4 3-1 15,1 9 0-15,-5 3 0 0,-6 3 0 16,-3 13 0-16,-1 3 0 16,0 4-1-1,0-7 1-15,8 3-8 16,3 3 1-16,7-3-7 16,3 6 0-16</inkml:trace>
  <inkml:trace contextRef="#ctx0" brushRef="#br0" timeOffset="19989.3319">19787 4217 22 0,'-14'7'11'0,"46"30"-4"0,-29-27 8 0,5-1-14 15,-1 4 1-15,-4-1 1 32,1 7 0-32,-1 3-4 15,1-3 1-15,-1-7 2 0,1 1 0 16,-1-4-1-16,1-3 1 15,3-2-2-15,0-1 1 16,4-10-1-16,-1-5 1 0,1-13-1 16,-1 0 1-16,1-7-1 15,-8 7 1-15,-3 6-2 16,-3 1 1 0,-4 8 0-16,-4 13 0 15,-3 16-1-15,-4 9 1 16,-3 4 0-16,0 5 1 15,-4 4 1-15,1 3 1 0,3-6 0 16,3-4 0-16,7 1 1 16,1-7 1-16,6-6-2 0,4-6 1 15,4-7-2-15,6-9 1 16,4-9-2-16,4-7 1 16,7-12-6-16,3-4 0 15,4-18-6 1,3-19 0-16,-3-6-4 15,3 3 1-15</inkml:trace>
  <inkml:trace contextRef="#ctx0" brushRef="#br0" timeOffset="20609.6774">20165 3897 28 0,'14'-6'14'0,"-4"12"-10"0,-2-6 23 16,2 0-26-16,4-3 0 16,4 3 1-16,3-3 0 15,0 3-3-15,0 3 1 16,-3 4 1-16,-4 2 0 15,-3 7 0-15,-8 2 0 16,-6 4-1-16,-8 7 1 16,-7 5 1-16,1-3 0 0,-4-2 0 15,-1-4 0-15,1-6 0 16,4-10 1-16,3-9-1 16,3-6 1-16,4-10-2 15,3-3 0 1,8-3-1-16,-4 0 0 15,7 0-3-15,-7 4 1 0,4 2-1 16,-1 3 1-16,-6 10-1 16,-5 9 0-16,-6 1 1 15,-3 12 1-15,3 9 1 16,0 9 1-16,3 4 1 16,4 6 0-16,0-6 1 0,3 0 1 0,4-4-2 15,11-8 1-15,-1-7-1 16,1-4 1-16,3-2-1 15,4-3 0-15,3-4-4 16,4-9 1-16,-1-9-4 16,5-4 1-16,2-6-4 15,-2-3 1-15,-5 0-1 16,-6 7 1-16,-4-1 2 31,-3 3 1-31,-8 4 4 16,-3 6 0-16,-3 6 4 15,-8 0 1-15,-3 10 2 16,-4 9 0-16,1-4 1 0,2 4 0 0,5-3-1 16,6 0 0-16,4 0-2 15,7-3 1-15,4-4-3 16,3-3 1-16,7-2-5 16,4-10 1-1,7 3-10-15,10-7 0 16,0-8-7-16,8-14 1 0</inkml:trace>
  <inkml:trace contextRef="#ctx0" brushRef="#br0" timeOffset="21118.3373">20821 4057 42 0,'-21'29'21'0,"45"-26"-24"0,-13 0 32 0,7-3-29 15,-1-10 1-15,5 1 1 0,2-7 0 16,8-6-3-16,-4-6 1 16,4 3-3-16,0-3 1 0,-8-7-7 15,-6 7 1-15,-7-3-4 31,-8 6 0-31</inkml:trace>
  <inkml:trace contextRef="#ctx0" brushRef="#br0" timeOffset="21276.671">20997 3794 33 0,'-24'60'16'0,"6"30"-16"0,14-61 29 16,1 24-28-16,-4 13 1 16,-11 9-1-16,8-12 1 15,10-7-3-15,3-9 0 16,1-6 0-16,3-13 0 0,0-9-4 15,7-13 0-15,-3-9-6 16,6-12 1-16</inkml:trace>
  <inkml:trace contextRef="#ctx0" brushRef="#br0" timeOffset="21682.5656">21198 3747 29 0,'-14'53'14'0,"-3"13"-17"0,10-44 22 0,0 6-19 15,-4 16 0-15,-3 13 1 16,-4 5 1-16,1 4-2 16,-5-3 0-1,5-7 1-15,-1-2 1 0,4-10-1 16,0-13 1 0,7-12-2-16,3-13 1 0,4-6-1 15,7-16 0-15,4-12-1 16,3-10 1-16,4-5-1 15,-1-1 0-15,1 6 0 0,-4 10 1 16,-7 12 1-16,-3 13 0 16,-4 15 1-16,-4 7 0 15,-6 13 2-15,-1 5 0 16,-3-2 0-16,-4-1 1 16,4 1 0-16,0-1 0 15,3-2-2-15,4-4 1 16,4-6-1-1,-1-7 0-15,4-5-1 0,7-7 0 16,0-6-1-16,8-7 1 16,2-5-5-16,4-1 0 15,4-12-8-15,14-3 1 0,7-4-5 16,-4-9 0-16</inkml:trace>
  <inkml:trace contextRef="#ctx0" brushRef="#br0" timeOffset="22170.8978">21583 3816 22 0,'0'-10'11'0,"3"17"-5"0,-3-7 14 0,0 3-17 15,-3 0 0-15,-4 10 1 16,-4 2 1-16,-3 10-7 15,-3 0 1-15,-8 4 4 16,-7 11 0-16,-10 7-5 16,3 0 1-16,0-6-9 0,7-3 1 15</inkml:trace>
  <inkml:trace contextRef="#ctx0" brushRef="#br0" timeOffset="22310.4331">21424 4070 28 0,'-10'-19'14'0,"17"10"-21"0,-7 9 18 0,0 0-22 15,7 3 0-15</inkml:trace>
  <inkml:trace contextRef="#ctx0" brushRef="#br0" timeOffset="22719.4021">21509 4029 26 0,'-7'-3'13'0,"10"6"-10"0,-3 0 26 0,4 7-26 0,-4 15 0 16,0 6 1-16,-4 13 1 16,1 12-7-1,-4-5 1-15,-4 2 4 16,1 0 0-16,-1-6-3 16,4-6 1-16,7-10-6 15,3-9 1-15,5-9-8 0,-1-13 1 0</inkml:trace>
  <inkml:trace contextRef="#ctx0" brushRef="#br0" timeOffset="23106.8002">21629 4123 38 0,'17'-44'19'0,"15"7"-19"15,-21 27 30-15,6 1-30 16,12-1 1 0,2 1 0-16,8 3 1 15,-4 6-2-15,1 3 0 16,-4 3 2-16,-8 10 0 0,1 9 0 15,-7 6 0-15,-4 4 0 16,-4 2 0-16,-3 1-1 16,-3-3 1-16,-4-7-4 15,-7-9 1-15,0-7-5 0,-4-6 0 16,1-9-7-16,-1-12 1 16,-3-14-2-16,0-15 1 15,10 1 4 1,39-17 9-1,-63 85 2-15,35-47 0 16,-7 13 6-16,-7 15 1 16,0 19 1-1,-3 0 0-15,-1 13-6 16,-3-7 1-16,7-6-3 16,0 0 0-16,0-9-5 15,3-3 1-15,1-13-9 16,-1-4 1-16</inkml:trace>
  <inkml:trace contextRef="#ctx0" brushRef="#br0" timeOffset="23277.6002">21819 4035 34 0,'-28'16'17'0,"-21"81"-9"15,42-59 25-15,-4 12-28 16,0-3 0-16,4 6 4 16,0 1 1-16,7-1-12 15,7 3 0-15,8-8 8 16,13-14 0-16,11-15-6 15,6-10 0-15,1-12-11 16,7-9 0-16,11-14-6 16,-15-17 0-16</inkml:trace>
  <inkml:trace contextRef="#ctx0" brushRef="#br0" timeOffset="23769.8312">22493 3941 31 0,'-28'22'15'0,"-14"19"-11"15,31-28 20-15,-7 12-22 16,-3 0 0-16,0 6 3 16,7-6 0-16,3-3-6 15,4-9 1-15,14-20 4 16,7-8 0-16,11-7-2 15,7-3 0-15,3 0-1 0,4 0 0 16,0 3-1 0,0 6 0-16,-8 6 0 0,1 10 1 15,-4 7 1-15,-7 12 0 16,-6 12-1-16,-5 7 1 16,-6 2 0-16,-4 14 1 15,-7-1-1-15,0-9 0 16,-4 0-6-1,-3-3 1-15,0-4-6 16,3-9 1-16,1-6-7 16,3-6 0-16</inkml:trace>
  <inkml:trace contextRef="#ctx0" brushRef="#br0" timeOffset="23951.8789">22595 4421 27 0,'4'-16'13'0,"3"-18"-2"15,-3 21 17-15,-4-2-23 16,0-4 0-16,0 0 4 0,-4 3 1 15,-3-2-12-15,0 2 0 16,-11 6 7-16,-3 7 0 16,-4 6-2-16,1 7 1 15,3-7-7-15,10 3 0 16,11-6-8-16,11-9 1 16,13-4-5-16,8-12 0 0</inkml:trace>
  <inkml:trace contextRef="#ctx0" brushRef="#br0" timeOffset="24235.625">23086 3816 40 0,'17'-10'20'0,"-6"17"-15"0,-11-7 34 31,4 6-37-31,-4 0 1 0,3 1 1 16,-3 2 0-16,0 0-6 15,0 10 1-15,0 0 3 16,-3 6 1-16,-1 6-2 15,0 7 0-15,1 3-1 16,3 0 1-16,3 6 0 0,1-3 0 0,0-1-1 16,-1 1 1-16,1-6 0 15,-4-7 0-15,0 1 0 16,-7 2 1-16,-8 1-4 16,-6-4 1-16,-7 4-8 15,0-14 0-15,-7-2-7 16,-1-3 0-16</inkml:trace>
  <inkml:trace contextRef="#ctx0" brushRef="#br0" timeOffset="24384.4763">22786 4437 54 0,'7'-3'27'0,"32"-22"-26"16,-15 12 46-16,12-6-46 0,13-6 0 16,11-9 0-16,4-7 1 31,6-6-7-31,11 3 0 15,4 3-10-15,3 10 0 0,0-1-2 16,-17-18 1-16</inkml:trace>
  <inkml:trace contextRef="#ctx0" brushRef="#br0" timeOffset="25237.3794">23795 3922 24 0,'0'-3'12'0,"7"6"-9"0,-7-3 18 16,10 7-19-16,-2-1 1 15,6 7 0-15,0-4 0 0,3-3-5 16,-2 1 1-16,16-7 1 0,-6 0 0 31,21-10-6-31,-14 1 0 16,10-7-3-16,-7 3 1 0</inkml:trace>
  <inkml:trace contextRef="#ctx0" brushRef="#br0" timeOffset="25949.1289">24197 3756 13 0,'-39'35'6'0,"-14"2"1"16,43-30 6-16,-15 15-11 16,4 0 0-16,-4 6 1 15,4-6 1-15,0 0-4 16,3-7 0-16,-3 10 4 15,7-6 1-15,3 0-1 0,4-3 0 16,7-7-1-16,0 1 1 16,14-10-1-16,-3 0 0 15,24-10-2-15,-10 4 1 16,17-7-2-16,-10 4 0 16,3-4-4-16,-6 4 1 0,-8 3-6 15,-4-1 1-15,-10 14-3 31,0-1 1-31,-31 22 1 16,73-87 9 0,-169 197 2-16,67-76 1 15,0-5 5-15,11-13 1 16,10-7 2-16,8-8 0 16,13-11-6-16,4-2 1 0,10-10-3 15,1 1 0-15,10-17-2 16,-3 4 1-16,20-19-3 15,-2 3 1-15,6-6-3 16,-7 6 0-16,4-13-2 16,-7 10 1-16,-8 0-2 0,-3 6 1 15,-3 4 1-15,0 5 0 16,-8 13 4-16,1 0 1 16,-15 19 2-16,0-6 0 15,-13 28 1-15,6-13 0 16,-17 10 0-16,7-10 0 15,-4 13-3-15,7-9 1 0,0-1-6 32,8-5 1-32,3-8-5 15,3-5 1-15,8-10-3 16,-1 1 1-16,8-10 3 0,-4 3 0 16,7-7 7-16,0 1 0 15,0 0 7-15,0-1 0 16,14 7 3-16,0 0 0 15,-3 4-2-15,-4-1 1 0,11 3-5 16,-8 0 1-16,15 1-2 16,-7-4 0-16,6 0-7 15,-6 0 1-15,3-6-9 16,-6 0 0-16,6-7-2 16,-7 4 0-16</inkml:trace>
  <inkml:trace contextRef="#ctx0" brushRef="#br0" timeOffset="26316.4634">24821 3775 42 0,'-21'10'21'0,"-25"30"-27"0,39-33 39 15,-35 11-33-15,10-2 0 16,-24 15 1-1,13-9 0-15,-2 10-3 16,9-10 0-16,8-7-3 16,0-2 0-16,14-7-3 15,3 0 1-15,11-2-2 16,0-1 0-16,11-3 4 16,-1 0 1-16,8 3 6 0,-7 0 1 15,-4 10 4-15,0-4 1 0,-7 32 0 16,0-10 1-16,-11 29-3 15,4-16 0-15,-11 3-3 16,8-10 0 0,3 1-4-16,0-10 1 15,10-3-6-15,1-6 1 16,10-16-7-16,0-3 1 16</inkml:trace>
  <inkml:trace contextRef="#ctx0" brushRef="#br0" timeOffset="26828.0149">24963 3872 38 0,'-7'3'19'0,"-22"16"-20"0,26-16 31 15,-11 13-29-15,0-3 0 16,-1 9 0-16,1-7 0 16,4-2-2-16,3-1 1 15,7 7 0-15,0-3 1 16,7-13-1-16,-4 0 1 0,11-3-1 15,-3 0 0-15,3-3 0 16,-3 3 0-16,-1 0 0 31,-3 0 0-31,-7 3-1 16,0 0 1-16,-7 13 0 0,4-4 0 16,-4 1 0-16,0 0 1 15,0-4 0-15,3-3 0 16,0 10 0-16,1-4 0 15,3-8-2-15,0-1 0 0,0-3-3 0,0 0 0 32,0-13-4-32,0 1 1 15,-4 5-2-15,1 1 1 16,-4 6 2-16,3 0 1 16,-3 6 4-16,4 1 1 0,-4 11 4 15,3-2 1-15,1 15 1 16,-1-9 0-16,1 19-2 15,-1-9 1-15,0 11-2 16,1-8 1-16,-4 12-3 16,3-9 1-16,-3 9-2 15,4-13 1-15,-1 1-4 16,1-10 1-16,-1-3-8 16,1-3 0-16</inkml:trace>
  <inkml:trace contextRef="#ctx0" brushRef="#br0" timeOffset="27002.2717">24747 4468 41 0,'-24'-6'20'0,"-12"25"-18"16,29-16 34-16,-3 3-32 15,3 0 0-15,0 1 1 16,0-1 1-16,14 0-8 16,0-3 0-16,14-6 6 0,-3 3 0 0,10-12-5 15,-7 2 0-15,14-5-8 16,-7 2 1-16,15-22-8 15,-12 14 1-15</inkml:trace>
  <inkml:trace contextRef="#ctx0" brushRef="#br0" timeOffset="27247.1279">25354 3894 46 0,'-10'0'23'0,"10"0"-29"0,0 0 39 15,3 3-33-15,1-3 0 16,6 4 0-16,1-1 1 16,6 0-4-16,-2 0 1 15,6 3-6-15,-4-3 0 16,1 10-4-1,-7-4 0-15</inkml:trace>
  <inkml:trace contextRef="#ctx0" brushRef="#br0" timeOffset="27533.8039">25142 4227 36 0,'-81'37'18'0,"53"-12"-15"0,25-21 32 0,-4 2-32 16,-1-3 0-16,5-6 3 15,-1 0 0-15,8-13-7 16,-1 3 0-16,29-18 4 15,-7 6 1-15,28-10-3 16,-11 7 1-16,22 0-1 16,-15 6 0-16,22 0-1 15,-18 6 0-15,24 4 0 16,-17 3 1-16,-3 5-1 16,-12 1 1-16,-9 10 0 0,-8-1 0 15,-14 16-2-15,-3-7 1 16,-29 17-4-16,4-7 0 31,-18 9-4-31,7-12 0 16,-13 7-8-16,6-8 0 15</inkml:trace>
  <inkml:trace contextRef="#ctx0" brushRef="#br0" timeOffset="27688.9804">25375 4261 37 0,'-7'6'18'0,"4"-18"-15"0,3 12 27 0,-7 3-30 0,3 0 1 0,-17 16 0 16,7-3 0-16,-28 12-2 16,10-6 0-16,-14 6-4 31,11-6 1-31,3-3-8 16,7-4 1-16</inkml:trace>
  <inkml:trace contextRef="#ctx0" brushRef="#br0" timeOffset="27877.3642">25234 4437 42 0,'21'-3'21'0,"-3"3"-18"0,-11 0 35 31,4 0-36-31,-4 0 1 16,3 0 0-16,1 0 0 16,3 0-4-16,0 0 0 15,7-4-2-15,-3 1 0 0,3-3-8 0,-7 0 0 16,0 0-4-16,-3-1 1 31</inkml:trace>
  <inkml:trace contextRef="#ctx0" brushRef="#br0" timeOffset="28077.3063">25386 4314 46 0,'-14'10'23'0,"-4"12"-27"0,15-19 45 0,-12 16-41 0,5-4 1 0,-22 17 0 16,7-10 1-16,-27 25-2 31,13-13 0-31,-7 13-1 16,11-9 0-16,3-7-5 15,7-9 0-15,15-9-8 16,-1-4 0-16</inkml:trace>
  <inkml:trace contextRef="#ctx0" brushRef="#br0" timeOffset="28219.5013">25449 4346 40 0,'29'-10'20'0,"-8"20"-18"0,-14-10 31 16,3 3-30-16,1 6 1 15,0 1-1-15,-1-1 1 16,1 1-6-16,-1 2 0 16,1 1-3-16,-8 2 0 0,-6 4-9 0,-8 9 1 15</inkml:trace>
  <inkml:trace contextRef="#ctx0" brushRef="#br0" timeOffset="28538.5676">25153 4791 40 0,'-28'6'20'16,"21"19"-18"-16,7-21 31 0,-4 2-31 15,8-3 1-15,6 0 0 16,8 0 1-16,3-6-5 15,11-3 1-15,0-7 2 16,3-5 0-16,0-8-1 16,0-2 1-16,-3 6-2 0,-4 3 1 15,-3 13-1-15,-7 6 0 16,-1 3-1-16,-9 10 1 0,-8-1 0 16,-4 7 0-16,-7 3 0 15,4 0 0-15,-3-3-1 16,-1 0 0-16,1-4-5 15,3-5 1-15,-4-4-9 32,4-6 1-32,3-6-1 15,1-7 0-15</inkml:trace>
  <inkml:trace contextRef="#ctx0" brushRef="#br0" timeOffset="28693.4349">25315 4575 41 0,'-7'9'20'0,"4"29"-26"0,-1-29 42 16,1 10-36-16,3 3 1 16,0 3-3-16,0 3 0 15,7-3-6-15,3-3 0 0,11-9-4 16,1-13 1-16</inkml:trace>
  <inkml:trace contextRef="#ctx0" brushRef="#br0" timeOffset="28920.2645">25901 4412 50 0,'-46'22'25'0,"43"-22"-38"0,3 0 50 0,3-7-35 16,-3 1 1-16,7-3-1 15,0 2 1-15,4-15-5 16,-1 7 1-16,12-10-3 16,-5 3 1-16,15-13-11 15,-7 7 1-15</inkml:trace>
  <inkml:trace contextRef="#ctx0" brushRef="#br0" timeOffset="29111.4189">26035 4167 46 0,'-39'69'23'0,"18"-28"-19"0,18-35 35 16,-8 25-37-16,-3-5 0 16,3 14 2-16,1-8 0 15,3 2-5-15,0-2 1 0,3 11 2 16,4-8 1-16,4-4-5 16,-4-6 0-16,10-15-11 15,1-4 1-15,13-12-4 16,-6 0 0-16</inkml:trace>
  <inkml:trace contextRef="#ctx0" brushRef="#br0" timeOffset="29322.8782">26395 4198 45 0,'21'-22'22'0,"4"-3"-22"16,-18 19 40-16,10 9-39 15,-2 0 1-15,-1 19 1 16,-4-9 1-16,-3 21-5 15,-3-9 1-15,-11 26 2 16,3-11 1-16,-10 14-3 16,4-14 1-16,-5 14-7 0,1-13 1 15,-3-4-9-15,3-5 0 16,-8-10-2-16,5-7 0 16</inkml:trace>
  <inkml:trace contextRef="#ctx0" brushRef="#br0" timeOffset="29472.615">26335 4415 36 0,'14'-41'18'0,"-3"29"-9"0,-8 8 35 0,1 11-39 16,-4-1 0-16,-18 10 1 16,4-4 1-16,-32 29-10 0,11-7 1 15,-18 29 4-15,10-13 0 16,-6 22-15-16,10-15 0 16,15-1-4-16,2-15 1 15</inkml:trace>
  <inkml:trace contextRef="#ctx0" brushRef="#br0" timeOffset="78544.1176">26825 8912 19 0,'-14'3'9'0,"0"-19"-1"0,14 10 9 0,0-1-15 0,4-2 0 0,3-7 3 15,3-6 1-15,4-6-6 32,4-3 0-32,7-7 4 15,-4-6 1-15,3 0-2 16,-2 4 0-16,2 5-1 15,-2 1 0-15,-1 2-1 0,0 1 0 16,-4 3-2-16,-2 0 0 16,-5 9-1-16,-3 3 0 0,-3 0-3 15,-4 4 0-15,0-4-1 16,0 0 1-16,-7-6 0 31,0 4 1-31,0 2 1 0,0 7 1 16,-1 2 3-1,1 7 1-15,0 3 1 0,0 1 1 0,4 2 0 16,3 0 0-16,7-3 0 16,3 0 0-16,5 1-1 15,2 2 0-15,4-6-2 16,1 6 1-16,-1 3-1 16,-4 4 1-16,-3 9-1 15,-7-3 0-15,-3 3 0 16,-8 0 1-16,-3 6-1 15,-3 3 1-15,-1 4-3 16,-3-1 0-16,0-9-6 0,3-3 1 16,4-9-6-16,7-7 1 15</inkml:trace>
  <inkml:trace contextRef="#ctx0" brushRef="#br0" timeOffset="78808.6014">27414 7689 31 0,'11'-60'15'0,"-8"35"-9"0,-3 25 24 16,0 0-27 0,0 0 0-16,8 0 1 15,-1 3 0-15,3 0-5 0,8 0 1 0,-8 4 3 16,5-4 1-16,-1-3-4 15,3 3 1-15,4-3-5 16,4 0 1-16,0-3-7 16,3-4 1-16,0-2-5 0,0 0 1 15</inkml:trace>
  <inkml:trace contextRef="#ctx0" brushRef="#br0" timeOffset="78939.6007">27933 7472 24 0,'-7'19'12'0,"-7"9"-9"15,3-21 17-15,-6 2-20 16,-1 3 1-16,-3 7-1 0,0 3 1 31,-4 3-4-31,0 4 0 0,-3-1-4 16,0 3 0-16</inkml:trace>
  <inkml:trace contextRef="#ctx0" brushRef="#br0" timeOffset="79136.6902">27376 7896 31 0,'-11'0'15'0,"25"-7"-12"15,-3 4 27-15,3-3-29 16,7-4 1-16,4 1-1 16,6-3 1-16,1 2-2 0,3-2 0 15,4 2 0-15,4 1 1 16,-1-1-6-16,4 4 1 15,-4 6-7-15,-7 9 1 16</inkml:trace>
  <inkml:trace contextRef="#ctx0" brushRef="#br0" timeOffset="79332.1477">27474 8124 29 0,'-60'35'14'0,"39"-35"-9"16,18 0 19-16,3 0-23 15,0 0 0-15,7-3 0 16,7-3 1-16,3-4-2 0,5-2 0 16,2-4 0-16,-2-3 1 15,-1 3-6-15,3-6 1 16,1-6-6-16,0 6 1 16</inkml:trace>
  <inkml:trace contextRef="#ctx0" brushRef="#br0" timeOffset="79493.9328">27718 7892 23 0,'-4'4'11'0,"-13"8"-1"0,10-9 15 0,-4 4-22 16,-3 5 0-16,-7 10 1 15,0 3 0-15,-4 6-5 16,-10 13 0-16,-8 3 3 16,-3 0 1-16,-3-9-4 15,7 0 1-15,6-4-8 0,5 1 1 16,9-4-4-16,5-3 0 15</inkml:trace>
  <inkml:trace contextRef="#ctx0" brushRef="#br0" timeOffset="79650.2363">27365 8338 39 0,'7'0'19'0,"21"-7"-22"16,-17 4 37-16,6 3-33 15,1-3 0-15,7 0 0 16,-4 0 1-16,0-7-5 15,7-2 1-15,4-1-7 16,7-9 0-16,-4 4-3 16,15-7 1-16</inkml:trace>
  <inkml:trace contextRef="#ctx0" brushRef="#br0" timeOffset="79902.2038">28247 7664 34 0,'-4'-26'17'0,"4"11"-15"15,-3 12 32-15,-4 3-33 16,-11 6 1-16,1 6-1 16,-8 10 1-16,-10 0-3 15,-15 3 0-15,-10 10 2 16,4-4 0-16,6 1-4 0,12-7 1 15,6-3-5-15,7 0 0 16,7 0-5-16,8-4 1 16</inkml:trace>
  <inkml:trace contextRef="#ctx0" brushRef="#br0" timeOffset="80067.6194">27993 7905 29 0,'-4'6'14'0,"8"16"-9"0,-8-6 22 0,-6 6-25 16,-4 6 0-16,-11 3 0 15,0 4 1-15,4-7-4 0,4-3 0 16,17 0 1-16,0-6 1 16,7-3-5-16,3-4 0 15,8-9-7-15,10-3 1 16</inkml:trace>
  <inkml:trace contextRef="#ctx0" brushRef="#br0" timeOffset="80438.6551">28353 7764 28 0,'7'-13'14'0,"-18"7"-8"0,11 9 20 15,-3 0-25-15,-4 0 1 16,-7 4 0-16,-1 2 1 16,-6 7-4-16,-3 6 1 15,-1 0 1-15,0 0 1 0,8-4-2 16,2 4 1-16,5-6-1 15,3-3 0-15,3-1 0 16,8-9 1-16,6-3 0 16,8 0 0-16,3-6-1 15,11-3 1-15,-4-1-1 16,4 1 1-16,-7-1-1 16,-8 1 0-16,-3 3 0 15,-7-1 0 1,-7 1 0-16,-3 6 0 15,-4 0 0-15,0 3 0 16,-4 4-1-16,1-1 0 16,-1 0-3-16,0 4 1 0,-3-1-5 15,4 4 0-15,-1 2-3 16,1 1 0 0</inkml:trace>
  <inkml:trace contextRef="#ctx0" brushRef="#br0" timeOffset="80888.9547">28187 8008 21 0,'0'-6'10'0,"7"3"-7"0,-7 3 16 0,0 3-17 15,0 7 1-15,0 2 1 16,0 4 1-16,0 3-6 16,0-1 0-16,-4 8 3 15,1 2 1-15,-4 3-2 31,3 0 1-31,1-5-2 16,-1-5 1-16,1 1-1 0,-1 0 1 16,-3-3-1-16,7-3 1 15,-3-4-1-15,3 1 1 0,0-7-3 16,-4-3 0-16,1-3-4 16,3-3 1-16,0-3-2 15,0 0 1 1,0-19 2-1,0 9 0-15,-4 0 5 16,-3 10 0-16,0 6 4 16,-4 0 1-16,1 3 1 15,-1 3 1 1,1 4-2-16,3-7 0 0,3 0-2 16,4 3 1-16,4-3-1 15,3-3 0-15,3-3-1 16,8-3 0-16,7-6-8 0,6-4 1 15,1 0-9-15,3-3 1 16</inkml:trace>
  <inkml:trace contextRef="#ctx0" brushRef="#br0" timeOffset="81158.5177">28688 7927 38 0,'-11'-9'19'0,"22"-20"-21"15,-4 17 26 1,0-4-24-16,4 0 0 15,-1-2 0-15,15 5 0 16,-4-3-4-16,-3 4 1 0,-1-4-7 16,-3 10 1-1</inkml:trace>
  <inkml:trace contextRef="#ctx0" brushRef="#br0" timeOffset="81765.3309">28773 7795 19 0,'-22'19'9'0,"-6"6"-3"0,28-19 8 0,-10 4-13 15,6 2 0-15,-3 1 1 16,0 6 1-16,0 9-3 16,3 3 0-16,1 4 1 15,-1-1 1-15,1 4-1 16,3-7 0-16,0-3-1 16,3-6 0-16,-3-3 0 15,4-3 0-15,-1-4 0 16,1 1 1-16,-1-7 0 15,1 1 0-15,-1-1-1 16,1-3 1-16,0-6-2 16,-1-3 1-16,1-1-3 15,6-5 0-15,-3-1-1 16,0 1 0-16,0 2 0 16,0 4 0-16,-3 3 1 0,-4 3 1 15,0 0 2-15,0 0 0 16,0 3 1-16,0-3 0 15,0 0 1-15,-4 0 0 16,1 3 0-16,-4 3 1 16,0 4 0-16,-4 2 0 15,1 4 0-15,-1 0 0 0,-3-4-1 16,3 7 1-16,-3-3-1 16,4-4 0-16,-1 1 0 15,-3-1 0-15,0 1-1 16,-4-1 1-16,1 7-1 15,-1-3 1-15,0 0 0 16,4-4 0-16,0-2 0 16,7-1 0-16,0 0-1 15,0-2 1-15,7-4 1 16,14 3 0-16,4-6-1 0,-1-3 0 16,15 0 0-16,3-3 1 15,8-4-1-15,-1-2 0 16,0-1-2-16,11 0 1 0,4 1-5 15,3 3 0-15,0 2-10 16,-11 1 1-16</inkml:trace>
  <inkml:trace contextRef="#ctx0" brushRef="#br0" timeOffset="82080.0659">29051 7943 39 0,'0'-7'19'0,"50"-8"-15"16,-33 8 26-16,-3-2-30 15,4 0 1-15,3-4 0 16,4 0 0-16,0 1-2 16,-1 3 1-16,-3-1-4 0,1 4 0 15,-8 3-7-15,-4 3 1 16,-10 3-2-16,-3 3 1 16</inkml:trace>
  <inkml:trace contextRef="#ctx0" brushRef="#br0" timeOffset="82265.4534">29062 7983 25 0,'-71'41'12'0,"11"31"-8"16,53-53 23-16,-3 6-26 0,-1 3 1 0,-3 4 1 15,0-7 1-15,3 0-5 16,1 0 1 0,3-3 2-1,3-3 1-15,4-4-2 0,7 1 0 0,0-10-4 16,4-2 0-16,3-8-6 15,11-2 0-15,-1-10-2 16,8-9 0-16</inkml:trace>
  <inkml:trace contextRef="#ctx0" brushRef="#br0" timeOffset="82452.8731">29199 7814 36 0,'4'0'18'0,"-18"19"-23"0,10-10 38 15,-3 7-33-15,-10 9 1 16,3 10 0-16,-8 8 0 15,-2 11-1-15,6 8 0 16,4-8 1-16,3-7 0 16,4-6-2-16,4-4 0 15,3-5-5-15,3-4 0 16,4-3-5-16,4-9 1 0</inkml:trace>
  <inkml:trace contextRef="#ctx0" brushRef="#br0" timeOffset="82576.9772">29157 8331 27 0,'-14'0'13'16,"-35"-9"-12"-16,34 9 19 0,-2-6-20 31,-4-1 0-31,3-5-9 0,4-7 0 16,3 0 6-16,4-15 0 16</inkml:trace>
  <inkml:trace contextRef="#ctx0" brushRef="#br0" timeOffset="82719.2078">29263 7805 38 0,'3'-7'19'0,"12"1"-20"0,-15 6 38 0,7 0-36 15,0 0 1-15,0 3 1 16,3-3 0-16,4 3-10 16,1 4 1-16,6 2-6 15,-11 0 1-15</inkml:trace>
  <inkml:trace contextRef="#ctx0" brushRef="#br0" timeOffset="82991.5283">29729 7808 37 0,'-11'-13'18'0,"22"-2"-17"0,-1 11 25 0,-3 4-26 15,4-6 1-15,6 6-1 16,5-3 1-16,2 3-2 16,5 0 0-16,-5 0-5 15,1 3 1-15,-7 0-6 16,-4 10 1-1</inkml:trace>
  <inkml:trace contextRef="#ctx0" brushRef="#br0" timeOffset="83270.1925">29602 8146 28 0,'-71'19'14'0,"8"-9"-12"16,52-10 21-16,4-3-20 15,-4-7 0-15,11 4 1 16,0-7 1-16,7-2-6 15,18-7 0-15,3-3 3 16,15-4 1-16,2 1-2 0,5 6 1 16,6 6-1-16,1 4 0 15,-4 3-1-15,7 2 1 16,-7 7-1-16,-11 7 0 16,7 2 0-16,-20 3 0 15,-8 1 0-15,-11 6 0 16,-13 6-3-1,-11 0 1-15,-8-3-4 16,-9 6 0-16,-8-3-6 16,0 4 1-16</inkml:trace>
  <inkml:trace contextRef="#ctx0" brushRef="#br0" timeOffset="83478.9169">29714 8250 31 0,'-3'6'15'0,"-18"-9"-10"0,10 6 24 16,1 0-28-16,-12 7 1 15,-6-1-1-15,-7 1 1 16,0-4-3-16,6 0 1 16,1 0-1-16,0 1 0 0,0-4-6 15,10 0 1-15,1 0-5 16,2 0 0-16</inkml:trace>
  <inkml:trace contextRef="#ctx0" brushRef="#br0" timeOffset="83703.2846">29489 8262 31 0,'-18'-6'15'0,"-3"9"-11"15,21-3 25-15,0 7-26 16,7 2 1-16,4-3 2 15,3 1 1-15,3 2-8 0,4-3 1 16,8 4 4-16,2-4 1 16,-2 0-2-16,2-3 0 15,-6 0-4-15,0-3 0 0,-4 7-7 16,-3-7 1-16,3 0-8 16,-7 0 1-16</inkml:trace>
  <inkml:trace contextRef="#ctx0" brushRef="#br0" timeOffset="83954.0767">29806 8237 30 0,'-17'3'15'0,"27"-12"-8"0,-10 9 20 32,0 0-25-32,0 9 0 0,-3 1 0 15,-4-1 1-15,3 1-4 16,-7-1 0-16,1 4 3 15,-8 2 0-15,-10 1-2 16,0 6 1-16,-7-3-2 16,-4-4 0-16,3 1-4 15,1 0 1-15,0-4-3 16,10-2 0-16,-3-4-5 16,7 0 1-16</inkml:trace>
  <inkml:trace contextRef="#ctx0" brushRef="#br0" timeOffset="84496.2216">29813 8338 27 0,'-3'0'13'0,"6"0"-8"15,-3 0 22-15,0 0-25 0,7 0 0 16,0 0 0-16,0 0 1 16,4 3-4-16,0-3 0 15,-1 3-1-15,-3 0 1 16,-3 0-9-16,-8 4 0 0</inkml:trace>
  <inkml:trace contextRef="#ctx0" brushRef="#br0" timeOffset="84914.9349">29538 8542 29 0,'-28'-4'14'0,"14"4"-7"16,7 0 19-1,3 7-25-15,1-4 1 0,-1 3 1 16,1 7 0-16,-1-4-4 16,1 7 1-1,3-1 2-15,3 4 1 0,1 3 0 0,-1-9 0 16,8 2-1 0,-1 1 0-16,1-3 0 15,7-1 0-15,-1-6-1 16,-3 1 1-16,7-7-1 15,4 0 0-15,3-7-3 0,-3-2 1 16,-4-4-3-16,4-2 0 16,-11-1-5-16,7 0 1 15,-7 1-5-15,-3-4 0 16,-4 10 4 0,-4-1 0-16,-3 10 6 15,0-3 0-15,0 3 6 16,-3 6 0-16,-1 1 4 0,1-1 1 0,-1 0-2 15,4 7 0-15,-3-7-4 16,-1 0 1-16,1-3-5 31,-1 0 0-31,-3 1-7 0,7-1 1 16</inkml:trace>
  <inkml:trace contextRef="#ctx0" brushRef="#br0" timeOffset="85095.7667">29714 8501 40 0,'-7'12'20'0,"-21"10"-23"0,18-12 36 0,-1 5-33 15,0 1 0-15,-3 3 0 16,0 3 0-16,11 0-5 0,6-7 1 16,8-2-7-16,14-7 0 0</inkml:trace>
  <inkml:trace contextRef="#ctx0" brushRef="#br0" timeOffset="85308.1566">30247 8237 44 0,'0'-15'22'0,"28"-26"-25"0,-21 25 38 15,4-6-34-15,3 0 1 16,0 0-3-16,0-3 1 16,8 0-5-16,2-3 1 0,-3 3-8 15,-6 0 0-15</inkml:trace>
  <inkml:trace contextRef="#ctx0" brushRef="#br0" timeOffset="85478.4797">30427 7899 34 0,'-14'9'17'0,"3"10"-9"0,4-13 23 0,4 13-27 16,-11 12 0-16,-7 10 1 16,-1 12 1-16,-2 1-8 15,-5-1 0-15,1 0 5 16,0-2 0-16,14-1-2 16,0-6 0-16,3-4-5 15,11-5 0-15,7-7-10 16,4-3 0-16</inkml:trace>
  <inkml:trace contextRef="#ctx0" brushRef="#br0" timeOffset="85732.7005">30515 8153 45 0,'21'-25'22'0,"8"3"-18"16,-19 15 32-16,1 7-35 31,10 7 0-31,-3 2 2 0,-1 10 1 0,1 3-5 31,-4 12 1-31,-3-5 2 16,-4-1 1-16,-14 0-1 15,-4 3 0-15,0 1-1 16,-3-4 0-16,-3-3-3 0,-4-3 0 16,-4-3-5-16,4 0 0 15,7-10-7-15,-4-3 1 0,0-9-3 16,8-6 1-16</inkml:trace>
  <inkml:trace contextRef="#ctx0" brushRef="#br0" timeOffset="85909.4199">30547 8272 40 0,'0'-6'20'0,"0"6"-20"0,0 6 39 0,-3 3-35 15,-8 1 0-15,-10 8 0 16,-7 14 1-16,-11-1-7 15,0 10 1-15,-10 3-3 0,10 0 1 16,-4 9-11 0,5-9 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2:07:30.53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3253 7319 25 0,'-15'9'12'0,"15"25"-9"0,0-24 12 16,0-7-14-16,4 3 0 15,3 7 2-15,0 6 1 0,4 3-4 16,-1 3 0 0,1-3 3-16,-1 0 0 15,1 0-1-15,3-4 1 16,0 4-1-16,0-12 0 0,4-10-1 16,0-16 0-16,3-18-1 15,-7 5 1-15,4-2-1 16,-1-7 1-16,4 4-1 15,-3 2 0-15,3 7 0 16,-3 10 0-16,7 5 1 16,-4 7 0-16,3 6 0 15,1 4 0-15,0 2 1 16,-1 0 0-16,5 1 0 0,-1-1 0 16,-7-3-1-16,7 1 0 15,-7-4-1-15,-3-6 1 0,3-4-1 16,-7-2 1-16,4-3-1 15,3-1 1-15,-3 4-1 16,-1 2 1-16,5 7 0 31,-8 7 0-31,3 2-1 16,1 7 1-16,3-7-1 16,-3-3 1-16,14 7-1 0,-11 3 0 15,7-1 0-15,0-2 0 16,4-1-1-16,-7-5 1 15,-1-4 0-15,1-6 0 0,0-7 0 16,-1 4 0-16,-2-7 0 0,2-2 0 16,-6-4 0-16,0 3 0 15,6 4 0-15,-6 5 1 16,3 11 0-16,4 8 0 16,-1 1-1-16,1 9 1 15,3 6-1-15,1 3 1 16,-1-6-1-16,4-6 1 15,6-3-1-15,-2-13 1 16,2-3-1-16,1-6 1 0,0-4-1 16,0 1 1-16,0-4-1 15,-4-2 0-15,4 2 0 16,7-3 1-16,-4 7-1 16,11 0 1-16,10-1-1 15,1 7 1-15,-4 3-1 31,-4-3 1-31,4 0-1 16,-3 3 1-16,-4 3-1 16,-4-6 0-16,11 0 0 0,0-1 0 0,-7 4 0 31,3-3 0-31,-3-3 0 0,-3 0 1 16,-8-1-1-1,0 4 0-15,-3 0 0 0,0 3 0 16,0 0 0-16,0 0 0 15,-4 0-1-15,7 0 1 16,4 0 0-16,0-3 0 16,-4-3 0-16,11 0 1 15,-11-4-1-15,-3 1 1 16,-3-4-1-16,-1-3 1 16,0 1 0-16,0-1 0 0,4 4 0 15,-4-1 0-15,4 0 0 16,0 7 0-16,7 6-1 15,0 3 1-15,3 7-1 16,-3 2 1-16,-4 1-1 16,1-1 1-16,-5 1-1 15,1-4 0-15,0-2-1 16,0-4 1-16,0-3 0 0,0-3 0 16,3-1 0-16,0-5 1 15,8-3 0-15,-5-4 0 16,1 0 0-16,-3 0 0 15,-1 10-1 1,-3-3 1-16,0 3-1 0,-1 6 1 0,5 6-1 31,-4 6 1-31,-1 4-1 16,8-3 0-16,7-7 0 16,-4 0 0-16,1-3 0 0,-4-3 0 15,-7 0 0-15,-4 0 0 16,0 0-1-16,0 3 1 0,1 1 0 0,2-1 0 15,1 0 0-15,0-3 1 16,7 0-1-16,0-3 0 16,0 0 0-16,3-1 0 15,0 1 0-15,-3 3 0 16,-3 0 0-16,-1 3 1 31,0 4-1-31,1 2 1 16,-1 0 0-16,4 1 0 0,3-1 0 15,4 1 0-15,4-4-1 16,3-3 1-16,-8-3-1 16,1 0 0-16,0-6 0 15,0-4 1-15,0 1-1 16,0-7 0-16,7-2-3 16,-4-1 1-16,1 9-8 15,-4-2 1-15,0-4-7 16,-4 13 0-16,-3-6-2 0,-35 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2:07:45.42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25326 6183 28 0,'-4'0'14'0,"15"10"-7"0,-8-7 15 0,5 3-19 15,-1 4 0-15,3-1 0 0,1 4 1 16,3 5-6-16,0-5 1 16,0-1 3-16,4-2 0 15,6-7-7-15,-2-9 1 16,6-1-5-16,7-2 1 15,4-3-3-15,0-7 0 16</inkml:trace>
  <inkml:trace contextRef="#ctx0" brushRef="#br0" timeOffset="139.7666">25806 6121 27 0,'0'0'13'0,"-21"6"-11"16,17-6 26-16,-3 3-26 15,-4 0 0-15,4 4 0 0,-3-1 1 0,-4 3-6 16,0 1 1-16,-4 2-4 15,-3 1 0-15,3 9-4 32,-3 3 0-32</inkml:trace>
  <inkml:trace contextRef="#ctx0" brushRef="#br0" timeOffset="330.8312">25372 6462 35 0,'-18'4'17'0,"22"-14"-14"0,-4 10 32 16,3-6-31-16,4-3 0 15,4-4 1-15,10-6 1 16,4-3-8-16,6-3 0 16,5 3 5-16,6 3 0 15,4 1-5-15,3-1 1 16,1 3-7-16,-8 7 0 16,-7 6-6-16,-3 15 0 15</inkml:trace>
  <inkml:trace contextRef="#ctx0" brushRef="#br0" timeOffset="542.0046">25361 6707 37 0,'-42'28'18'0,"28"-21"-13"0,14-7 28 16,0 0-30-16,0 0 0 15,7-4 1-15,3-2 1 16,8-3-7-16,7-4 1 15,6 1 4-15,5-7 0 16,13-3-6-16,-3-3 1 16,3-3-7-16,-3 3 0 15,-10 6-6 1,-5 3 1-16</inkml:trace>
  <inkml:trace contextRef="#ctx0" brushRef="#br0" timeOffset="726.7427">25612 6469 37 0,'-39'22'18'0,"14"22"-15"0,15-26 31 0,-5 4-31 16,-6 3 0-16,-3 10 0 15,-8 3 0-15,7 5-4 16,0 5 0-16,4-1-1 16,4-4 0-16,6-2-10 15,4-3 1-15,11-4-2 16,3-9 0-16</inkml:trace>
  <inkml:trace contextRef="#ctx0" brushRef="#br0" timeOffset="889.9106">25375 6892 44 0,'11'6'22'0,"7"26"-28"0,-11-29 45 0,3 0-38 16,4-3 1-16,11-3 0 15,0-7 1-15,13-11-6 31,5 2 1-31,10-6-5 16,0-7 1-16,0 1-8 16,-1-7 1-16</inkml:trace>
  <inkml:trace contextRef="#ctx0" brushRef="#br0" timeOffset="1085.7438">26021 6303 48 0,'-25'3'24'0,"29"-10"-28"15,-1 11 43-15,1-4-37 16,3 0 0-16,7 0 0 16,4-7 1-16,3 1-4 15,3 0 1-15,8-4-2 16,0-2 1 0,3 2-8-16,-3-5 1 15,-7 8-7-15,-4 4 1 0</inkml:trace>
  <inkml:trace contextRef="#ctx0" brushRef="#br0" timeOffset="1258.1422">26102 6372 34 0,'-35'50'17'0,"-1"34"-18"16,26-59 25-16,-4 4-24 16,-4 2 1-16,4 0-1 15,3-2 0-15,4-4 0 16,0-6 0-16,7-4-3 15,11-9 1-15,0-9-5 16,3-6 1-16,7-4-4 16,0-18 1-16</inkml:trace>
  <inkml:trace contextRef="#ctx0" brushRef="#br0" timeOffset="1428.4488">26226 6284 25 0,'7'-19'12'0,"0"28"-5"0,-11 1 21 0,1 12-25 15,-12 12 0-15,1 4 1 16,-3 12 1-1,3 3-6-15,-4 4 0 16,0 5 3-16,1 1 1 0,-1 6-2 0,4 0 1 16,0-3-4-1,3-10 0 1,1-2-5-16,3-13 0 16,3-1-5-16,1-21 1 15</inkml:trace>
  <inkml:trace contextRef="#ctx0" brushRef="#br0" timeOffset="1906.4044">25933 6691 30 0,'-4'0'15'0,"25"-18"-16"16,-7 11 24-16,1-2-22 15,-1 0 0-15,3-4 0 16,4 0 0-16,1 4-2 15,-5 3 1-15,-3 3 0 0,-3 9 1 0,-7 0-1 32,-4 4 0-32,-8 2 0 15,-2 4 1-15,-4 3 0 16,-4-1 0-16,0-2 0 16,4-3 1-16,4-4 0 0,3-3 0 15,3-3-1-15,4-3 1 16,7-6-2-16,4 0 1 15,3 0-2-15,0-1 1 16,0 4-1-16,-3 3 0 16,-1 3 0-16,-6 7 1 15,-8 2-1-15,-3 4 0 16,-7 9 1-16,0 0 1 16,0 7 1-16,0 2 1 15,3-6 0-15,1-6 1 0,3-6 0 16,3-4 0-16,4-5-1 15,4-10 0-15,6-7-4 16,4-9 1-16,7-3-7 16,4-3 0-16,10 0-7 15,4-6 1-15</inkml:trace>
  <inkml:trace contextRef="#ctx0" brushRef="#br0" timeOffset="2495.5496">26497 6243 22 0,'0'-3'11'0,"-7"9"-5"0,4 0 11 0,-4 4-14 15,-1 9 1-15,-2 6 2 16,-4 6 1-16,0 4-8 15,0-1 1-15,-1 1 5 0,8-7 0 16,4 0-1 0,3-9 0-16,0-4-1 15,3 4 0-15,4-9-1 16,0-7 0-16,4-9-1 16,3-10 1-16,0 0-4 15,7-3 1-15,-6 4-2 16,-1-1 1-16,-4 3-1 15,1-2 1-15,-8 9-1 16,1 2 0-16,-4 4 3 16,0 0 0-16,0 0 0 15,0 0 1-15,0 4 0 0,0-4 0 16,0 6 0-16,0-3 0 16,0 3-2-16,0 4 1 15,-4 2-4-15,1 1 0 0,-4 2-4 16,0 7 1-16,-4 3-5 15,1-3 1 1</inkml:trace>
  <inkml:trace contextRef="#ctx0" brushRef="#br0" timeOffset="2882.3408">26328 6713 22 0,'-18'10'11'15,"15"-1"-8"-15,-1-6 17 0,1 0-17 16,-1 4 1-16,1-1 1 15,-1 3 0-15,4-2-7 16,0-1 1-16,4 0 4 16,3-3 0-16,0 0-2 15,3-3 1-15,1-3-2 0,3-6 1 0,0-4-1 16,0-5 1-16,0-1-2 16,0 3 0-16,0 0 0 15,-3-2 0-15,-4 5 0 16,0 7 0-16,-7 6 0 15,0 0 0-15,-3 9 2 16,-1 4 1-16,1 6 0 16,-1 2 1-16,1 8-1 15,-5-1 1-15,1 6-1 16,-3 1 0-16,3 6-1 16,0-7 1-16,3-6-3 15,8-3 1-15,-1-9-4 16,4-6 0-16,4-10-6 15,-1-7 1-15,5-2-3 16,2-4 0 0</inkml:trace>
  <inkml:trace contextRef="#ctx0" brushRef="#br0" timeOffset="3331.2384">26815 6271 28 0,'-7'-15'14'0,"10"11"-10"0,-3 4 26 0,-3 0-28 15,-4 4 0-15,-1 8 1 16,-9 4 1-16,3 3-5 16,0-1 0-16,3 1 3 15,4 0 0-15,7-3-1 16,0-4 0-16,7 1-1 15,4-7 1-15,-1-3-1 16,1 0 0-16,6-3 0 16,-2 0 1-16,2 0-1 15,4-3 1-15,1 3-1 0,-5 0 0 16,1-3 0-16,-8 6 1 16,1 3-1-16,-8 1 0 0,-3-1 0 15,-3 7 0-15,-1-1 0 16,-3 4 1-16,4-4-2 15,-1-2 1-15,1-1 0 16,-1 1 0-16,1-4 0 16,3 0 0-16,0-6-2 15,0 3 1-15,0 0-4 0,-4-3 1 16,4 3-4-16,-3-3 0 16,-1 4-4-1,-3-1 1 1</inkml:trace>
  <inkml:trace contextRef="#ctx0" brushRef="#br0" timeOffset="3720.7138">26776 6591 23 0,'-21'-3'11'0,"3"9"-8"0,11-6 18 15,3 10-18-15,1-4 0 16,-1-3 0-16,4 3 0 16,0 1-5-16,-3-1 1 15,3 0 3-15,-4-3 0 16,4 4-2-16,0-1 0 15,4 0 0-15,-4 0 1 0,3 1-1 16,-3-4 1-16,11 0-3 16,-4-3 1-16,0-3-1 15,-10 0 1-15,3-7-2 16,-7 7 0-16,3-9 0 16,-3 2 0-16,0 1 1 15,3 2 0-15,-3 1 2 16,4 6 1-16,-4 0 1 15,3 6 1-15,-3 1 1 16,4 2 0 0,-4 4 1-16,3 5 0 15,-3 8 0-15,0 5 0 0,0 13-2 0,-4 6 0 16,4 6-1-16,0-5 0 16,4-11-8-16,3 4 1 15,3-3-7-15,1-13 0 16</inkml:trace>
  <inkml:trace contextRef="#ctx0" brushRef="#br0" timeOffset="27731.3949">27044 6453 30 0,'0'0'15'0,"14"-22"-13"0,-7 19 27 16,7-10-27-16,4-2 1 16,3-1 0-16,4 0 0 15,3-6-4-15,4 7 0 16,3-4 2-16,4 3 0 16,0 4-6-16,-1 2 1 15,-6 4-5-15,-11 6 0 16,-10 9-2-16,-8 7 0 15</inkml:trace>
  <inkml:trace contextRef="#ctx0" brushRef="#br0" timeOffset="27889.7655">27115 6604 28 0,'-29'22'14'0,"22"-19"-15"16,7-3 28-16,0 0-25 16,0 0 0-1,0 0 1-15,7-3 0 16,4-1-4-16,-1-8 0 0,5-1 2 15,-1-2 1-15,3-7-5 16,-3-3 0-16,4-4-7 16,0-5 1-16</inkml:trace>
  <inkml:trace contextRef="#ctx0" brushRef="#br0" timeOffset="28260.5644">27316 6180 27 0,'0'0'13'0,"-7"7"-6"0,7-1 17 0,-11 3-22 31,0 7 1-31,-3 18 1 0,-3 1 1 0,-1 9-6 31,0 9 0-31,-3 4 4 16,0-7 0-16,0-3-2 16,0 3 1-16,3-6-3 15,0-10 1-15,4 1-4 16,4-10 0-16,3-6-2 0,3-10 0 0,4-9-1 15,0-6 0-15,7-10 1 16,0 4 1-16,4-4 5 16,-1 7 0-16,5 2 4 15,-1 7 1-15,0 0 2 16,0 3 0-16,0 4 0 16,0-1 0-16,4 0-3 15,3-3 0 1,4-3-3-16,3-6 1 15,4 0-6-15,-1-4 0 16,8-2-7-16,-7-7 0 16,3-12-1-16,0-10 0 15</inkml:trace>
  <inkml:trace contextRef="#ctx0" brushRef="#br0" timeOffset="28716.0308">27615 6243 29 0,'-10'25'14'0,"-1"38"-16"0,8-44 28 0,-4 9-25 16,0 13 0-16,-4-1 1 16,-3 1 1-16,-4-3-4 15,1-4 1-15,-1-2 1 16,0-7 1-16,4-6-1 0,0-4 0 0,4-5-1 16,3-10 0-16,7-10 0 15,3-9 0-15,11-3 0 16,7-9 0-16,-3-3-1 15,3-4 1-15,4 7-1 16,0 2 1-16,-1 7 0 16,1 0 1-1,-4 10 0-15,0 6 0 16,-3 6 1-16,-8 6 1 16,-2 10-1-16,-12 6 0 0,-3 6 0 15,-7 13 0-15,-4-7 0 16,1 4 1-16,-1-7-1 15,4-3 0-15,3-3 0 16,4-6 0-16,0 0 0 16,4-3 0-16,3-4-2 15,0-2 1-15,7-1 0 16,0-3 0-16,0-3-3 16,3-3 1-16,4-6-6 15,8-3 0-15,2-7-7 16,8-9 0-16</inkml:trace>
  <inkml:trace contextRef="#ctx0" brushRef="#br0" timeOffset="29215.2788">28067 6252 33 0,'-21'35'16'0,"7"24"-18"15,10-40 22-15,-6 10-19 0,-4 2 1 0,-4 6 0 16,4 4 0-16,-4-9-3 16,8-4 0-16,2-6 2 15,5-7 0-15,3-2-1 16,7-19 0-16,4-13 0 16,6-16 0-16,4-8 0 15,-3-8 0 1,3 7 0-16,-3 1 0 15,7 8 0-15,-4 4 1 16,0 9 0-16,-3 3 0 0,-1 10 0 16,1 5 1-16,-1 8 0 15,-2-1 0-15,-8 9 0 16,-4 7 0-16,-6 12-1 16,-4 4 1-16,-4 9-1 15,-3 0 1-15,-4-4-1 16,4-2 1-16,0-3-1 0,3-10 1 15,1-7-1-15,3-2 1 16,3-3-1-16,1-4 0 16,-1-3-1-16,1-2 1 15,3-4-1-15,3-4 0 16,4-5-2-16,4 3 0 0,-1-4-5 16,5-2 1-16,2 5-7 15,1-5 0-15</inkml:trace>
  <inkml:trace contextRef="#ctx0" brushRef="#br0" timeOffset="29429.8392">28353 6268 28 0,'-18'22'14'0,"8"28"-16"0,6-34 18 15,-3 6-16-15,0 6 0 32,7 13-1-32,3-10 1 15,4-6-5-15,1-12 0 0,16-13-2 16,1-3 1-16</inkml:trace>
  <inkml:trace contextRef="#ctx0" brushRef="#br0" timeOffset="29774.0523">28628 6121 25 0,'-7'6'12'0,"7"16"-13"16,0-13 22-16,-4 7-18 15,1 6 0-15,-8 16 1 16,4 2 0-16,-3 4-5 16,-5 3 0-16,-2 3 3 15,6 1 1-15,-3-4-1 16,4 3 0-16,-5-3 0 15,5-3 0-15,3 0 0 0,-4-4 0 0,4 4 0 16,-7 3 1-16,3 4 0 16,-3-11 0-16,-3-5 0 15,-1 6 0-15,4-10 0 16,0 0 1-16,0-2-1 16,0-4 0-1,0-7 0-15,-1 1 0 16,1-6-2-16,-3-4 1 15,-4-6-7-15,-4-3 0 16,4-6-11-16,-36-3 1 0</inkml:trace>
  <inkml:trace contextRef="#ctx0" brushRef="#br0" timeOffset="75413.5548">25326 5440 45 0,'-14'-19'22'0,"17"-28"-13"16,1 35 23-1,3-32-32-15,0 13 1 0,21-29-1 0,-7 13 1 16,32-28-2-16,-10 12 1 16,38-34-3-16,-18 25 1 15,-3 0-3-15,-14 12 1 16,-7 13-1-16,-11 12 0 16,-10 13 0-16,-4 7 0 15,-11 9 5-15,1-1 0 16,-15 10 4-16,4 1 1 0,-3 2 0 31,-1 0 1-31,11-6-1 16,0 0 0-16,14-6-1 15,-3 3 0-15,17-4-3 0,-7 1 0 16,22 3-1-16,-12 0 0 16,12 9 1-16,-12-3 0 15,-2 16 0-15,-8-3 0 16,-11 15 0-16,-3-6 1 15,-10 13-1-15,-1-7 1 16,-10 7-7-16,4-7 1 16,3-6-10-16,0-6 1 0,10-13-3 15,1-3 1 1</inkml:trace>
  <inkml:trace contextRef="#ctx0" brushRef="#br0" timeOffset="75653.9326">26684 3982 44 0,'-14'-6'22'0,"0"3"-23"15,14 0 42-15,-14 9-40 16,0-3 0-16,-18 13-1 15,7-4 1-15,-14 32-3 0,11-9 0 16,-11 5-5-16,8-8 0 0,17 2-7 16,3-9 1-16</inkml:trace>
  <inkml:trace contextRef="#ctx0" brushRef="#br0" timeOffset="75826.088">26829 4164 46 0,'-11'-6'23'0,"-28"18"-24"16,22-9 39-16,-8 4-38 16,-7 8 1-1,-10 7 0-15,-4 3 0 0,0 7-6 16,-3-1 1-16,3-9-8 16,11-6 1-16,17-7-3 15,18 1 1 1</inkml:trace>
  <inkml:trace contextRef="#ctx0" brushRef="#br0" timeOffset="75986.7721">26571 4424 42 0,'11'16'21'0,"-8"12"-24"0,-3-18 41 15,-3 5-36-15,-4 4 0 16,0 3 0-16,0 3 0 16,0 3-7-16,-4 1 1 0,4-1-7 15,0 0 1-15,7-12-3 16,7-13 0-16</inkml:trace>
  <inkml:trace contextRef="#ctx0" brushRef="#br0" timeOffset="76574.8581">26811 4274 34 0,'7'-16'17'0,"39"-15"-19"0,-28 21 31 15,-1 4-27-15,1 0 1 16,0 3 1-16,-4 6 0 15,0 6-5-15,-7 7 0 16,-7 6 5-16,-11 6 0 16,-10 0-2-16,0 0 1 15,-4 1 0-15,-3-7 0 0,7-4-1 0,3-2 1 16,4-7-2-16,7-2 0 16,0-7-1-16,3-3 0 15,1-7-4-15,3-2 1 16,3-10-3-16,1 3 0 15,0-6-1 1,-1 6 0-16,1 0 0 16,-4 4 0-16,0 8 5 15,-4 7 0-15,-3 7 5 16,-7 8 0-16,-4 10 2 16,1 4 0-16,-1 11 1 15,0 1 1-15,4 19-2 16,0-1 0-16,4 4-1 15,2-7 0-15,5 1-2 16,3-7 1-16,7-9-2 0,4-16 0 0,10-13-4 16,3-8 1-16,5-14-6 15,2-12 0-15,5-6-3 16,-5-7 1-16,-6-8 0 16,-7 8 0-16,-4 7 7 15,-11 9 1-15,-6 6 9 16,-11 7 0-1,-4 12 4-15,4 10 1 16,3 3 0-16,1 3 0 16,10-3-4-16,7 0 1 0,7-4-4 15,7-2 0-15,0-7-6 16,1-9 0-16,2-10-8 16,8-5 0-16,3-1-9 15,1-13 0-15</inkml:trace>
  <inkml:trace contextRef="#ctx0" brushRef="#br0" timeOffset="76812.6385">27534 3970 45 0,'-7'3'22'0,"11"12"-23"0,-1-8 33 0,1-1-31 15,-1 10 1-15,1 6 0 16,-1 6 0-16,1 6-7 31,-4 7 1-31,0-3-4 16,-4 2 0-16,1-8-5 16,-18 2 0-16</inkml:trace>
  <inkml:trace contextRef="#ctx0" brushRef="#br0" timeOffset="76934.5523">27231 4346 45 0,'-14'-16'22'0,"10"13"-28"0,8 0 43 0,3-7-38 16,14 1 0-16,7-3-4 15,11-1 0-15,7-3 1 16,0-3 0-16,3 1-8 16,4-1 0-16</inkml:trace>
  <inkml:trace contextRef="#ctx0" brushRef="#br0" timeOffset="77060.4513">27788 4101 30 0,'4'3'15'0,"-8"-15"-9"16,4 12 24-16,-3 6-29 16,-8 0 0-16,-3 7 0 0,-4 6 1 15,-6 9-7-15,-4 3 0 16,-4 1-5 0,0 8 0-16</inkml:trace>
  <inkml:trace contextRef="#ctx0" brushRef="#br0" timeOffset="77440.0215">27242 4543 39 0,'-8'-6'19'0,"5"-16"-17"0,6 13 31 16,1-4-31-16,10 1 1 0,7-1 1 15,11-9 1 17,28-9-6-17,-4 6 0-15,1 6 1 0,-11 3 1 16,-7 4-5-16,-8 12 0 15,-10 6-4-15,-10 10 0 16,-11-4-1-16,-7 4 1 16,-4 0 1-16,-3 2 1 15,0 1 5-15,-3 3 1 16,2-9 4-16,5-4 1 0,3-3 3 16,3-6 0-16,1-3 0 15,3-6 1-15,3-1-3 16,4 1 0-16,4-7-3 15,-1 4 1-15,5-1-3 16,-5 4 0-16,-3 3-5 16,0 6 0-16,-3 3-5 0,-8 3 1 15,1 6-6-15,-8 7 1 16,1 10-1-16,-12-4 1 0</inkml:trace>
  <inkml:trace contextRef="#ctx0" brushRef="#br0" timeOffset="77763.7872">27358 4735 33 0,'-21'34'16'0,"-4"-28"-16"0,18-2 34 0,-4-1-32 16,1 0 0-16,3 3 1 31,0-3 1-31,0 4-5 16,3-1 0-16,1-3 2 0,3 0 1 16,0-3-1-16,3-3 0 15,8 3-1-15,-1-6 1 16,4-1-1-16,4-2 0 0,0 0 0 15,6-4 0-15,1 0 0 16,3 4 0-16,-3 3 1 16,3 6 0-16,-3 0 1 15,0 0 0-15,-4 3 0 16,-4 3 0-16,-2 10 0 16,-5 0 1-16,-3 2-2 15,-7 4 0-15,-3 3-1 16,-1 1 1-16,1-1-3 15,-4-7 0-15,-1-2-5 16,1-3 0-16,-3-1-8 16,3 1 1-16</inkml:trace>
  <inkml:trace contextRef="#ctx0" brushRef="#br0" timeOffset="77982.3477">27506 4684 45 0,'-7'-15'22'0,"4"34"-17"15,3-10 36-15,-8 13-39 0,-2 12 0 16,-15 17 1-16,-3-1 0 16,-7 6-4-16,3 4 0 15,4 12-2-15,7 0 1 16,10-3-13-16,11-9 0 15</inkml:trace>
  <inkml:trace contextRef="#ctx0" brushRef="#br0" timeOffset="78578.2657">27873 4760 41 0,'-53'9'20'0,"92"-28"-14"0,-21 13 20 0,3 0-23 16,10-7 0-16,5-6 0 16,-1-6 1-16,0 3-6 15,4 4 1-15,7-4 1 16,0 0 0-16,3 0-8 16,11 3 1-16,-3 3-6 15,-8 1 0-15</inkml:trace>
  <inkml:trace contextRef="#ctx0" brushRef="#br0" timeOffset="78753.0753">28515 4358 39 0,'-3'-12'19'0,"34"-23"-21"0,-13 20 31 0,0-7-30 16,6-3 1-16,4 0 0 15,4-1 0-15,0 1-2 16,-4 0 0-16,4 10-5 15,-14 5 0-15,3 4-4 16,-11 6 1-16</inkml:trace>
  <inkml:trace contextRef="#ctx0" brushRef="#br0" timeOffset="79426.9736">28737 4189 23 0,'-24'13'11'0,"2"12"-6"0,19-19 16 16,-4 3-19-16,-4 7 1 31,1 6 0-31,-1 9 1 0,1-6-6 15,2 1 1-15,5 2 2 16,-1 0 1-16,4-3-2 16,0 3 1-16,4-6-1 15,3-3 0-15,0-6 0 16,0-4 0-16,0-3 0 16,0-3 1-16,0-3-1 15,0-6 1-15,0 0-1 0,0-4 1 0,0 1-1 16,1-4 0-16,-5 4 0 15,1 0 1-15,-4 2-1 16,0 1 0-16,0 3 0 16,0 3 0-16,-7 3 0 15,-1 3 1-15,1 1-1 32,0 5 1-32,0 1 0 15,0 2 0-15,0 4 0 16,0 9 1-16,4 1 0 0,-1 2 0 0,1 0-1 15,-1 4 1-15,4-4-1 16,0 7 1-16,0-7-1 16,-3-6 1-16,3 0-2 15,0 1 0-15,0-5 0 16,3-2 1-16,1-3-1 16,-1-4 0-16,-3-2 0 0,0-4 1 15,0-3 0-15,0 0 0 16,-3-3 0-16,-4-6 0 31,-8 0-1-31,-6 0 0 16,4-1-1-16,-5 1 1 15,1 3-1-15,7 6 1 0,0 0 1 16,0 0 0-16,0 0 1 16,3 1 1-16,4 5 0 15,4-3 0-15,10 1 0 16,14-1 1-16,7-3-2 15,4-3 1-15,10-6-1 16,8-7 0-16,2-3-2 0,19-5 1 0,14-5-7 16,-4-2 1-16,11 0-7 15,-8-3 1-15,19 2-6 16,-12-5 1-16</inkml:trace>
  <inkml:trace contextRef="#ctx0" brushRef="#br0" timeOffset="79947.7768">29072 4296 29 0,'-31'12'14'0,"17"1"-8"0,10-13 20 15,4 0-24-15,0 0 1 16,7 0 1-16,4-3 1 15,-1-4-6-15,18-2 0 16,-6-7 3 0,6 4 1-16,0-1-2 15,0 1 1-15,-3 2-2 16,-4 13 0-16,-7 4-1 16,-3 2 0-16,-8 7 0 15,-3 6 1-15,-3 6-1 0,-1-9 1 16,-3 0-1-16,0-1 1 0,0 1 0 15,4 0 0-15,-4 0 0 16,7 0 1-16,-4 3-1 16,1-7 0-16,-1-2-1 15,4-1 0-15,0-2-4 16,0-1 1-16,4-3-8 16,-1-2 1-16</inkml:trace>
  <inkml:trace contextRef="#ctx0" brushRef="#br0" timeOffset="80363.4418">29041 4672 33 0,'-25'0'16'0,"18"-3"-10"15,7 9 24-15,3-12-27 0,1-4 0 0,3 4 0 16,4-3 1-16,-1-4-5 15,8 4 0-15,-1-4 3 16,1 1 1-16,-4-4-5 16,4 0 0-16,-4 1-2 15,-3-1 0-15,-4 3-3 16,-7 4 1-16,-4 3-1 16,-3 3 1-16,-7 6 4 15,-4 3 0 1,-10 16 6-1,0 0 0-15,10 12 3 32,-3 1 1-32,14-4 0 15,3 4 1-15,12-4-2 0,2 0 1 16,8-2-5-16,6-4 1 16,5-13-3-16,2-5 1 15,8-7-7-15,7-10 0 16,7-12-10-16,18-3 0 15,13-9-1-15,1 2 1 16</inkml:trace>
  <inkml:trace contextRef="#ctx0" brushRef="#br0" timeOffset="80706.4411">29570 4217 43 0,'0'3'21'0,"10"26"-17"0,-10-23 42 0,0 6-43 31,0 4 0-31,4 3 2 0,3 0 1 16,7-4-6-16,7-2 0 16,4-7 4-16,3-6 1 15,4-6-2-15,3-7 1 16,-3-5-2-16,3-7 1 15,-10-1-3-15,3 4 1 16,-7-6-1-16,-10-6 1 16,0-1-4-16,-4 10 1 0,-4 3-4 15,-3 7 0-15,-10 2-5 32,6 7 1-32,-7 6-5 0,1 9 1 15,-4-3-3-15,0 7 1 0</inkml:trace>
  <inkml:trace contextRef="#ctx0" brushRef="#br0" timeOffset="80879.0653">29778 4070 23 0,'-4'-22'11'0,"4"19"0"0,0 3 15 16,0 3-23-16,-3 0 0 15,-1 13 1-15,4 9 1 32,-3 6-6-32,-1 13 0 0,1 0 4 15,-1 3 0-15,1-6-2 16,-8 3 1-16,8 0-2 15,-4-4 1-15,-4 4-6 16,4-3 1-16,-4 0-8 16,1 0 1-16</inkml:trace>
  <inkml:trace contextRef="#ctx0" brushRef="#br0" timeOffset="81207.3224">29439 4581 42 0,'0'9'21'0,"0"23"-17"0,0-23 34 16,0 7-36-16,0 0 1 16,0 5 2-16,11-2 1 15,7 6-7-15,-1-6 1 0,4 3 4 16,1-12 0-16,-1-1-2 15,7-12 1-15,0-3-1 16,-3-4 0-16,-4-6-1 16,-3 1 1-16,-8-4-4 0,4-6 0 15,-3 3-6-15,-4 3 0 16,0 0-10-16,11 4 1 16,-1-4-1-16,4 3 0 15</inkml:trace>
  <inkml:trace contextRef="#ctx0" brushRef="#br0" timeOffset="81529.5383">29930 4415 40 0,'-32'3'20'0,"43"6"-23"32,-4-9 40-32,0-3-34 0,3 3 0 15,4 0 0-15,15-6 1 16,-1 3-5-16,4-3 0 15,-1-4 3-15,8 1 0 16,0-1-6-16,-7 1 1 0,-4-4-6 16,-7 7 1-16,-3-3-6 15,-4 6 0-15</inkml:trace>
  <inkml:trace contextRef="#ctx0" brushRef="#br0" timeOffset="81677.3557">30152 4418 29 0,'-25'22'14'0,"15"3"-12"0,6-16 21 15,-3 4-23-15,0 6 0 16,0 3 0-16,-7 3 0 16,3 3-3-16,1 0 0 15,3 0-5-15,0 1 0 16</inkml:trace>
  <inkml:trace contextRef="#ctx0" brushRef="#br0" timeOffset="82016.4623">29894 4603 39 0,'-17'-19'19'0,"27"0"-21"15,-3 10 35-15,-3 0-33 16,7-4 1-16,6 0 0 0,-6 1 0 16,20 2-2-1,-2 4 1-15,-1 0 0 0,0 6 0 16,-3 3-1-16,0 0 0 0,-11 13-1 15,3 3 0-15,-13 0 0 16,-8 6 0-16,-13 6 0 16,-5-3 1-16,-6 0 2 15,7-3 0-15,0 1 3 16,3-11 0-16,4-2 0 16,4-4 0-1,6-9-1-15,4 0 1 16,11-9-2-16,6-7 0 0,15-9-5 15,3 0 0-15,4-3-5 16,0-7 0-16,-4-2-5 16,4-7 0-16</inkml:trace>
  <inkml:trace contextRef="#ctx0" brushRef="#br0" timeOffset="82609.5426">30438 4239 29 0,'-14'3'14'0,"7"22"-9"0,7-15 21 0,-4 2-24 31,-3 7 1-31,-4 3 0 0,8 0 1 16,-8 3-5-16,1 7 0 16,-4-1 3-16,10 3 1 15,-3 1-2-15,-4-7 1 16,8 0-1-16,-1-9 0 16,1 0-2-16,-1-6 1 0,1-7-2 15,3-1665 0-15,3 3305-1 16,4-1665 0-16,0-3 0 15,4-6 1-15,0 3 0 16,10 0 1-16,-4 0 2 16,5 6 1-16,-1 0 1 15,-4 13 0-15,8 0-1 16,-4 3 1-16,-7 6-1 16,7 0 1-16,-6 0-3 15,-12 0 1-15,-3 7-1 16,-3 2 1-1,-8 10-1-15,-7 0 1 0,-10 0-1 16,7 0 1-16,-7 0-1 16,7-3 1-16,3-4-1 15,4-5 1-15,3-4-1 16,4-6 0-16,4-6 0 16,3 3 0-16,3-4-1 15,4 1 1-15,4 0-1 16,3 0 1-16,-3 6-1 0,3 0 1 15,-7 3 0-15,-7 6 0 16,-4 10 0-16,-6 9 1 16,-8 4 1-16,4-1 1 15,0 3 0-15,3 4 1 16,1-7-1-16,10-6 0 16,0-3 0-16,0-3 0 0,10-6-4 15,-3-4 1-15,4-3-9 16,-1-6 0-16,1 4-6 15,0-4 0-15</inkml:trace>
  <inkml:trace contextRef="#ctx0" brushRef="#br0" timeOffset="186869.895">11486 4521 18 0,'-10'-9'9'0,"13"0"-3"0,-3 9 9 16,4 3-13-16,-1 6 1 15,1 7 3-15,0 3 1 16,-4 3-8-1,-4 18 1-15,-3 17 4 16,3-13 1-16,-3 22-2 16,0-4 0-16,4-2-1 15,-1-7 0-15,4-9-1 16,4-6 1-16,-1-7-1 16,1-9 0-16,3-6 0 15,0-4 1-15,4-9-1 16,-4-6 0-16,7-3-4 0,0-7 1 15,-4-2-10-15,1-1 1 16</inkml:trace>
  <inkml:trace contextRef="#ctx0" brushRef="#br0" timeOffset="187107.4789">11437 5287 21 0,'-39'15'10'0,"29"-27"5"0,10 12 6 0,0 0-19 16,3-7 1-16,4-5 1 16,4-13 0-16,10 9-6 15,0-3 1-15,0-3 3 16,1 0 1-16,-1-3-2 16,0 0 0-16,4 0-4 15,-4 3 1-15,3-3-6 16,-2 3 1-16,-1-6-4 15,0-3 1-15</inkml:trace>
  <inkml:trace contextRef="#ctx0" brushRef="#br0" timeOffset="187302.0593">11751 4587 22 0,'-7'-6'11'0,"3"6"-6"0,4 0 18 0,0 3-20 15,0 3 0-15,0 1 1 16,0-7 0-16,4 6-6 15,0 0 1-15,3 4 3 32,0 2 1-32,0 1-7 0,3-4 0 15,4 1-6-15,11-7 1 16</inkml:trace>
  <inkml:trace contextRef="#ctx0" brushRef="#br0" timeOffset="187523.6777">12128 4525 41 0,'-7'22'20'0,"-24"12"-22"0,24-18 36 15,-11 15-30-15,0 16 0 0,-6 10 2 0,-1 2 0 16,-7-9-8-16,0 7 1 16,1-1 4-16,6-9 1 15,0 13-2-15,-3 3 0 16,0 2-2-16,3-11 1 0,4-10-6 15,3-10 1-15,8-15-8 16,3-16 1-16,7-22-5 31,3-12 1-31</inkml:trace>
  <inkml:trace contextRef="#ctx0" brushRef="#br0" timeOffset="187692.3038">11878 4989 27 0,'64'-29'13'0,"-33"14"-2"0,-24 21 19 16,4 3-26-16,0 4 1 15,-1 6 4-15,-3 9 0 16,4 3-12-16,-1-2 1 16,4-4 7-16,4 0 0 15,0 0-7-15,-4-9 0 16,3-4-12-16,1-6 0 16,3-6 0-16,0 0 0 15</inkml:trace>
  <inkml:trace contextRef="#ctx0" brushRef="#br0" timeOffset="188474.9011">12661 4684 29 0,'4'-15'14'0,"-40"-4"-7"0,33 19 14 0,-8 0-19 16,-3 9 0-16,-3 7 1 16,-8 9 1-16,-7 3-5 31,-3 10 0-31,7-3 2 16,6-4 1-16,8-6-1 15,11 3 0-15,10-9-1 16,7-3 0-16,4-7-1 15,3 0 1-15,-4 1 0 16,1-1 1-16,-4 1 0 0,-3 2 1 16,-4 4 0-16,-4 6 1 15,-3 3-1 1,-7 3 1-16,4-9-1 16,-4 0 1-16,0-3-5 0,-4-10 1 15,4-3-6-15,4 3 0 16,6 0-6-16,8-9 0 15</inkml:trace>
  <inkml:trace contextRef="#ctx0" brushRef="#br0" timeOffset="188978.1246">12689 5080 19 0,'22'-7'9'0,"6"1"3"0,-21 0 8 0,3-4-16 16,1 1 0-16,3-4 2 16,-3 1 0-16,-4-4-7 15,-4 4 0-15,-3-1 5 16,-7 10 0-16,-3 6-2 15,-4 3 1-15,-4 10-1 16,0 6 0-16,-3 3-1 16,3 3 1-16,4-12 0 15,4-3 0-15,3 2-1 0,7-2 1 16,3-10-1-16,1 3 1 16,3 0-4-1,0-6 0-15,0-6-4 0,4-3 0 16,3-7-3-16,0 0 0 15,0 1-2-15,0 2 0 16,0 7 3-16,-3 0 0 16,-4 6 7-16,-4 3 1 15,-3 0 4-15,0 0 1 16,0 0 2-16,0 0 1 16,0-3-1-16,4-6 1 15,3-10-4-15,0 4 0 16,7-10-3-16,0 0 1 15,4-3-2-15,6 0 0 0,5 0 0 16,-1 9 0 0,-3 13 0-16,-4 9 1 0,-7 7 0 0,-4 2 1 15,-6 7 0-15,-8 7 1 16,1 2 0-16,-8 0 0 16,-3-3-1-16,4 1 1 15,-1-1-6-15,0 0 1 16,4-6-11-16,0-3 0 15</inkml:trace>
  <inkml:trace contextRef="#ctx0" brushRef="#br0" timeOffset="189441.3134">13226 4779 34 0,'-11'6'17'0,"15"-16"-8"16,-1-2 19-16,1-1-27 15,3 1 0 1,7-13 0-16,0 6 1 0,4 0-4 16,-1 0 1-16,-3-3-5 15,0 4 0-15,-3-1-5 16,0 0 0-16</inkml:trace>
  <inkml:trace contextRef="#ctx0" brushRef="#br0" timeOffset="189576.5769">13321 4606 30 0,'-14'25'15'0,"3"28"-9"16,8-31 23-16,-1 13-28 31,-3 15 0-31,-3-3 1 0,-1 10 0 16,4-1-3-16,0-9 1 16,3 0-3-16,1 3 0 15,3-12-8-15,7-13 1 0</inkml:trace>
  <inkml:trace contextRef="#ctx0" brushRef="#br0" timeOffset="190139.9171">13374 5070 43 0,'10'-31'21'0,"12"-4"-24"16,-15 20 36-16,7-10-33 16,-4-4 1-16,4-5 0 15,-3 3 1-15,0-1-2 0,-8 10 1 16,-3 7 0-16,-3 11 1 15,-4 11-1-15,-4 15 0 16,-7 9 1-16,-3 7 0 16,4 2-1-16,2 1 1 15,5-3 0-15,-1-10 1 16,8-6-1-16,-1 3 0 16,4-16 0-16,4 7 0 15,3-6-3-15,3-10 0 16,1-10-5-1,3-6 1-15,0-2-4 16,7-1 0-16,0 0-1 16,1 3 0-16,-5 4 2 15,-3 5 1-15,-7 4 8 0,-10 3 0 0,-1 7 6 16,-3-1 1-16,0 0 2 16,4 0 0-16,3 1 0 15,0-7 0-15,17-7-4 16,1-2 0-1,3 0-4-15,4-7 1 16,3 0-2-16,0 4 0 16,1-1-1-16,-5 10 1 15,-3-3-1-15,-3 12 0 0,-4 0 0 16,-3 4 1-16,-4 2 0 16,-4 7 0-1,1 3 0-15,-4 0 0 0,-4 3-1 16,1-6 1-1,-1-3-7-15,1-4 0 0,6-9-10 16,4-6 1-16,7-9-3 0,1-4 0 16</inkml:trace>
  <inkml:trace contextRef="#ctx0" brushRef="#br0" timeOffset="190595.0003">13854 4879 44 0,'-7'12'22'0,"-11"26"-20"0,14-25 42 0,1-4-43 31,-1 7 1-31,1-1 0 16,3 1 0-16,0-3-3 16,3-4 1-16,1-3-1 0,3-3 1 15,0-3-7-15,4-3 0 16,-1-3-7-16,1 0 0 16,-1-4-1-16,1 4 0 0,-1 3 2 31,-34-47 13-16,63 97 3-15,-22-53 0 16,-6-1 9-16,-1-2 1 16,4-7 1-16,-3-3 1 15,7-3-8-15,3-3 0 16,0-3-3-16,-3 0 0 16,3 3-3-16,-7 0 1 15,-3 6-1-15,-4 0 0 16,-7 7-1-16,-11 8 1 15,-3 14-1-15,-4 12 0 0,-3 6 1 16,0 13 0-16,0-7 2 16,0 1 0-16,6-1 1 15,5-2 1-15,3-4-1 16,7-6 1-16,7-7-2 16,7-8 1-16,11-10-5 15,3-7 0-15,7 1-9 16,0-1 0-16,11 4-10 15,7-13 1-15</inkml:trace>
  <inkml:trace contextRef="#ctx0" brushRef="#br0" timeOffset="191032.2896">14482 4487 41 0,'21'-3'20'0,"10"-7"-16"16,-20 7 25-16,14 0-28 15,-1-3 0-15,1-7 2 16,3 7 0-16,1 0-4 15,-5-10 1-15,-3 0-2 16,1-2 0-16,-5-7-6 16,1 3 1-16,-8 0-6 0,-2 0 0 15</inkml:trace>
  <inkml:trace contextRef="#ctx0" brushRef="#br0" timeOffset="191559.2723">14616 4390 27 0,'-43'50'13'0,"29"0"-12"16,11-34 19-16,-1 3-20 15,1-1 0-15,3 4 0 0,-4 7 0 16,4 2-1-16,-3 3 0 16,-1-2 0-16,0 2 0 15,1 1 0-15,-1-7 1 16,1-9-1-16,3 0 0 31,0-13 1-31,3-6 1 16,8-6 0-16,3-10 1 15,11-6-1-15,-1-3 0 0,5-6 1 16,-1 5 0-16,-7 8-1 16,-3-1 1-16,-4 13-1 15,-11 9 0-15,-6 6 1 16,-4 10 1-16,-7 6 1 16,-11 9 0-16,0 14 1 15,-3-8 0-15,3 1 0 16,4-3 0-16,4-1 0 0,6-8 0 15,4-4-2 1,3-7 0-16,8-5-1 16,3-10 1-16,4-12-2 15,10-1 0-15,3-18 0 16,8-6 0-16,-4-7-1 16,8 3 1-16,-8 7-1 15,0 6 0-15,-10 9 0 0,-1 10 0 16,-10 12-1-16,1 7 1 15,-1 5-1-15,-4 4 1 16,1 3 0-16,6-6 0 16,-3 0-1-16,4-6 0 0,3-1-5 15,0-2 1-15,4-14-9 16,3-8 0-16,7-13-2 16,-3-3 1-16</inkml:trace>
  <inkml:trace contextRef="#ctx0" brushRef="#br0" timeOffset="191991.7021">15064 4584 44 0,'-18'10'22'15,"18"-10"-24"-15,0 0 43 0,7-7-41 0,4-2 1 16,-1-7 0-16,8-3 0 16,7 1-3-16,-1-1 1 15,1 3-5 1,-4 4 1-16,-7 2-6 0,-3-2 1 0,-11 2-4 31,-4 7 1-31,-6 0 0 31,-4-54 13-31,-1 130 0 16,-9-48 1-16,3-3 6 0,-1 12 0 16,5 13 4-1,-1 3 0-15,1 10-5 0,-1 6 1 16,4-13-1-16,0-3 0 0,0-3-1 15,3-6 0-15,0-6-1 16,1-10 1-16,3-7-1 16,0-5 1-16,0-10-2 15,3-9 0-15,4-7-2 16,4 1 1-16,3-13-1 16,7-7 0-1,3-2-6-15,5-7 1 16,2-3-11-16,12-9 1 15,2 9-3-15,-2 3 0 16</inkml:trace>
  <inkml:trace contextRef="#ctx0" brushRef="#br0" timeOffset="192538.8331">15275 4568 44 0,'-21'16'22'0,"11"-19"-18"16,10 3 41-16,3-6-44 15,4-4 0-15,4-5 0 0,3-4 0 0,3-3-2 16,5-6 1-16,2-10-5 15,1 7 1-15,-4 2-4 16,-3 1 0-16,-4 13-2 16,-3 2 1-16,-11 13 0 15,0 9 0-15,-4 10 8 16,-10 6 1-16,3 7 5 16,1 5 1-16,-1 7 3 31,1-3 0-31,2 9 0 15,1 3 0-15,0-2-2 0,4-1 0 16,3-3-3-16,0-10 1 16,3-8-3-16,4-7 0 0,-3-13-1 15,7 0 0-15,-4-9-3 16,0-3 0-16,-7 0 0 16,-4 0 0-1,-3-3-1-15,-4 3 0 0,-3-4 1 16,-3 1 1-16,-1 0 0 15,4-7 1 1,3-6 0-16,1-6 0 16,6-9-5-16,8-4 1 0,3 7-5 15,7-4 0 1,14-15-2 0,-3 6 0-16,-4 4 5 15,-3 2 1-15,-4 3 7 16,0 13 1-16,0 7 6 15,-3 12 1-15,-4 0 3 16,3 9 0-16,-3-3-6 16,4 3 0-16,3-3-15 15,4 4 1-15,-1-4-8 16,-6-13 0-16</inkml:trace>
  <inkml:trace contextRef="#ctx0" brushRef="#br0" timeOffset="193130.3397">15819 4584 23 0,'-22'13'11'0,"12"-10"2"0,6 3 12 16,-3 16-23-16,4 6 0 15,-11 16 3-15,3 3 0 16,-7 3-4-16,8-12 0 16,-1-3 4-16,4-10 0 15,0-7-1-15,4-5 0 16,6-16-1-16,11-13 0 16,4-15-2-16,7-13 0 15,-1-6-3-15,8 6 1 16,3 6-7-16,-3 7 1 15,0 6-7-15,0 6 1 16,-4 10-2-16,-4 2 1 16</inkml:trace>
  <inkml:trace contextRef="#ctx0" brushRef="#br0" timeOffset="193424.1387">16051 4738 39 0,'-3'37'19'0,"6"-8"-21"0,1-26 40 0,3-6-36 15,4-4 1-15,-1-5 0 16,4-7 1-16,0-6-5 15,0-3 0-15,-3 3 3 16,-4 6 0-16,-3 3-1 16,-8 7 0-16,-6-1-1 0,-8 13 1 15,0 10-1-15,-3 9 1 16,0 12 0-16,0 10 1 16,0 0 0-16,6-3 1 15,8-6-1-15,4-4 1 0,3-6-1 31,3-6 1-31,4-4-2 0,4-5 1 16,7-7-3-16,3-3 0 16,4-16-5-16,3-15 0 15,7-7-11-15,11-12 1 0,-4-6-1 16,1-4 0-16</inkml:trace>
  <inkml:trace contextRef="#ctx0" brushRef="#br0" timeOffset="193595.9398">16524 4123 44 0,'-21'47'22'0,"-39"47"-31"0,39-59 45 16,-4 9-35-16,-7 6 0 15,1 19 0-15,2 12 1 16,8-2-2-16,4-4 1 16,10-9-6-16,7-16 0 15,14-12-7-15,10-13 1 16</inkml:trace>
  <inkml:trace contextRef="#ctx0" brushRef="#br0" timeOffset="193929.7304">16641 4575 39 0,'-36'28'19'0,"-3"22"-9"16,32-28 28-16,-14 6-36 15,4 4 0-15,2-1 1 31,8-3 0-31,11-3-4 0,3-9 0 16,4-3 3-16,-1-10 0 16,1-10-2-16,3-11 1 15,0-7 0-15,4-10 0 16,-1 4-1-16,4 2 1 16,-3 4-1-16,0 10 0 15,-4-1-1-15,-4 10 1 16,-3 12 1-16,0 7 0 15,-7 8 0-15,-3 5 1 0,-1-1-1 16,-3 9 0-16,0 1 1 16,0-4 0-16,0-3-4 15,0-3 0-15,4-6-8 16,-1-6 1 0,4-13-8-16,7-13 1 0</inkml:trace>
  <inkml:trace contextRef="#ctx0" brushRef="#br0" timeOffset="194098.635">16725 4584 49 0,'7'-6'24'0,"11"-7"-25"15,-11 7 41-15,11 0-40 16,-1-4 1-16,1 1 0 16,7-4 0-16,-4 1-5 15,3-1 0-15,-6 1-9 16,3-1 1-16,0-6-2 15,-7 1 0-15</inkml:trace>
  <inkml:trace contextRef="#ctx0" brushRef="#br0" timeOffset="194265.4664">16997 4340 45 0,'-28'47'22'0,"6"6"-23"0,12-31 45 15,-8 3-42-15,-3 13 0 16,-7 12 0-16,7 6 1 15,3 1-6-15,7 2 0 16,11-5-6-16,11-17 0 16,7-15-6-16,-1-9 1 15</inkml:trace>
  <inkml:trace contextRef="#ctx0" brushRef="#br0" timeOffset="194423.0056">17071 4656 41 0,'-18'44'20'0,"-17"0"-25"0,31-25 33 0,-6 9-28 16,-1 7 0-16,1-1-7 15,-4-3 1-15,3-2-1 16,7-7 0-16</inkml:trace>
  <inkml:trace contextRef="#ctx0" brushRef="#br0" timeOffset="194579.964">17071 4503 49 0,'7'-54'24'0,"4"26"-28"0,-4 22 43 15,0-4-40-15,3 4 1 0,1 6-5 16,-1 3 1-16,1 4-3 16,0 2 1-16,-1 10-7 15,-3 12 0-15</inkml:trace>
  <inkml:trace contextRef="#ctx0" brushRef="#br0" timeOffset="194965.9525">17208 4753 42 0,'0'32'21'0,"-3"-16"-15"0,3-16 37 16,0-7-41-16,-4-5 1 15,4-4 0-15,0-12 0 16,0-4-5-16,4 4 1 16,-1-3-1-16,5 0 1 15,-1 2-7-15,3 7 1 16,1 7-7-1,-1 8 1-15,1 11-2 16,0 2 0-16,-1 0 7 31,-10-59 8-31,7 131 4 16,0-53 0-16,-3-3 8 16,-1 0 0-16,-3-3 2 15,0-3 1-15,4-4-8 16,-1-6 0-16,8-6-4 15,7-6 1-15,3-3-3 16,7-4 1-16,0-2-2 16,7 5 1-16,-3 4-1 15,-4 6 0-15,-3 9 0 16,-4 4 0-16,-3 9 0 0,-4 6 1 16,-3 0-1-16,-4 10 0 15,0-7-9-15,-4 4 1 16,8-4-7-16,-22-3 0 15</inkml:trace>
  <inkml:trace contextRef="#ctx0" brushRef="#br0" timeOffset="218577.6272">7239 11022 15 0,'-7'9'7'0,"-4"4"-2"0,8-1 8 16,-1 1-12-16,-3 6 0 16,-3 6 1-1,-1 6 1-15,-7 1-3 0,1-7 0 0,-1 6 2 16,1 16 0-16,-1 6 0 15,4 7 0 1,0 0-1-16,0 2 1 16,3 1-1-16,7 3 0 15,1-10 0-15,3 7 0 0,7 6 0 16,0 9 1-16,7-5 0 16,7-8 0-16,0 1-1 15,1-3 1-15,-5-7-1 16,4-15 0-16,-3-6 0 15,3-4 1-15,-3 0-2 16,0-2 1-16,-4-7 0 16,0-7 0-16,0-9-1 15,-4-9 1-15,1-6-5 0,0 9 0 16,-1-9-4-16,-3-7 0 16,0-6-3-1,-3-3 1-15</inkml:trace>
  <inkml:trace contextRef="#ctx0" brushRef="#br0" timeOffset="218807.4217">7373 12214 13 0,'7'6'6'0,"4"-6"3"0,-4 6 8 0,3 7-14 16,-3 5 1-16,4 11 2 15,-4 5 0-15,-3-2-6 16,-1 15 0-16,-6 9 5 16,-4 10 1-16,-1-22-2 15,-2-3 1-15,-4-7-2 31,0-3 1-31,0-9-2 0,-1-3 0 16,1-3-1-16,0-7 0 16,0-2-4-16,4-7 1 15,2 3-6-15,8-3 1 16,8-13-6-16,6-12 1 16</inkml:trace>
  <inkml:trace contextRef="#ctx0" brushRef="#br0" timeOffset="221103.4823">7662 12424 22 0,'-7'-7'11'0,"4"26"-3"0,6-13 9 16,1 1-15-16,3-4 1 0,3-3 1 16,1-6 0-16,0 2-5 15,-1-2 0-15,4-13 3 16,0-6 1-16,1-3-2 16,-1 0 1-16,-4 3 0 15,-3 6 0-15,0 0 0 16,-7 0 0-16,0 10 0 15,-3 3 0-15,-4 6-1 16,0 6 0-16,0 3 0 16,0 1 0-16,3-1-3 15,4 1 1-15,0-1-4 0,4 0 0 16,3 1-3-16,3-4 0 16,4-3-1-16,0 0 1 15,1-3 3-15,-1 0 0 16,0 0 6-16,0-3 0 15,-4-3 5-15,1-4 0 16,0-5 1-16,-4-4 1 16,3 3-2-1,-3-9 1-15,0-6-3 0,0 3 0 16,-3-1-2-16,0 11 1 16,-4 5-4-16,0 10 1 15,-4 9-4-15,0 10 0 16,-3 0-5-16,0 2 0 0,0 4-3 15,-3 10 1-15</inkml:trace>
  <inkml:trace contextRef="#ctx0" brushRef="#br0" timeOffset="221951.5326">7793 12458 22 0,'-7'35'11'0,"3"2"-8"16,4-24 17-16,0-1-18 15,-3 4 1-15,-1 0 1 16,1-1 0-16,-1-5-5 15,4-4 1-15,0-6 3 16,0-9 0-16,4-7-2 16,-1-9 1-16,1-3-2 15,3-7 1-15,3 16-1 0,5 1 1 16,-1-1-2-16,3 0 1 16,1 3 0-16,0 4 0 15,-1 5 0-15,1 7 0 16,-4 4 0-16,-7-4 1 15,0 9-1-15,-3 4 0 16,-1 5 0-16,-3-2 1 16,0 3-1-16,-3 6 1 15,-1-3 0-15,-3 0 0 16,-4-3-1-16,1-4 0 0,-4-2-1 16,0-10 1-16,3-6-1 15,0-3 1-15,4-4-2 16,4-12 1-16,3 7 0 15,0-4 0-15,3 0 0 16,4 3 0-16,0 4 0 16,1 2 1-16,-1 10-1 0,0 0 1 15,-4 7 1-15,1 2 0 16,-4 13 1-16,0 6 0 16,-4-3 0-16,1 3 0 15,3-2 0 1,-4-8 0-16,4-2-1 15,0-7 1-15,0-2-1 16,0-7 0-16,0-7 0 16,0-5 0-16,0-7-1 15,0-6 0-15,-3-3-1 16,-1-4 0-16,1 1-2 16,-1 12 1-16,4 0-1 0,0 10 1 15,0 12 0-15,0 13 0 16,0 6 1-1,0 12 0-15,-4 10 1 0,1-3 0 16,-4 6 0-16,0 3 0 16,0 0 0-16,0-9 0 15,-4 3 0-15,4 0 1 16,0 3-3-16,0-9 0 16,-4-10-1-16,1-6 0 15,-1-10 0-15,1-12 1 16,-1-19 0-16,4 7 0 15,3-4 4-15,4-3 0 0,4-3 2 16,3 1 0-16,4-1 1 16,3 0 0-16,3 0-1 15,5 0 1-15,6 3-2 16,0 0 1-16,14-3-8 16,4-6 0-16,4 0-8 15,-1-1 1-15</inkml:trace>
  <inkml:trace contextRef="#ctx0" brushRef="#br0" timeOffset="223194.8609">8304 12163 36 0,'0'19'18'0,"11"0"-20"0,-4-19 32 0,0 0-29 16,4 3 0-16,-1-3 0 15,4 0 0-15,0-3-1 16,1 6 0-16,2-3-3 16,-6 0 0-16,-1 3-8 15,-6 7 1-15</inkml:trace>
  <inkml:trace contextRef="#ctx0" brushRef="#br0" timeOffset="223476.6493">8192 12580 24 0,'-36'32'12'0,"26"-10"-5"0,3-22 13 0,0-3-18 16,3-4 1-16,4-2 0 16,4-7 1-16,6-6-5 15,4-3 1-15,11-3 3 16,0 0 0-1,-1 0-1-15,5-4 0 16,2 1-1-16,5-1 1 0,-1 4-1 16,-3 3 0-16,-1 6 0 15,-6 4 1-15,-4 5-2 16,-7 7 1-16,0 6 0 16,-7 7 0-16,-3 5-3 15,-4 1 1-15,-4 6-5 16,-3-3 0-16,0 6-6 15,-3 3 1-15</inkml:trace>
  <inkml:trace contextRef="#ctx0" brushRef="#br0" timeOffset="223947.2383">8354 12511 18 0,'-7'-25'9'0,"14"7"-2"16,-4 8 8-16,4 7-13 16,0-3 1-16,4-1 2 15,0 7 0-15,3 10-5 16,-4-4 0-16,-3 4 4 15,0 5 1-15,-7 4-2 0,0 9 1 16,-3 4-2-16,-4-1 1 16,-4 3-1-16,-3-5 0 15,4-4-1-15,2-3 0 16,1-3 0-16,4-4 0 16,3 1 0-16,3 0 0 0,4-1-1 15,1 1 1-15,-1 3-1 16,7 0 1-16,-7-1 0 15,0 1 1-15,-4 3-1 16,1-12 0-16,-4 8 0 16,0 11 0-16,-4-1-5 15,-3 0 1-15,-3-3-6 0,-4-3 1 16,-1-9-4-16,1-17 1 16,-3-11 0-1,-1 2 1-15,0-2 8 16,8-1 0-1,3-3 6-15,3 3 0 0,4 1 5 16,7-1 0-16,4-3-1 16,3-3 1-16,7 0-4 15,4-3 0-15,3 0-5 16,14-12 0-16,4-1-6 16,4-6 1-16,-1 3-6 15,4-9 0-15</inkml:trace>
  <inkml:trace contextRef="#ctx0" brushRef="#br0" timeOffset="224543.0905">8805 12399 42 0,'-21'37'21'0,"21"-37"-25"15,4 3 39-15,3 0-34 16,0-3 1 0,0-9 0-16,0 0 1 15,0 6-4-15,0-4 1 16,0-8 1-16,0-1 1 15,-3-3-1-15,-1 0 0 16,-3 4 0-16,-3 5 1 16,-1 7-1-16,-3 6 0 0,-4 7-1 15,1 2 0-15,-4 4-4 16,3-7 1 0,4-3-4-16,4 7 1 15,3 6-1-15,0 0 0 16,3 3 0-16,4 3 1 0,-7 6 2 15,4 10 1-15,-8 0 2 16,1-1 1-16,3-5 1 16,-4-1 0-16,1-5 0 15,-1-4 1-15,4-7 0 16,0-2 0-16,4-3 0 0,3-7 0 16,0-3-1-16,0-6 0 15,3-3-1 1,1-1 1-16,3-2-1 15,0-7 1-15,-3 4-1 16,-1-4 1-16,-3 4-1 16,0-1 1-16,-3 7-1 0,-8 12 1 15,1 3-1-15,-8 7 0 16,1 6 1-16,-4 9 0 16,0 4 1-16,-1-4 1 0,1-6 0 15,7-6 1-15,4 6 0 16,3 0 0-16,0-9-1 15,7-7 0-15,0-5-1 16,3-4 0-16,1-7-4 16,3-8 1-1,4-10-6-15,3-10 1 16,0-3-7-16,4-15 0 0</inkml:trace>
  <inkml:trace contextRef="#ctx0" brushRef="#br0" timeOffset="225167.3698">9035 12245 30 0,'-4'-28'15'0,"11"25"-8"16,-7 3 19-16,4-7-25 16,3 4 1-16,3 0 0 15,8 6 0-15,0 0-3 0,-1 7 0 16,1 2 2-16,0 4 1 16,-8 6-2-16,-3 3 0 15,-3 0 1-15,-8-3 0 16,-3 6-1-16,-3 7 1 15,-5-4-1-15,1-3 1 16,4-6 0-16,-1-6 0 0,1 3 0 16,2-16 0-16,1-9 0 15,4-16 0-15,-1 6-1 16,1-3 1-16,3-6-4 16,0-3 1-16,0 0-3 15,0 3 1 1,0 6-1-1,0 6 0-15,0 7 0 0,-4 9 0 16,1 6 4-16,-1 10 0 16,-3 0 4-16,0 9 0 15,-3 19 1-15,3 13 1 0,-1-1 1 0,1-2 0 16,4-1-2-16,3-2 1 16,3-10-3-16,4-7 1 15,4-5-1-15,0-10 0 16,3-7-2-16,3-9 0 15,5-9-5-15,-1-9 1 16,3-7-5-16,-2-3 0 16,-1-12-1-16,-11-1 1 15,-6 1 1-15,-4 2 0 16,-4 4 8 0,-3 15 0-16,-3 10 7 15,-4 10 0 1,3 18 4-16,0-3 1 15,11-4-2-15,7-2 1 16,8-3-6-16,9-7 1 16,8-3-18-16,10-9 1 15,4-10-4-15,0-18 0 16</inkml:trace>
  <inkml:trace contextRef="#ctx0" brushRef="#br0" timeOffset="226627.2893">9518 12421 24 0,'-11'18'12'0,"8"-15"-7"16,3 1 15-16,0-1-17 16,0 0 0-1,7-3 1-15,-4-6 1 16,4 2-7-16,4-2 1 15,0-9 4-15,-1-4 0 0,4-6-2 16,-3-4 0-16,-4 1 0 16,-4 6 0-16,-3 3-1 0,-3 7 1 15,-4-1-1-15,0 7 1 16,0 6-1-16,0 0 1 16,7 3-5-16,3 0 1 15,8-3-5-15,-1 0 0 16,15 0-3-16,3 3 1 15,8-3 1 1,-89 29 9 0,144-51 3-16,-59 28 0 31,-7-3 6-31,-7-3 1 0,-4-6 2 16,0-4 1-16,0-5-6 15,0-7 0-15,0-6-4 16,-3 6 0-16,-4 6-4 0,-7 7 0 15,-7 15-4-15,-4 3 1 16,-3 7-3-16,-7 6 0 16,0 9-1-1,-4 1 0-15,-7-4 2 16,4-6 0-16,3 6 3 16,4 0 0-16,3 0 3 15,4 1 1-15,0-4 3 0,7 0 0 0,0 0 1 16,4 9 0-16,-1-5 0 15,1-1 0-15,3 0-1 16,0-3 0-16,0-6-3 16,0-10 1-16,3-9-1 15,4-6 1-15,7-10-2 0,0-12 1 32,8-3-1-32,-1-10 1 15,3 10-1-15,1-1 0 16,3 4 0-16,-3 0 0 0,-4 6 0 15,0 3 0-15,-7 7 0 16,1 5 0-16,-8 7 0 16,-4 7 0-16,-6-1 0 15,-4 6 1-15,-4 10-1 16,-3 3 1-16,0 4-1 16,-4-4 0-16,-3 3 0 15,3-3 0-15,-3-3 0 16,7-3 0-16,0-3-1 15,10-4 1-15,4-6-1 16,4 4 1-16,3-7 0 16,4-3 0-16,3-6 0 15,0-7 0-15,0-6 0 16,0 0 1-16,-3-3-2 16,-1-6 1-16,-3 9-2 15,0 1 1-15,-3 2-1 0,-1 0 1 16,-6 4-2-16,3 2 1 15,-4 7 0-15,-3 9 0 16,4 7 2-16,-1 6 1 16,-3 12 0-16,-3 10 0 0,2 3 0 15,-2-3 0-15,-1 6 1 16,1 0 0-16,-1 0-2 16,1-3 1-16,3-13-2 15,3-3 1-15,0 4-4 16,-3 2 0-16,4-9-4 15,-8-6 1-15,1-6-1 0,-1-13 1 16,-3-7 2-16,0 4 0 16,3-6 7-16,1-4 0 15,3 1 5-15,3-4 1 16,8 0 1-16,3 1 1 16,14-1-2-16,7 0 1 15,4-3-4-15,7 1 0 16,-1 2-3-16,1-6 1 15,0 0-9 1,3-6 1-16,4-4-8 16,-7 4 0-16</inkml:trace>
  <inkml:trace contextRef="#ctx0" brushRef="#br0" timeOffset="226879.0399">10234 12226 36 0,'-39'-3'18'0,"29"-3"-20"15,10 6 26-15,3-3-23 16,8 3 1-16,10 0-1 16,4 3 1-16,6-3-3 0,5-3 1 15,-1 3-1 1,-3 0 0-1,-4 0-8-15,0 0 1 0,-7 3-2 16,1 0 0 0</inkml:trace>
  <inkml:trace contextRef="#ctx0" brushRef="#br0" timeOffset="227391.0232">10135 12408 24 0,'-14'3'12'0,"11"0"-6"0,3-3 20 0,0 10-24 16,0 2 0-16,0 4 1 15,0 3 1-15,0-4-5 16,0 1 0-16,3 3 3 16,1-3 1-16,3-10-2 15,-4 0 0-15,4-9-1 16,4-16 1-16,10-6-1 15,7 6 0-15,4-3 0 16,3-3 1-16,4-3-1 16,-4 6 0-16,-3 0 0 0,0 0 0 15,3 6-1-15,-7 1 1 16,1-1 0-16,-5 0 0 31,1 1 0-31,-4 2 0 0,-3 7 0 16,-4 0 1-16,-7 6-4 15,-3 6 0-15,-8 6-5 16,-7 7 0-16,-3 3-3 16,0 0 1-16</inkml:trace>
  <inkml:trace contextRef="#ctx0" brushRef="#br0" timeOffset="227707.0945">10368 12408 17 0,'4'-3'8'0,"24"15"-3"0,-14-15 11 0,0 0-15 16,-3 0 1-16,3 3 2 15,0 0 1-15,-3 0-5 16,-1 0 1-16,-3-3 3 31,-3 6 1-31,-1 10-2 16,-3 5 1-16,-3 7-1 0,-1 1 1 16,1 5-2-16,-1-6 0 15,1 0-1-15,3 0 1 16,0-3 0-16,0 0 0 15,0 6-1-15,3-9 1 16,1 0 0-16,-1 0 0 16,-3 3 0-16,0 0 0 15,0 0-1-15,0 6 1 16,-3-6-5-16,-1 0 1 0,-3-4-6 16,-4-2 1-16,-3-3-7 15,-7-4 1-15</inkml:trace>
  <inkml:trace contextRef="#ctx0" brushRef="#br0" timeOffset="227842.911">10146 12869 28 0,'-18'-41'14'0,"32"7"-3"0,-10 27 19 0,17 1-25 16,11-3 0-16,10-7 2 15,8-3 1-15,-1-6-10 32,4-3 0-32,10-3 2 15,-3-7 0-15,14 0-13 16,4-9 0-16</inkml:trace>
  <inkml:trace contextRef="#ctx0" brushRef="#br0" timeOffset="228551.7435">10774 12370 22 0,'-4'-6'11'0,"29"-6"-5"0,-11 5 12 0,4 1-15 16,3-3 0-16,7-4 0 15,0-3 0-15,4 1-4 32,-4-1 0-32,-3-6 1 15,-4 3 0-15,-3 4-5 16,-4 2 0-16,-3 7-4 16,-8 9 1-16</inkml:trace>
  <inkml:trace contextRef="#ctx0" brushRef="#br0" timeOffset="229076.0487">10971 12383 22 0,'-7'44'11'0,"-24"-7"-11"16,31-15 18-16,-4 7-18 15,-3-1 1-15,3 0 0 0,4-6 1 16,4-3-3-16,3-4 1 16,4-2 1-16,6-7 0 15,1-6-1-15,0-9 1 16,-1-7-1-16,1-3 1 15,-1-3-2-15,1 0 0 16,-4-3 0-16,-3-6 1 16,-1 12-1-16,-3 0 0 15,-7 10 0-15,-7 3 1 16,0 3 0-16,-3 9 1 16,-4 3 1-16,-8 4 1 0,-2 6 0 15,3 9 0-15,-1-3 0 16,1 0 1-16,4 0-1 15,-1-3 0-15,0 0-1 16,11 3 0-16,0-3-1 16,4-3 0-16,-1 6 0 15,4 0 1-15,0 3-1 16,4 4 0-16,-1-7 0 0,4-3 1 16,4-4-1-16,7-2 1 0,-1-3-1 15,1-4 0-15,-1-3 0 16,1 1 1-16,3-7-1 15,4-3 1-15,0-7-1 16,3-2 1-16,4-4-3 16,-1-3 0-1,15-3-4-15,4 3 1 16,3-6-6-16,3 0 1 16,0 6-4-16,-3 4 0 15</inkml:trace>
  <inkml:trace contextRef="#ctx0" brushRef="#br0" timeOffset="229635.9074">11282 12367 19 0,'-11'0'9'0,"15"-12"-1"15,3 5 11-15,7 1-16 16,4-3 1-16,3-1 0 16,0-2 1-16,7-1-7 0,4-2 1 0,0 2 3 15,-8 0 1-15,-2 1-5 16,-5 3 1 0,-3 2-4-16,-3 1 0 15,-4 0-3-15,-7 6 0 16,-7 0 0-16,-4 0 0 15,-13 3 5-15,-5 0 1 0,-6 6 4 0,-4 7 1 16,7 9 4-16,8 6 1 16,3-5 0-16,3 14 1 15,0 7-3-15,4 4 1 16,4 5-3 0,3-9 1-16,3-6-3 15,4-10 0-15,0-6-1 16,0-9 0-16,4-4-1 15,3-8 0-15,7-17-5 16,3-15 0-16,5-16-6 16,-1 0 1-16</inkml:trace>
  <inkml:trace contextRef="#ctx0" brushRef="#br0" timeOffset="229946.2242">11494 12079 28 0,'0'0'14'0,"-8"40"-9"0,5-21 19 16,-1 6-22-16,-3 10 0 15,4 9 1-15,-4-13 0 16,3 16-4-16,1 3 0 16,3 4 3-1,0 2 0-15,3 4-1 16,1-13 0-16,-1-10-2 0,4-5 0 16,0-7-1-16,0-6 1 15,1-7-2-15,-1-2 1 16,-7-7 0-16,0-6 0 0,-4-10 1 15,-7 0 0-15,-3-5 1 16,-3-1 0-16,-4 0 0 16,-8-3 1-16,5 0-3 15,2-12 0-15,5 2-5 16,6-2 0-16,8-4-2 16,13-6 1-16</inkml:trace>
  <inkml:trace contextRef="#ctx0" brushRef="#br0" timeOffset="230063.9149">11486 12132 34 0,'22'-16'17'0,"2"29"-18"0,-17-10 34 16,0 6-32-16,0 1 1 16,4 2 0-1,0-2 1-15,6-4-7 16,1 0 1-16,7-3-7 16,3-3 0-16</inkml:trace>
  <inkml:trace contextRef="#ctx0" brushRef="#br0" timeOffset="230374.5178">11793 12207 16 0,'-7'0'8'0,"7"0"1"0,0 0 0 0,0 0-9 16,7 7 1-16,0-4-1 16,0-3 1-16,11 0-1 15,3 0 1-15,0 0 1 16,8-10 0-16,2 7 0 16,-2-6 1-16,2-1-1 15,1-2 1-15,-4-4-1 16,-3 4 1-16,0-1-5 15,-4 0 1-15,-3 4-7 16,-1 6 0-16</inkml:trace>
  <inkml:trace contextRef="#ctx0" brushRef="#br0" timeOffset="230773.7499">11938 11878 25 0,'7'6'12'0,"7"4"-8"0,-10 2 18 0,3 16-21 16,-4 1 0-16,1 5 1 0,-1 7 0 15,1-7-3-15,-1 1 1 16,1-7-2-16,-1 0 0 16,1-6-6-16,3-3 0 15</inkml:trace>
  <inkml:trace contextRef="#ctx0" brushRef="#br0" timeOffset="231686.2735">11793 12455 11 0,'-10'0'5'0,"6"-9"9"0,4 9-2 0,0 3-10 16,0-6 1-16,0-4 1 16,0-2 0-16,7 6-4 15,4-7 1-15,10-8 3 16,11-8 1-16,3-2-1 16,11 0 0-16,-4 6-1 15,1 3 1-15,-5 4-2 0,1 5 0 16,-4 4 0-16,-3 6 0 15,-7 6-1-15,-4 4 0 16,-7 2 0-16,-3 4 1 16,-8 3-6-16,-6 3 1 15,-4-4-8-15,-4 1 1 16,1 9-2-16,-8-2 1 0</inkml:trace>
  <inkml:trace contextRef="#ctx0" brushRef="#br0" timeOffset="231878.3338">11973 12530 21 0,'-17'7'10'0,"27"-33"-4"0,-10 26 18 0,7-6-21 16,4-3 1-16,-4-1 1 16,4-2 0-16,3-4-7 15,0 4 1-15,-4 2 4 16,4 4 0 0,-7-3-2-16,-3 2 1 15,0 1-2-15,-4 9 1 16,-4-6-5-16,-3 16 0 0,0 8-6 15,-4 8 1-15,-3 11-2 16,0 1 0 0</inkml:trace>
  <inkml:trace contextRef="#ctx0" brushRef="#br0" timeOffset="232114.5301">11885 12787 24 0,'-14'10'12'0,"14"-16"-9"0,3 2 24 0,5 1-25 16,2 0 0-16,8-6 1 15,6-1 1-15,1-8-5 16,7 2 0-16,0 0 3 15,-1 4 1-15,-2-1-2 16,-1 7 1-16,-7 9-1 16,-3 3 1-16,-4 4-1 31,-4 2 1-31,-3 1 0 16,-7 2 0-16,-3 1-2 0,-4 0 0 15,0-1-3-15,-4-2 0 0,-3-1-5 16,-4-8 1-16,1-8-5 31,-1-5 0-31</inkml:trace>
  <inkml:trace contextRef="#ctx0" brushRef="#br0" timeOffset="232275.4331">12058 12527 29 0,'21'-37'14'0,"11"27"-4"0,-29 10 23 16,4 10-30-16,-3 11 0 15,-1 11 2-15,-3 15 1 16,-3 0-7-16,-4 6 0 15,0 1 4-15,-4-7 1 16,4 3-3-16,4 0 1 0,10-6-7 16,3-13 1-1,1-15-10-15,3-10 0 0</inkml:trace>
  <inkml:trace contextRef="#ctx0" brushRef="#br0" timeOffset="232641.1864">12517 12226 31 0,'-18'3'15'0,"11"7"-6"16,3-4 16-16,1 6-22 15,-1 10 0-15,1 3 3 16,3 1 0-16,0-11-7 15,3-2 1-15,8-1 5 32,-1-2 0-32,1-7-1 0,3 0 1 15,0 0-2-15,4-6 0 16,0-6-1-16,-1-4 1 16,1-6-2-16,-4-3 1 15,0 0-1-15,-3 0 0 16,-1 7-2-16,-3-4 1 15,0 6-5-15,-3 1 1 0,-4 6-6 16,0 6 1-16,0 0-8 16,0 0 1-16</inkml:trace>
  <inkml:trace contextRef="#ctx0" brushRef="#br0" timeOffset="232850.5164">12569 12110 25 0,'-7'-12'12'0,"11"5"-3"0,-1 10 13 15,1 1-20-15,0 5 0 0,-1 10 1 16,-3 6 1 0,0 12-5-16,0 14 1 0,-3 2 2 15,3 13 0-15,-4 12-1 16,-3-3 0-16,0-6-4 16,3 0 0-16,-3-9-4 15,0-10 1-15,0-12-5 31,0-10 1-31</inkml:trace>
  <inkml:trace contextRef="#ctx0" brushRef="#br0" timeOffset="233080.2986">12365 12772 31 0,'-4'9'15'0,"8"10"-10"0,-4-7 27 15,0 4-29-15,3 3 1 16,4 0 3-16,8 0 0 15,13-4-8-15,0-2 0 0,4-4 5 16,3-6 1-16,-3-3-3 16,-4-6 1-16,-3-3-2 15,-1-7 1-15,1-6-3 16,0-3 0-16,-1 0-7 16,-2-6 0-16,-1-7-7 15,0 0 0-15</inkml:trace>
  <inkml:trace contextRef="#ctx0" brushRef="#br0" timeOffset="233325.6494">12852 12242 45 0,'3'-6'22'0,"22"-10"-25"15,-15 16 37-15,5-6-34 16,13-4 1-16,4 1 0 16,3-4 1-1,-3-2-5-15,3-1 1 16,-3-3-3-16,-4 3 0 16,-7 1-8-16,-3 2 1 0</inkml:trace>
  <inkml:trace contextRef="#ctx0" brushRef="#br0" timeOffset="233458.5154">13021 12201 27 0,'-18'38'13'0,"-10"15"-14"0,28-41 17 15,-3 7-16-15,-1 0 0 16,4-6-3-16,0 5 0 0,-3 1-3 16,-1 0 1-16</inkml:trace>
  <inkml:trace contextRef="#ctx0" brushRef="#br0" timeOffset="233739.0592">12912 12414 23 0,'14'-12'11'0,"21"-1"-12"16,-21 10 16-16,4-3-15 15,-4 3 0-15,7-1 0 16,-3 4 0-16,-8 4-2 0,-3 2 1 15,-3-3 0-15,-8 3 0 0,-6 13 2 32,-8 6 1-32,1 3 2 15,-1 1 1-15,4 5 1 0,3-6 1 0,4-6 0 16,0-6 0-16,7-7-2 16,7-5 1-16,7-11-5 15,4-8 1 1,3-11-6-16,4-2 0 15,3 0-8-15,0-3 0 16</inkml:trace>
  <inkml:trace contextRef="#ctx0" brushRef="#br0" timeOffset="234743.957">13286 12110 29 0,'-7'25'14'0,"-4"28"-10"0,7-40 17 0,1 9-20 16,-4 6 1-16,0 4 1 15,3-4 1-15,1 0-5 16,-1 3 0-16,1 4 3 16,-1-4 0-16,1-6-1 15,-1-6 1-15,1-6-2 16,-1-4 1-16,4-9-2 16,0-16 1-16,0 4-2 15,0-7 1-15,7-3 0 16,0-3 0-16,0 0-1 15,4 0 1-15,-1 3 1 16,1 3 0-16,0 3 1 16,-1 7 1-16,1 3-1 15,-4 3 1-15,0 6-1 0,0 3 1 16,-4 3-1-16,-3 7 1 16,-3 0-1-16,-1 3 0 15,-3-10-1-15,0 3 1 16,0 4-1-16,0 3 1 0,0-3-1 15,0-4 1-15,0 4-2 0,0-4 1 16,0-5 0-16,3-1 1 16,1-3-2-16,3 0 1 15,0-3-1-15,0-9 0 16,3-4-2-16,1 1 0 16,-1 2-2-1,1 1 0-15,-4 9-2 16,0 0 0-16,0 3 0 15,-4 6 1-15,1 7 1 16,-1 3 1-16,-3 6 3 16,0 3 1-1,-10 10 5 1,-1-13 1-16,4 3 1 0,3-6 0 16,4-3-1-16,4-3 1 15,3 2-3 1,0-5 1-16,3-7-4 15,4 4 1-15,0-10-2 16,4 0 1-16,-1-7-1 16,-2 1 1-16,-1-6-2 0,0-1 1 0,0 1-2 15,0-1 0-15,0 0-2 16,-4 4 1-16,1 0-1 16,-4 2 0-16,0-2 1 15,0 9 1-15,-4 0 2 16,-3 6 1-16,0 4 2 0,-3 8 0 15,-8 8 1-15,-3-8 0 32,0 1-1-32,0 0 1 15,3-3-3-15,0-4 1 0,8-2-6 16,3-7 0-16,7 0-5 16,0-3 1-16,10 0-2 15,1-3 1-15,3 3 2 16,0 0 0-16,0 3 7 15,4 3 0-15,-1 4 7 16,1 2 0-16,0 4 3 16,3-4 1-16,0 1-2 15,0-4 0-15,0-2-2 16,0-4 1-16,-3-6-4 16,0-7 1-16,-4-2-2 15,-4-4 0-15,1 0-2 16,-4-6 1-16,-3 0-12 15,-4 4 1-15,-7-11-6 16,-4-2 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1:08:01.33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16182 3850 25 0,'-4'4'12'0,"-10"17"-9"0,7-14 13 15,-3 5-15-15,-1 10 0 16,-3 0 2-16,-4 0 1 16,1 9-4-16,3 1 1 15,3-7 2-15,0 0 0 0,4-6-1 16,4-3 1-1,3-10-2-15,3 0 1 0,8-9-1 16,0-6 0-16,6 2-1 31,1-5 0-31,-1-1 0 0,1 7 0 16,-4 3 0-16,0 6 1 0,-7 3 0 16,-3 4 1-16,-4 5-1 15,-7 1 1-15,0 0-1 16,3-7 1-1,1 4-2-15,3-4 1 16,3-3-1-16,4-9 0 0,4-9-4 16,-1 5 1-16,5 1-6 15,-5 6 1-15,-6 9-4 16,3 13 1-16</inkml:trace>
  <inkml:trace contextRef="#ctx0" brushRef="#br0" timeOffset="176.1816">16094 4487 34 0,'-53'38'17'0,"21"-4"-11"16,25-28 32-16,3 1-34 16,1-1 1-16,3-3 1 15,0 0 0-15,7-6-8 16,7-10 0-16,4-2 4 16,10-7 0-16,4 0-10 15,10 0 0-15,15-3-7 16,-1-7 1-16</inkml:trace>
  <inkml:trace contextRef="#ctx0" brushRef="#br0" timeOffset="2994.9447">16365 3976 39 0,'-14'-3'19'0,"39"6"-17"0,-14-3 29 0,6 0-29 15,11-3 0-15,1-4 2 16,2-2 1-16,5-7-6 16,2 1 1-16,5-14 1 15,10-8 1-15,-4 5-4 16,-3 1 0-16,-7 3-3 15,-11 3 0-15,-7 9-1 16,-14 4 0-16,-14 8 0 16,-7 11 1-16,-4 8 4 15,-6 14 0-15,-5-4 3 16,5 3 1-16,-4 3 1 16,6 7 1-16,1-7 1 15,7-6 0-15,4 0-1 16,-1-9 0-16,4 0-2 15,7-4 1-15,0-5-2 16,7-4 0-16,4-10-1 16,3-2 0-16,3-7-1 15,1 1 1-15,0-1-1 16,10 3 0-16,0 4-1 16,0 3 1-16,0 3-1 15,1 3 0-15,-5 3 0 16,1 0 1-16,-4 3 0 0,0 0 0 0,-10 4-2 15,-4 2 1-15,-3 1-5 16,-8-1 1-16,-7 7-5 16,-3 0 1-16,-14-3-5 15,-4 6 0-15</inkml:trace>
  <inkml:trace contextRef="#ctx0" brushRef="#br0" timeOffset="3176.8138">16648 4120 37 0,'0'22'18'0,"0"9"-18"0,0-18 34 0,-4 6-33 16,-3 9 1-16,-4 0 1 15,-3 7 0-15,0-4-4 16,-3-3 1-16,-5 0-1 16,8-2 1-16,-3-8-6 15,10-2 1-15,7-13-8 0,7-6 1 16</inkml:trace>
  <inkml:trace contextRef="#ctx0" brushRef="#br0" timeOffset="3317.4302">16739 4255 30 0,'21'0'15'0,"36"19"-9"0,-46-10 21 16,3 1-26-16,3-1 1 0,1 0 0 16,3-6 1-16,14-6-8 15,1-6 1-15,-1-10-6 16,4-9 1-16</inkml:trace>
  <inkml:trace contextRef="#ctx0" brushRef="#br0" timeOffset="3706.8379">17336 3606 41 0,'-53'9'20'0,"49"-3"-24"0,4-6 34 0,4 0-30 16,3 0 0-16,7 0 0 0,7 0 0 16,0 4 0-16,-3 5 1 15,-1 7-1-15,-6 2 0 16,-11 11 0-16,-11 5 0 16,-3-2 0-16,-3-1 0 0,-1 0 1 15,4-2 0-15,0-1 0 16,3-3 0-16,1-3 0 15,3 0 1-15,3-3-1 16,4-1 1-16,0 7-1 16,4 1 1-16,-1-1-2 15,1 3 1-15,-4 3 0 16,0 1 0-16,0-1 0 16,0-6 1-16,0 0-2 15,0-6 1-15,3-3-6 16,1-10 1-16,3-3-9 15,3-12 0-15</inkml:trace>
  <inkml:trace contextRef="#ctx0" brushRef="#br0" timeOffset="3891.7834">17537 3866 44 0,'-22'9'22'0,"22"1"-13"0,0-10 33 0,7 0-40 15,4 0 1-15,7-6 0 16,-1-4 0-16,5-5-4 16,6-4 0-16,3-6-1 15,5-7 0-15,-5 4-7 16,-2 0 0-16,-5-4-7 16,-2 1 0-16</inkml:trace>
  <inkml:trace contextRef="#ctx0" brushRef="#br0" timeOffset="4049.7345">17755 3615 45 0,'-24'101'22'0,"-22"30"-25"0,35-90 37 15,1 19-34-15,-1 15 0 16,-3-3-1-16,7 0 0 16,7-9-4-1,3-10 0-15,8-15-7 16,7-7 0-16</inkml:trace>
  <inkml:trace contextRef="#ctx0" brushRef="#br0" timeOffset="4241.1906">18175 3465 48 0,'-3'12'24'0,"6"7"-31"16,1-13 42-16,3 7-34 15,3 6 0-15,1 3 0 16,-1 6 0-16,1 0-8 16,-4 3 1-16,0 4-7 0,-3 3 1 15</inkml:trace>
  <inkml:trace contextRef="#ctx0" brushRef="#br0" timeOffset="4433.2242">17960 3985 52 0,'-49'0'26'0,"52"-3"-27"0,8 0 45 16,6-3-42-16,4-1 0 16,8-2 0-16,6 0 1 15,0-4-4-15,1 0 0 16,-1-2-2-16,4-4 1 0,-1 3-9 16,-2-6 1-16,-5 7-6 15,-6 5 0-15</inkml:trace>
  <inkml:trace contextRef="#ctx0" brushRef="#br0" timeOffset="4725.3386">18182 4007 38 0,'-32'25'19'0,"-31"32"-16"0,45-42 30 16,-3 4-30-16,3 3 1 16,4-3 1-16,0-3 0 31,11-10-7-31,10 0 0 15,10-6 5-15,12-6 0 0,2 0-2 16,5-1 1-16,-1 1-2 16,4 6 0-16,-4 9 0 15,-7 7 1-15,-7 3-1 16,-6 6 1-16,-8 6 0 16,-7 4 0-16,-7-7 1 15,-4-3 0-15,0 0-1 0,-3-6 1 16,0-3-3-16,4-7 0 15,2-6-8-15,5-6 1 16,10-19-8-16,4-18 0 16</inkml:trace>
  <inkml:trace contextRef="#ctx0" brushRef="#br0" timeOffset="4934.3505">18761 3675 56 0,'-7'19'28'0,"0"6"-33"0,7-19 49 0,3-3-45 16,4 3 1-16,0 4 0 15,0-1 1-15,4 1-3 16,-4 2 1-16,0 4-6 16,-3-1 0-16,-1 1-8 15,-3 0 1-15,0 3-1 16,0 3 0-16</inkml:trace>
  <inkml:trace contextRef="#ctx0" brushRef="#br0" timeOffset="5074.9046">18648 3998 44 0,'-18'3'22'0,"8"0"-30"0,10-3 46 0,7-6-39 16,3-1 1-16,8 1-1 16,0-3 1-16,-1 3-2 15,1 6 0-15,-4 3-4 16,0 3 1-16,-7 3-7 15,-3 7 1-15</inkml:trace>
  <inkml:trace contextRef="#ctx0" brushRef="#br0" timeOffset="5229.5591">18634 4261 36 0,'-25'19'18'0,"22"3"-17"15,3-22 30-15,0 0-30 16,3 3 0-16,4-6 1 0,7-6 0 0,7-4-4 15,1-9 0-15,-1-6-4 16,3-10 1-16,8-3-6 16,-4 4 0-16</inkml:trace>
  <inkml:trace contextRef="#ctx0" brushRef="#br0" timeOffset="5418.7277">18948 3816 44 0,'-4'0'22'0,"18"-28"-20"0,-7 21 40 15,11-2-39-15,3 3 0 16,4-4 1-16,3 1 0 16,0-1-6-16,4-2 1 15,0-7-1-15,-4 3 0 16,0 1-11-16,-3 2 0 16,0-2-3-16,-4 5 1 15</inkml:trace>
  <inkml:trace contextRef="#ctx0" brushRef="#br0" timeOffset="5562.595">19177 3706 42 0,'-11'13'21'0,"-3"-7"-27"16,11 0 39-16,-1 0-33 16,1 10 0-16,-4 6-4 15,0-3 0-15,0 3-3 0,0 3 1 31</inkml:trace>
  <inkml:trace contextRef="#ctx0" brushRef="#br0" timeOffset="6008.9185">18937 4079 40 0,'-18'3'20'0,"11"-12"-16"0,7 9 27 16,4-3-28-16,3-3 0 15,7-1 1-15,4 1 0 16,6-3-6-16,5-1 1 15,9-2 3-15,-2-4 0 0,3 3-1 16,-8 1 0-16,-2-1-2 16,-5 4 1-16,-3 6-2 15,-7 3 0-15,-3 6-1 16,-7 7 1-16,-8 2 0 16,-7 7 0-16,-6 3 0 15,-8 7 1-15,0 5 3 16,4-5 1-16,0 2 0 15,7-9 1-15,3-6 0 16,4 3 0-16,7-6 0 16,4-7 0-16,7-6-3 15,6 0 1-15,8-9-2 16,0-6 1-16,-1-4-1 0,4-9 1 0,1 0-1 16,-1-7 1-16,0 7-1 15,-3 3 0-15,0 7 0 16,-4 2 0-16,-4 4 0 15,1 6 0-15,0 6 0 16,-4 6 0-16,-4 10 0 16,1 0 0-16,-4 3-9 15,3 6 0-15,15-9-7 16,0-16 0-16</inkml:trace>
  <inkml:trace contextRef="#ctx0" brushRef="#br0" timeOffset="16767.9625">11737 6685 18 0,'-14'-6'9'0,"7"6"2"0,7 0 9 15,0 0-16-15,7-3 0 16,3-4 3-16,5 4 1 16,2-3-9-16,15-6 1 15,10-1 7-15,8-3 0 16,10 1-2-16,-4-1 1 16,0 3-2-16,1-2 0 15,3-7-1-15,10 6 0 16,-3 0-1-16,-7 1 0 15,-3-4-1-15,-8 0 1 16,-10 3-2-16,-11-2 0 16,-7 5-6-1,-6 1 0-15,-8-1-7 16,-11 0 0-16,-10 4-4 0,-4 3 1 16</inkml:trace>
  <inkml:trace contextRef="#ctx0" brushRef="#br0" timeOffset="16997.0618">12372 6281 27 0,'-4'-13'13'0,"18"7"-9"0,-3 6 21 0,3-3-23 0,14 3 1 16,1 0 2-16,2 3 0 16,8 0-6-16,-4 6 0 15,1 10 5-15,-5-3 0 0,1 3-1 16,-4 3 0-16,-6 0 0 16,-5 3 1-16,-6 3-1 31,-11 0 1-31,-4 3-2 0,-10 1 1 0,-7-4-1 15,-7 0 1-15,-7-6-5 16,-4-6 0-16,3-7-7 16,12-9 1-16,6-12-7 15,11-4 0-15</inkml:trace>
  <inkml:trace contextRef="#ctx0" brushRef="#br0" timeOffset="17397.9259">13063 6058 34 0,'-3'0'17'0,"-4"-6"-10"0,3 9 24 16,-6 0-30-16,-11 3 0 16,-1 7 0-16,-2 2 1 15,-1 4-3-15,0 3 1 0,-3-3 1 16,7 0 0-16,7-7-1 15,3 1 0-15,8-7 0 16,3-6 0-16,10-9 0 16,8-4 0-16,10-6 0 15,14 7 0-15,1-4 0 16,3-3 0-16,-1 4 0 16,-6 5 0-16,0 1 2 15,-7 9 0-15,-4 6 0 16,-3 4 1-16,-4 8 1 15,-7 8 0-15,-7 2-1 16,-3 6 1-16,-4 7-1 16,-4 6 0-16,-6-3-4 15,-1 3 1-15,-7-3-7 16,-6-3 0-16,-1-10-9 16,0-3 1-16</inkml:trace>
  <inkml:trace contextRef="#ctx0" brushRef="#br0" timeOffset="17647.1735">13025 6459 34 0,'-4'22'17'0,"43"-12"-8"0,-29-10 21 0,8-7-27 16,3 1 1-16,0-6 2 16,-3-4 0-16,0-6-7 15,-4 0 0-15,0-3 5 16,-4 0 0-16,-2 6-1 15,-8 3 0-15,-8 1-2 16,-6 5 1-16,-10 1-1 16,-8 12 0-16,-3 13-3 15,3-4 0 1,25 4-14 0,10-4 1-16</inkml:trace>
  <inkml:trace contextRef="#ctx0" brushRef="#br0" timeOffset="18022.2346">13564 6030 42 0,'11'-16'21'0,"10"7"-17"16,-10 2 24-16,3 4-26 15,3-3 1-15,1 0 1 0,3 6 0 0,-3 3-5 16,-1-3 0-16,-2 6 3 15,-8 4 1-15,-7 2-1 16,-4 4 0-16,-6-1-1 16,-5 4 0-16,-2-3 0 15,3 0 0-15,3-1-1 16,4-2 1-16,4-1-2 16,3 1 1-16,3-1-1 15,4 1 1-15,4 3-1 16,-1-4 0-16,-3 4 1 15,0 6 0-15,0 6 1 16,-3 0 0-16,-4 1 0 16,-4-1 0-16,-3 0-1 15,-3 0 1-15,-4-3-7 16,0-3 0-16,-4-6-9 16,-3 3 0-16</inkml:trace>
  <inkml:trace contextRef="#ctx0" brushRef="#br0" timeOffset="18190.4769">13360 6397 58 0,'3'-16'29'0,"29"-31"-29"15,-18 31 49-15,18 4-46 16,7-1 0-16,7 1 0 16,6-4 1-16,5-3-5 15,3-3 0-15,3 0-5 0,1 0 0 16,17 3-12-16,0-6 0 15</inkml:trace>
  <inkml:trace contextRef="#ctx0" brushRef="#br0" timeOffset="18795.4077">14220 6136 25 0,'-17'-3'12'0,"6"-3"-1"0,11 6 12 15,4 3-20-15,-1 7 1 16,4 5 2-16,4 4 1 16,3 0-7-16,4-4 0 15,-1-2 6-15,5-7 1 0,-1-3-2 0,3 1 1 16,1-8-1-16,3-5 0 15,1-4-2-15,-1-5 1 16,-7-1-1-16,0 3 1 16,-3-6-2-16,-4 3 0 15,-4-3-5-15,-6-3 0 16,-1 3-8-16,-3 7 1 16,-3 8-8-16,-4 7 0 31</inkml:trace>
  <inkml:trace contextRef="#ctx0" brushRef="#br0" timeOffset="18957.5684">14429 6086 26 0,'-14'6'13'0,"6"1"1"15,5 2 11-15,-1 7-22 16,1 9 0-16,-1-3 1 0,1 9 0 16,-1 10-6-16,1 3 1 15,-1-3 2-15,4-4 1 16,0-2-6-1,0-7 0-15,0-9-8 0,0 3 1 16</inkml:trace>
  <inkml:trace contextRef="#ctx0" brushRef="#br0" timeOffset="19215.2521">14242 6481 42 0,'7'25'21'0,"0"19"-20"0,3-31 35 0,4 3-33 16,1-1 1-16,-1 1 2 16,7 0 0-16,4-4-7 15,3-2 0-15,4-4 5 16,3-3 1-16,-3-12-2 16,6-7 0-16,-2-6 0 15,-1-6 0-15,-7-10-6 16,-3 10 1-16,-4 3-8 0,-7 3 1 15,-3 0-8-15,-1 3 0 16</inkml:trace>
  <inkml:trace contextRef="#ctx0" brushRef="#br0" timeOffset="19444.0175">14908 6121 53 0,'-24'-3'26'0,"31"-7"-28"16,-4 7 45-16,4 0-43 15,7-7 1-15,11 1 0 16,0-3 0-16,3-1-1 16,0-3 1-16,8 1-4 0,2-7 0 15,1 0-5-15,-7 3 0 31,-4-3-7-31,-10 13 0 16</inkml:trace>
  <inkml:trace contextRef="#ctx0" brushRef="#br0" timeOffset="19580.3341">15088 6052 30 0,'-17'22'15'0,"17"-13"-11"0,0-6 19 15,-4 10-23-15,-3 12 1 0,-3 9-1 16,-1 13 1-16,0 13-4 15,-3 3 0-15,4-4-6 16,3-2 0-16</inkml:trace>
  <inkml:trace contextRef="#ctx0" brushRef="#br0" timeOffset="19913.4412">14870 6394 44 0,'3'-32'22'0,"11"-5"-25"0,-7 27 40 16,4 4-36-16,3-4 1 16,7 4-1-16,0 3 1 15,0 6-3-15,1 3 1 16,-5 10-1-16,-3 3 0 16,-3 6-2-16,-11 10 1 15,-7 5 0-15,-4 1 0 16,-6-3 0-16,-1-1 0 15,4-5 5-15,0-7 0 16,3-3 1-16,1-7 1 0,3-2-1 16,3-7 1-16,4-6-1 15,11-3 0-15,6-13-6 16,8-9 0-16,3-9-8 16,15-16 0-16,6-1-6 15,0-8 1-15</inkml:trace>
  <inkml:trace contextRef="#ctx0" brushRef="#br0" timeOffset="20416.82">15378 6023 34 0,'-46'32'17'0,"25"12"-15"0,14-32 25 16,-1 13-25-16,-2 4 0 16,3 11 2-16,-4 14 1 15,4-4-6-15,-3 3 0 0,3-6 4 16,-1-6 0-16,1-7-1 15,4-8 1-15,-1-14-2 32,1-6 0-32,3-15 0 15,3-13 0-15,4-19-1 0,8-3 0 16,6-3 0 0,3 0 0-16,1 0-1 15,3 6 0-15,-3 10 1 0,0 3 0 16,-4 3 1-16,0 9 1 0,-7 7 0 15,-3 6 0 1,-4 9 1-16,-4 6 0 16,-3 7-1-16,-3 3 0 0,-4 6-1 0,-4 10 0 15,-6 6-1-15,-5-6 0 16,8-7 0-16,0-3 1 16,4-6-1-16,2-6 1 15,5-7-1-15,-1-3 0 16,4-6 0-16,7-6 0 15,4 6-1-15,0-3 1 16,-1 3-1-16,1 0 1 16,-1 3-1-16,5 3 1 0,-5-2 0 15,1 2 0-15,-1-6-6 16,4 3 1-16,8 0-10 16,-8-6 1-16</inkml:trace>
  <inkml:trace contextRef="#ctx0" brushRef="#br0" timeOffset="20916.2206">15670 6102 43 0,'-28'0'21'0,"35"0"-10"0,0-3 22 16,22 0-32-16,6-7 1 16,7-2 0-16,8-7 0 15,-5-6-2-15,5-3 0 16,3-4-2-16,-4-9 1 16,-3 1-6-16,-4 2 0 15,-3 10-8-15,-4 6 1 16</inkml:trace>
  <inkml:trace contextRef="#ctx0" brushRef="#br0" timeOffset="21072.4728">16055 5923 39 0,'-35'72'19'0,"-25"7"-18"16,46-64 29-16,-11 7-29 16,-3 3 0-16,-1 4 0 0,-2-7 1 15,2-4-7-15,5-2 0 16,3-7-6-16,6-2 1 15</inkml:trace>
  <inkml:trace contextRef="#ctx0" brushRef="#br0" timeOffset="21251.1676">15893 6114 38 0,'-4'10'19'0,"1"21"-17"0,-1-18 28 16,-3 6-29-16,-4 9 1 15,-3 16 0-15,-3 3 0 16,-1 3-2-16,4 0 1 16,3-9-3-16,4-4 1 15,7-8-11 1,7-7 1-16</inkml:trace>
  <inkml:trace contextRef="#ctx0" brushRef="#br0" timeOffset="21441.6404">16037 6196 44 0,'-7'3'22'0,"14"3"-22"0,-7-6 33 15,7-3-31-15,0-3 0 16,4 0 1-16,0-7 1 0,3 1-9 16,0-1 0-16,0 1-5 15,-4 2 1-15,1 4-4 16,-7 0 0-1</inkml:trace>
  <inkml:trace contextRef="#ctx0" brushRef="#br0" timeOffset="21651.0375">16066 6130 29 0,'-22'19'14'0,"5"12"-12"0,13-21 23 16,-3 2-25-16,0 10 1 16,-4 16 0-16,4 3 1 15,0 6-1-15,4-7 0 16,3 1 2-16,0-6 1 15,3-7 2-15,4-3 0 16,4-9-1 0,3-7 1-16,0-12-2 15,7-10 1-15,4-2-4 16,3-14 1-16,18-2-12 0,7-10 0 0,4 10-5 16,-8-10 0-16</inkml:trace>
  <inkml:trace contextRef="#ctx0" brushRef="#br0" timeOffset="21983.7737">16538 6023 39 0,'-14'-9'19'0,"28"3"-14"0,-10 0 30 16,3 2-32-16,0 1 1 16,3 6 0-16,5-3 1 15,-1 7-7 1,3-1 1-16,4-3 3 15,-3 3 1-15,0-3-8 16,-1 4 0-16,-6 2-8 16,-4 1 0-16,-7 2-2 15,-4 4 1-15</inkml:trace>
  <inkml:trace contextRef="#ctx0" brushRef="#br0" timeOffset="22290.6522">16464 6259 48 0,'-14'3'24'0,"25"-22"-29"0,-1 13 50 15,4-4-44-15,4-2 0 16,3-4 0-16,7-3 1 16,1 4-3-16,2-1 1 15,1 7 1-15,3 2 0 16,-6 7-1-16,2 3 0 16,-10 7 0-16,-13 5 0 15,-5 4-1-15,-3-3 0 16,-3 0 0-16,-8 9 1 0,-3 6 0 0,-4 0 1 15,-3 4-1-15,-4 3 1 16,-3 5 1-16,-7-2 0 16,-4 0-1-16,-7-7 1 15,4 1-6-15,-1-13 0 16,8-6-9-16,14-10 0 16,3-19-3-16,11-5 1 15</inkml:trace>
  <inkml:trace contextRef="#ctx0" brushRef="#br0" timeOffset="22443.7301">16492 6346 46 0,'29'4'23'0,"-15"40"-19"16,-11-29 45-16,4 7-46 15,4 6 1-15,-1 4 0 16,8-1 0-16,3 0-6 16,4-9 0-16,3-3-3 15,4-6 1-15,14-7-12 16,3-3 0-16,-6-12-1 0,-5-10 0 15</inkml:trace>
  <inkml:trace contextRef="#ctx0" brushRef="#br0" timeOffset="23509.0067">17166 5867 50 0,'-17'0'25'0,"27"19"-31"0,-6-16 51 16,3 9-45-16,3 4 1 15,4 3 0-15,0 6 1 16,1-10-3-16,-1 4 1 16,0 0-4-16,-4-3 1 15,-6-4-5-15,-4 1 0 16,-7 3-2 0,-7-1 1-16,-4-2 0 15,-3-1 1-15,-4-2 7 16,4-4 1-16,0 0 6 0,3-3 1 15,-3-3 3-15,11 0 0 16,6-3 0-16,4-3 1 16,4 0-4-16,6-1 0 15,4 4-3-15,4-3 0 16,3-10-4-16,4 1 0 0,-1 2-6 16,-2 7 0-16,-5 0-5 15,-3 9 1-15,-7 6-3 16,-7 1 1-16,-7 5 3 15,-7 4 0-15,-3 3 8 16,-5 3 0-16,1-3 7 16,4-6 1-16,3 2 2 15,-1-5 1-15,5 0-2 16,3-1 0-16,7-2-3 16,3-7 0-16,8-3-6 15,3 0 0-15,7-3-4 16,0-7 1-1,4 1-4-15,0-1 0 16,3-2 0-16,4-4 0 16,-4 4 1-16,-3-1 1 0,-8 4 4 15,-10 2 0-15,-10 4 4 16,-4 3 1-16,-7 6 0 16,-4 4 1-16,-3 2 0 15,-4 1 1-15,-3 3-2 16,-4 6 1-16,0 9-2 15,-3 0 0-15,-4 4 0 16,4-4 1-16,3 1 0 16,8-7 1-16,2-3 0 15,12-4 0-15,10-5 1 16,10-10 0-16,5-9-2 16,2-7 0-16,4-12-1 15,8-9 1-15,2 2-4 16,5 1 1-16,-1 3-4 0,-3 3 0 0,-8 6-2 15,-6 9 1-15,-7 10-1 16,-11 7 0-16,-8 11 1 16,-9 14 1-16,-1 5 6 15,-3 4 1-15,3 3 1 16,4-9 1-16,4-7 1 16,6-3 0-16,4-9 0 15,7-13 0-15,4-10-4 16,3-8 1-16,4-10-1 15,-1-7 0-15,4 1-1 16,-3 0 0 0,-4 6-3-16,-3 6 1 15,-4 12-2-15,-7 7 0 0,-4 10-2 16,-3 6 1-16,-7 6-1 16,0-1 0-16,3 1 2 15,1-3 1-15,3-3 0 16,0 0 1-16,3-10 1 15,1 0 0-15,3-3 0 16,3 0 0-16,4-3-3 16,0 0 1-16,0 0-10 0,0 7 1 15,-3 5-1-15,-4 4 0 16</inkml:trace>
  <inkml:trace contextRef="#ctx0" brushRef="#br0" timeOffset="23844.885">17089 6795 45 0,'-18'6'22'16,"7"-6"-19"-16,11 0 45 0,0 0-45 16,4-3 1-16,3-3 1 15,7-4 0-15,4-2-6 16,3-4 0-16,7-3 4 16,0 4 1-16,4-7-6 15,-7 6 1-15,14-9-5 16,-4 6 0-16,-3-3-5 15,-11 6 0-15,-7 1-2 16,-4 2 0 15,-24 1 7-31,4 5 1 0,-4 4 7 16,0 6 1-16,-1 7 4 16,5 6 1-16,-1 2 2 15,1 11 0-15,-1 8-5 16,4 7 1-16,0 13-8 15,3 2 1-15,4 7-14 16,0-16 1-16,-3-9-1 16,-1-25 1-16</inkml:trace>
  <inkml:trace contextRef="#ctx0" brushRef="#br0" timeOffset="24904.9333">17618 6378 21 0,'-14'-10'10'0,"14"32"-1"15,0-9 10-15,-7 3-15 16,3 2 0-16,8 1 1 16,-1 0 1-16,8-3-7 15,3-1 0-15,3-8 5 16,1-10 0-16,3-7-1 16,0-9 0-16,-3-9 0 15,-4-3 0-15,-3 3-1 0,-4-1 1 16,-7 10 0-16,-4 4 0 15,-6-1-1-15,-4 4 1 0,-4 2-2 16,0 4 1-16,1 6-2 16,-1-3 1-16,0 0-3 15,8 3 0-15,6 0-7 16,8 0 0-16,6 3-6 16,8-3 1-16</inkml:trace>
  <inkml:trace contextRef="#ctx0" brushRef="#br0" timeOffset="25153.1587">18094 5948 42 0,'11'-37'21'0,"20"8"-25"16,-20 23 36-16,-1 0-31 15,1 6 1-15,3 9 1 16,0 10 1-16,-3 12-5 15,-4 7 0-15,-4-3 3 16,-3 8 1-16,0 4-2 16,-3 4 1-16,-1 2-1 15,-3 10 0-15,-3-4-3 0,3-5 1 16,-11-4-5 0,4-6 0-16,-4-4-8 0,1-8 1 15</inkml:trace>
  <inkml:trace contextRef="#ctx0" brushRef="#br0" timeOffset="25452.0718">18009 6259 30 0,'21'-13'15'0,"22"-9"-14"0,-26 16 19 16,5 0-19-16,-5-1 0 16,1 4 0-16,-4 3 0 15,-3 3-2-15,-4 4 1 16,-4 2 1-16,-6 7 0 15,-8 12-1-15,-7 0 1 16,-3 4 1-16,0-4 1 0,0 0 0 16,3-6 0-16,4-6 0 15,7-1 0-15,4-12 0 16,3-9 0-16,7-3-1 31,7-10 1-31,0-3-5 16,4-3 1-16,-1-3-7 15,1-1 1-15,-4 1-5 16,0-3 0-16</inkml:trace>
  <inkml:trace contextRef="#ctx0" brushRef="#br0" timeOffset="25609.0322">18147 6158 38 0,'-25'32'19'0,"1"12"-19"0,16-26 32 15,-6 11-32-15,-3 8 1 16,3 1 0-16,-4 9 1 15,0-3-3-15,1 0 1 16,10-10-6-16,3-2 0 16,8-7-5-16,6-13 0 15</inkml:trace>
  <inkml:trace contextRef="#ctx0" brushRef="#br0" timeOffset="25931.8694">18457 6033 36 0,'39'3'18'0,"-7"0"-16"0,-22 0 28 0,1-3-29 15,0 3 1-15,-4 4 1 16,-4-1 0-16,-3 0-4 16,-7 1 0-16,-3-1 3 15,-8 3 1-15,0 4-2 16,4-1 0-16,0 4-1 15,3 0 0-15,8 2-1 16,-1 1 1-16,1-3-1 0,3 6 0 16,-4 6 2-16,-3 7 0 15,0-4 0-15,0-6 0 16,0-6 1-16,0-3 0 16,0-7-5-16,0-6 0 15,0-9-9 1,0-7 1-16,0-6-2 0,0-6 0 0</inkml:trace>
  <inkml:trace contextRef="#ctx0" brushRef="#br0" timeOffset="26108.5053">18362 6058 36 0,'-3'19'18'0,"-4"15"-20"0,3-18 34 16,-3 12-30-16,-4 16 1 16,-3 19 3-16,-3 9 0 15,-1 0-7-15,4-3 0 16,3-9 4-16,8-7 1 15,3-15-7-15,10-16 1 16,8-13-11-16,3-3 0 16</inkml:trace>
  <inkml:trace contextRef="#ctx0" brushRef="#br0" timeOffset="26643.2877">18941 6074 35 0,'-43'28'17'0,"-10"-12"-16"15,39-4 21-15,-3 7-20 16,-1 3 0 0,4 0 4-16,3-3 0 15,4 3-6-15,4 0 0 16,3-4 5-16,7-11 1 15,7-4-1-15,4-6 0 16,6-4-1-16,1-5 0 16,3-10-2-16,7 0 0 15,8-3-2-15,-4 3 0 16,-4 6-4-16,-7 1 1 0,-7 5-3 16,-7 1 1-16,-7 2-2 15,-7 7 0-15,-7 7 1 16,-10 2 1-1,-4 7 2-15,-1 3 0 0,5 3 3 16,3 3 0-16,3 15 2 16,0 1 1-16,4 9 2 15,-3 1 0-15,-1 5 1 16,1-6 0-16,-4 3 0 16,-1-6 0-16,5-6-1 15,-1-6 1-15,1-7-2 16,-1-6 1-16,1-10-2 15,-1-2 0-15,0-7-1 16,1-9 1-16,-1-7-4 16,4-3 0-16,4-5-5 0,3-8 0 15,7 1-8-15,7-3 1 16,3-1-6-16,1-2 1 16</inkml:trace>
  <inkml:trace contextRef="#ctx0" brushRef="#br0" timeOffset="26944.5375">19424 6020 52 0,'-4'-15'26'0,"-17"27"-31"0,18-6 48 0,-4 4-42 16,3 6 1-16,-3-10 0 15,4 0 1-15,-4 4-4 16,3-4 1-16,0 3 1 16,-3 1 1-16,0-1-1 15,-3 0 1-15,-1 4-2 16,1 0 1-16,-5 2-1 0,-2-2 1 16,-1-1-3-16,4 1 0 15,0-4-6-15,3 4 1 16,4-7-10-16,14 0 1 15</inkml:trace>
  <inkml:trace contextRef="#ctx0" brushRef="#br0" timeOffset="27139.6495">19308 6196 42 0,'-8'16'21'0,"-2"9"-20"0,6-22 31 0,1 16-29 16,-1 3 0-16,4 6 1 15,-3 3 0-15,-1 4-6 16,1 2 1-16,-1-5-1 16,1-1 0-1,3 0-11-15,0 1 0 16,7-4-1-16,3-15 1 16</inkml:trace>
  <inkml:trace contextRef="#ctx0" brushRef="#br0" timeOffset="27357.7995">19632 6061 44 0,'-14'-22'22'0,"28"25"-25"0,-7-3 45 0,-3 7-41 16,-1 2 1-16,4 0 1 16,-3 4 0-16,3 3-4 15,0 2 0-15,0 1-1 16,0 0 0-16,-3 0-8 15,-4-3 1-15,-4 9-5 16,-7 0 0-16</inkml:trace>
  <inkml:trace contextRef="#ctx0" brushRef="#br0" timeOffset="27934.9286">19420 6362 45 0,'-10'-3'22'0,"38"-31"-21"0,-21 21 41 15,4 0-41-15,3 4 0 16,10-4 0-16,5 1 1 16,2-7-2-16,5 3 0 15,3 1-3-15,-1 2 0 16,-2 1-5-16,-8 5 1 16,-7 4-7-16,-7 3 1 15,-7 3-2-15,-7 7 1 16,-10 2 9-1,27-49 5-15,-84 112 5 16,25-34 1-16,7-4 7 16,6-5 0-16,5-4 1 15,10-3 0-15,3-6-9 16,7-3 1-16,15-4-4 16,3-3 1-16,7-5-6 15,8-8 0-15,-1-5-4 0,4-3 1 16,-1-1-2-16,-3 0 0 15,-3-2 0-15,-4-1 0 16,-7-3 5-16,-3 7 1 16,-4 9 4-16,-7 9 0 15,-7 3 1-15,-7 10 1 16,-7 3 0-16,-7 6 0 16,-4 4-2-16,-7-4 0 0,0 3-1 15,4-3 0-15,3-6-1 16,4-3 1-16,0-3 2 15,7-4 0-15,3 1 1 16,7-4 0-16,8 1 1 16,6-4 0-16,8-6-1 15,7 0 1-15,13-6-3 16,8-7 1-16,3-12-6 16,4-6 1-16,0-1-7 15,-4-11 0-15,1-5-6 16,-1 8 0-16</inkml:trace>
  <inkml:trace contextRef="#ctx0" brushRef="#br0" timeOffset="28282.1449">20084 6083 44 0,'0'-22'22'0,"3"28"-19"0,-3-6 37 0,7-6-39 16,4 6 0-16,3 3 1 16,0-3 1-16,-3 3-4 15,-1 1 1-15,1-1 2 16,-4 3 0-16,-7 3-1 15,-11 7 1-15,1 3-1 16,-4 3 0-16,3 0 0 31,-3-3 0-31,3 2 0 16,1-5 0-16,3 3-1 16,0 6 0-16,3-3 0 15,1 0 0-15,3 9 0 16,3 1 0-16,1 2 0 15,-1 1 0-15,1-1 0 0,-1 1 0 16,-3-7 0-16,0 3 1 16,-3-3-2-16,-1-6 1 15,-3 0-6 1,0-3 1-16,0-6-9 0,-4-1 0 16,-3-2-2-16,-3-7 0 15</inkml:trace>
  <inkml:trace contextRef="#ctx0" brushRef="#br0" timeOffset="28440.7003">19918 6478 56 0,'-11'3'28'0,"29"-12"-32"0,-4 3 57 0,4-1-49 15,6-2 1-15,15 0 1 16,11-1 1-16,10 4-9 16,-1-7 0-16,1-5 3 15,4-11 1-15,3 4-13 16,18 0 1-16,13 3-9 15,1-3 0-15</inkml:trace>
  <inkml:trace contextRef="#ctx0" brushRef="#br0" timeOffset="30997.1227">7334 7193 17 0,'-14'-9'8'0,"18"6"-2"16,-4 6 9-16,-4 3-14 15,1 3 0-15,-8 7 1 16,0 9 0-16,1 3-2 16,3 7 0-16,0 6 3 15,3 3 1-15,4-4-1 16,7 4 1-16,4-6-1 16,3-4 1-16,4-5-1 15,-1-4 0 1,1-7-1-16,3-2 0 15,11-6-1-15,-4-10 0 16,-3-7-2-16,-1-2 0 0,-2-7-7 16,-1-3 1-16,-4-6-4 15,-6 6 1-15</inkml:trace>
  <inkml:trace contextRef="#ctx0" brushRef="#br0" timeOffset="31202.5593">7493 7397 21 0,'-7'13'10'0,"10"8"-5"16,5-14 13-16,-1 8-17 15,3-2 1-15,4-1 3 16,0 1 1-16,4 3-6 0,3-4 0 16,-7 7 4-16,0 6 1 15,-7 3-1-15,-7 4 1 16,-7-4-3 0,-7 0 0-16,-3 0 1 15,-4 1 0-15,-1-1-4 16,1-6 1-16,4-7-6 15,-1-2 1-15,7-7-6 16,8-3 0-16</inkml:trace>
  <inkml:trace contextRef="#ctx0" brushRef="#br0" timeOffset="31614.4952">7726 7356 38 0,'-11'6'19'0,"8"1"-18"0,3-4 31 0,0 0-32 16,3-3 1-16,4 0 0 16,7 0 1-16,1-6-1 15,6-7 1-15,7-6 0 16,0-3 1-16,4 0-4 16,7-6 1-1,3 0-5-15,-10 3 0 16,-4 0-4-16,-10-3 0 0,-8-7-3 15,-13 4 1-15,-4 3 3 16,-4 9 0-16,0 6 6 16,1 13 1-16,-4 13 3 15,0 15 1-15,0 3 3 16,-1 16 0-16,1 4 0 0,-3 11 1 16,3 10-4-16,3 4 0 15,0 2-1-15,1-9 1 16,3-3-3-16,0-7 1 15,0-2-4-15,3-13 1 16,1-13-6-16,3-6 0 16,7-6-1-16,3-10 1 15</inkml:trace>
  <inkml:trace contextRef="#ctx0" brushRef="#br0" timeOffset="31814.4715">7814 7475 25 0,'-28'32'12'0,"7"40"-13"0,17-56 24 0,1-1-19 16,3 7 0-16,3-9 1 16,8-4 0-16,3-6-7 15,0-3 1 1,7-9 4-16,0-1 0 16,0-8-2-16,4-7 1 15,10-7-6-15,4-5 1 0,0-1-7 16,-4-3 1-16</inkml:trace>
  <inkml:trace contextRef="#ctx0" brushRef="#br0" timeOffset="31982.5728">8167 7253 36 0,'-18'19'18'0,"25"-1"-17"16,-3-15 28-16,6-3-28 16,8-3 0-16,0-6 0 15,3-4 1-15,0 1-3 16,4-4 1-16,3-9 0 15,0 3 1-15,0-3-6 16,-3 3 1-16,-7 3-7 16,-1 7 0-16</inkml:trace>
  <inkml:trace contextRef="#ctx0" brushRef="#br0" timeOffset="32912.2978">8311 7259 20 0,'-31'38'10'0,"-15"9"-2"0,32-38 8 16,-4 7-12-16,-3 3 0 15,3-7 2-15,8 1 1 16,3-4-8-16,3-12 0 16,8-3 6-16,10-4 0 15,7-5-2-15,0-7 0 16,4-3 0-16,7-1 1 16,3-2-2-16,0 6 1 15,0 0-2-15,-3 0 1 16,3 4 0-16,1 8 0 0,-8 1-2 15,-3 9 0-15,-8 0 0 16,-13 3 1-16,-8 3-3 16,-3 4 0-16,-7 5-2 15,-4 4 0-15,-3 3-4 16,-3-3 1-16,2 0-3 16,1-7 1-16,0-6 0 15,7-6 0-15,3-6 2 16,4-6 0-16,4-4 3 15,6 3 1-15,4-2 3 16,0-1 1-16,4 3 2 0,0 4 0 16,3 3 0-16,-4 3 0 15,1 0 0-15,-4 3 0 16,-4 3-2-16,-3 3 0 16,-7 6-1-16,-3 4 1 15,-4 6-1-15,-7 0 1 16,3-3-1-16,0-3 1 15,4 2 0-15,0-5 0 16,3 3 0-16,1-4 0 16,3-6 1-16,3-2 0 0,4-4 0 0,4-7 1 15,6-2-1-15,4-7 0 16,4-3-1-16,0 1 1 16,3-1-1-16,0 3 0 15,0 0-1-15,-7 4 0 16,-3 6 0-16,-7 2 1 15,-4 8-1-15,-4 2 0 16,-3 6 0-16,-4 4 0 16,-3 0-1-16,-3-1 1 0,6-2-1 15,0 3 1-15,4 2-1 16,4 1 0-16,-1 13-1 16,1 2 1-16,-1 4 1 15,1 3 0-15,-1 6 0 16,1-7 1-16,-4-5 0 15,3-4 0-15,-3-3 0 16,3-3 1-16,1-3-4 16,-1-6 1-16,1-3-1 15,-4-7 0-15,0-3 0 16,0-3 0-16,3-3-1 16,-3-3 1-16,0-4 1 15,0-5 1 1,0 2 2-16,3 0 0 15,4 4 2-15,0 3 1 16,4-4 0-16,3 1 0 0,4 0 0 16,-1-1 1-16,8-2-2 15,-1-7 0-15,5-6-4 16,2 0 1-16,5 0-12 16,9-4 1-16,8 11-2 15,-7-1 0-15</inkml:trace>
  <inkml:trace contextRef="#ctx0" brushRef="#br0" timeOffset="34194.0322">8770 7215 13 0,'-3'-9'6'0,"-1"-1"4"16,8 7 5-16,-4 3-13 15,-4 3 0-15,0 0 2 16,-3 7 0-16,0 2-4 0,-3 10 0 0,3 3 4 16,3 0 0-16,8 1-1 15,6 2 0-15,1-6 0 16,3-7 0-1,0-5-1-15,0-4 0 16,0-12 0-16,0 3 0 16,1-7 0-16,-1-9 0 15,-4-2-1-15,1-1 1 16,-8 3-1-16,-3 0 0 0,-3 3-1 16,-4 7 1-1,0 6-1-15,-4 6 0 16,-3 6-1-16,3 1 0 0,4 2 0 0,4 1 1 15,-1-4 1-15,8-3 1 16,-1-2 0-16,4-4 0 16,0-7 1-16,4-2 0 15,0-4 0-15,3 1 0 16,3-4-4 0,1 7 0-16,0-1-4 15,-4 1 0-15,-4 6-4 16,-3 9 0-16,-7 7-5 15,-3 5 0-15</inkml:trace>
  <inkml:trace contextRef="#ctx0" brushRef="#br0" timeOffset="34736.0143">8703 7642 33 0,'-39'31'16'0,"36"-25"-15"16,3-6 28-16,0 0-27 0,7-9 1 15,3-4 0-15,8-9 0 16,0 0-5-16,6-6 1 15,-3-3 3-15,1-1 0 16,-1 4-1-16,0 3 0 16,0 6-2-16,-3 0 1 15,-4 7-1-15,0 6 0 16,-7 9-1-16,0 9 0 16,-7 10 0-16,0 0 0 15,-3 3 1-15,-1 0 0 16,1 0 0-16,-1 1 1 0,0-1 0 15,4 0 0 1,0-6 0-16,0-7 0 16,4-2-1-16,3-10 1 0,0-4 0 15,4-5 1-15,-1-7-1 16,1 1 0-16,-1 2 0 16,1-3 0-16,-4 4 0 15,0 6 1-15,-7 6-2 16,-3 6 1-16,-8 6 0 15,0 13 0-15,-3 4 0 16,0-4 0-16,-7-3 1 16,7 3 0-16,0 3 1 15,3-6 1-15,4-3 0 16,0-4 1-16,4-2 0 16,3-4 1-16,7-5-1 0,3-4 0 15,4-7-1-15,-3 1 0 16,17-3-1-16,0-7 0 15,1-6-2-15,6-3 1 16,7-3-9-16,1 3 1 16,6 3-8-16,4 0 0 15</inkml:trace>
  <inkml:trace contextRef="#ctx0" brushRef="#br0" timeOffset="35664.3153">9056 7312 29 0,'-18'0'14'0,"18"-12"-4"16,4 5 15-16,3 1-22 16,3-3 0-16,8-1 1 0,10 1 1 15,4-4-7-15,3 1 1 16,4-10 4-16,-4 0 1 15,1 0-4-15,-5 0 0 16,-2-3-3 0,-5 6 0-16,-6 10-3 15,-4 3 0-15,-7 12-3 0,-10 3 0 16,-5 10 2-16,-6 0 0 16,-10 3 2-16,-12 0 1 15,1-3 3-15,-4-1 0 16,4 1 3-16,0-3 0 15,7 0 1-15,3-1 0 16,4 1 0-16,3-4 0 16,4 1-2-16,3-4 1 15,4 1-2-15,4-4 1 16,-1 0-1-16,4 4 0 16,0-1 0-16,0 1 0 15,0-1 1-15,0 7 1 0,-3 2 0 16,-1 8 0-16,1-5 0 15,-1 8 1-15,1-7 0 16,-1 0 0-16,1-10-1 16,-1 1 0-16,0-1 0 15,4-5 0-15,0-7-1 16,4-7 0-16,0-2 0 16,3-4 0-16,0-6-1 0,3 1 1 15,8-4-1-15,3-3 1 16,4 3-2-1,3 6 1-15,0-3 0 16,-3 7 0-16,-4 2 0 16,-3 4 1-16,-8 0 0 0,-3 9 0 15,-7 3 0-15,-3 10 0 16,-4-4 1-16,-4 7 0 16,-3 0 0-16,0 0 0 15,-4 3 0-15,1-3 0 16,-1-1 0-16,4 4 0 0,3-3 0 15,4-3 0-15,0-1 0 16,4 1 0-16,3-3 0 16,7-4 0-1,0 1-1-15,3-4 1 16,1-9-4-16,7 0 0 0,-1-1-10 16,11 4 1-16,-3-6-5 0,-7-3 1 15</inkml:trace>
  <inkml:trace contextRef="#ctx0" brushRef="#br0" timeOffset="43824.5327">22430 7127 36 0,'-11'0'18'0,"43"-25"-9"0,-22 19 18 16,4-3-24-16,4-1 1 16,0-6 0-16,3 1 1 0,0-1-7 15,4-6 0-15,3-3 5 16,4-6 0-16,3 2-6 16,-3 8 0-16,-4-1-5 15,0 6 0-15,-7 6-5 16,-7-2 0-16,-3 12-1 15,-4 12 0-15</inkml:trace>
  <inkml:trace contextRef="#ctx0" brushRef="#br0" timeOffset="44019.0919">22772 6920 29 0,'-18'-3'14'0,"-14"31"-12"16,22-18 30-16,-8 12-30 16,-3 6 0-16,-4 6 1 15,-10 4 1 1,-4-3-5-16,0 2 0 0,1-2 3 15,-5-4 0-15,5-6-3 16,13-3 1-16,4-9-5 16,7-4 1-16,3-6-8 15,11-3 1 1,11-6-1-16,10-7 1 16</inkml:trace>
  <inkml:trace contextRef="#ctx0" brushRef="#br0" timeOffset="44215.9904">22553 7156 24 0,'21'-22'12'0,"-10"34"-7"15,-8-12 23-15,1 13-25 16,-1-4 1-16,1 0 2 16,-4 7 0-16,0 6-8 15,-4 3 1-15,1 3 5 16,-1 1 1-16,1 8-3 16,-4 4 1-16,0 0-2 15,-4-4 1-15,4-5-5 0,0-7 1 0,0-9-6 16,3-7 1-16,4-9-6 15,4-9 0-15</inkml:trace>
  <inkml:trace contextRef="#ctx0" brushRef="#br0" timeOffset="44366.2548">22578 7265 24 0,'10'-25'12'0,"1"31"-1"16,-8-2 16-16,1 2-24 16,3 3 0-16,0 4 2 15,-3 2 1-15,-1 1-8 16,4-3 1-16,-3-1 4 15,-1 1 0-15,1-1-4 16,3 1 1 0,0-7-7-1,4-3 1-15,-1-3-6 0,8-6 0 16</inkml:trace>
  <inkml:trace contextRef="#ctx0" brushRef="#br0" timeOffset="44811.0065">22998 7039 28 0,'-22'-3'14'0,"15"35"-8"0,0-20 21 0,0 13-25 15,-14 0 1-15,3 10 0 16,-3 3 1-16,4-1-6 16,3 4 1-16,-1 6 3 15,1-6 0-15,4 0-2 16,3-1 1-16,0-15-1 15,3-6 1-15,4-13-1 16,4-15 0-16,3-13 0 16,0-12 0-16,10-13 0 15,5-10 0-15,9-12-1 0,1-6 1 16,10 6-1-16,-6 16 0 16,-8 6 2-16,0 12 0 15,0 13 0-15,-3 10 1 16,0 5 1-16,-4 20 0 15,-3 9 0 1,-4 12 1-16,-4 7-2 16,-6 3 1-16,-4 6-1 0,-4-3 0 15,1 6-1-15,-4 7 1 16,0-4-5-16,0 1 0 16,-1-4-5-16,1-9 0 15,0-13-6-15,0-5 0 16,0-11-1-16,0-12 0 15</inkml:trace>
  <inkml:trace contextRef="#ctx0" brushRef="#br0" timeOffset="45138.0635">22998 7347 32 0,'0'-25'16'0,"21"0"-14"0,-11 18 33 0,4-2-33 16,1 0 0-16,2-1 1 16,1 1 0-16,-1-1-4 15,1 1 0-15,0 3 3 16,-1-1 0-16,-2 7-5 15,-5 0 1-15,-6 3-5 16,-4 7 1-16,-7 2-4 16,-4 4 1-16,0 0-2 15,-6 3 1-15,-8-1 6 16,-3 4 0-16,0-3 7 16,-4 3 1-16,7 0 5 15,4-6 0-15,7-4 2 16,3-2 1-16,8-1-4 0,3-6 1 15,7-3-4-15,7-15 1 16,7 2-4-16,4-3 1 0,-1-6-7 16,1-3 1-16,-4 0-8 15,-3 0 0-15,0 3-3 16,-1-12 0 0</inkml:trace>
  <inkml:trace contextRef="#ctx0" brushRef="#br0" timeOffset="45278.7223">23142 7108 36 0,'-21'54'18'0,"-4"8"-18"0,15-43 32 16,-4 6-31-16,-4 10 1 16,0 12-1-16,1 3 1 15,3 3-4-15,10-9 1 0,8 0-6 16,10-12 0-16,10-7-5 16,5-13 1-16</inkml:trace>
  <inkml:trace contextRef="#ctx0" brushRef="#br0" timeOffset="45562.0845">23410 7077 39 0,'-53'-12'19'0,"53"27"-19"0,7-12 35 16,4 4-31-16,14-4 0 15,7 3 1-15,6 0 0 16,1-9-7-16,0 3 0 16,-4-9 4-16,4-4 1 15,-4-6-10-15,1 1 1 16,-8 2-8-16,-4 0 0 15</inkml:trace>
  <inkml:trace contextRef="#ctx0" brushRef="#br0" timeOffset="45766.4736">23798 6757 37 0,'-14'16'18'0,"7"12"-12"0,4-15 26 0,-8 12-28 16,-3 16 0-16,-4 6 1 0,-3 12 1 15,-11-2-8-15,-10 2 1 0,-11 1 4 16,7 6 1-16,8-7-3 16,2-5 0-16,5-7-7 31,9-10 0-31,12-9-9 16,3-6 0-16</inkml:trace>
  <inkml:trace contextRef="#ctx0" brushRef="#br0" timeOffset="45974.5213">23668 7215 34 0,'-7'-6'17'0,"17"18"-12"0,-6-9 20 16,-1 1-22-16,1 2 0 16,3 0 1-16,0 4 0 15,0-1-6-15,0 4 1 16,4 2 3-16,-1 1 0 0,-3-4-2 15,4 4 1-15,-4 3-6 16,0 0 1-16,-3 0-8 16,3 12 0-16</inkml:trace>
  <inkml:trace contextRef="#ctx0" brushRef="#br0" timeOffset="46218.4989">23502 7372 50 0,'-14'3'25'0,"25"0"-26"16,-4-3 44-16,7 0-41 16,3 6 0-16,1 1 1 15,3-4 0-15,0 3-8 16,-3 0 0-16,0 4-9 15,6 2 0-15,5-5-2 16,-8 5 1-16</inkml:trace>
  <inkml:trace contextRef="#ctx0" brushRef="#br0" timeOffset="46847.2628">24176 6873 31 0,'-32'22'15'0,"-24"25"-13"0,38-31 26 16,-10 0-27-16,0-1 1 16,3 1 0-16,7-7 0 15,4-5-3-15,11-1 0 16,3-3 1-16,17-3 1 15,4 3-1-15,11 0 0 16,0 6 0-16,3-6 0 16,-3 6 0-16,-4 3 0 0,-3 1 2 15,-7 2 0-15,-4 1 1 16,-4 9 1-16,-6 3 0 16,-8 0 0-16,-6-3 0 15,-8 3 0-15,-10 3-2 16,-11-3 1-16,4 1-7 15,-1-5 1-15,1-5-6 16,3-6 0-16,4-4-6 16,3-12 1-16</inkml:trace>
  <inkml:trace contextRef="#ctx0" brushRef="#br0" timeOffset="46972.2646">23883 7237 24 0,'4'9'12'0,"17"-2"-9"0,-14-7 16 16,7 0-18-16,7 0 0 15,4 0-4-15,3 0 1 16,4 0-5-16,3 3 1 16</inkml:trace>
  <inkml:trace contextRef="#ctx0" brushRef="#br0" timeOffset="47260.0533">24239 7293 30 0,'-21'10'15'0,"-3"-7"-9"0,20-3 25 15,-3 3-30-15,3-3 1 16,4 0 0-16,4 3 0 16,3 0-3-16,0 1 1 15,4 2 1-15,-1 0 0 16,1 4 1 0,-4 2 0-16,0 4 1 15,-4 9 0-15,1 3 0 16,-4 7 1-16,-4-7 0 0,-3 0 0 15,-3 0-2-15,-8 0 1 16,-3 4-1-16,-7-7 0 16,-4-3-6-16,-7-3 1 0,4-10-7 15,7-9 1-15,3-12-7 16,7-4 1-16</inkml:trace>
  <inkml:trace contextRef="#ctx0" brushRef="#br0" timeOffset="47423.2608">23978 7406 37 0,'39'-3'18'0,"-7"-12"-11"15,-22 18 29-15,8 3-31 16,3 3 1-16,0 4 1 16,1 3 1-16,-1 2-11 15,-4-2 1-15,1 3 2 16,0-3 0-16,-1-4-14 16,4-2 1-1,-3 2-3-15,0-9 1 16</inkml:trace>
  <inkml:trace contextRef="#ctx0" brushRef="#br0" timeOffset="48427.9384">24769 7024 29 0,'-8'6'14'0,"-13"29"-7"0,14-23 15 15,-3 7-20-15,-4 3 1 16,-1 9 1-16,1-3 1 0,4-2-6 16,-1-1 0-16,4-3 3 15,4-4 1-15,3-2-3 16,3-3 0-16,4-7-6 31,7-3 1-31,0-6-6 16,4-7 0-16</inkml:trace>
  <inkml:trace contextRef="#ctx0" brushRef="#br0" timeOffset="48659.3552">24811 7312 33 0,'0'16'16'0,"3"-7"-12"16,-3-9 25-16,7-3-27 0,4-6 0 16,0-4 1-16,3-6 1 15,0 1-4-15,-4 2 0 16,1 0 4-16,-7 1 1 15,-4 2-2-15,-4-3 1 16,-7 7-2-16,-3 3 0 0,0 3-1 16,0 6 1-16,3 0-3 15,1 3 1-15,3 0-7 16,3-2 1-16,4-1-7 16,7-3 1-16,7 3-3 15,4-3 1-15</inkml:trace>
  <inkml:trace contextRef="#ctx0" brushRef="#br0" timeOffset="48982.9006">24977 7228 22 0,'0'12'11'0,"-4"-2"-3"16,4-7 17-16,0 0-21 15,0-3 1-15,0 0 1 16,0 0 0-16,7-6-8 16,4-1 0-16,3-2 5 15,7 3 1-15,7-1-3 0,4 1 0 16,0 3-1-16,0 3 1 15,-4 0-1-15,-7 0 1 16,-7 3 0-16,0 3 0 16,-3 1 1-16,-4-1 1 15,0 0-1-15,-4 0 1 16,4-2-1-16,-3-1 1 16,3 0-2-16,0 0 1 15,-3 0-1-15,-1 0 0 16,1 0 0-1,-4 1 0-15,3-1-2 0,1 0 1 16,-4-3-7-16,0 0 0 16,0 0-8-16,10 0 1 15</inkml:trace>
  <inkml:trace contextRef="#ctx0" brushRef="#br0" timeOffset="49420.7976">25375 7165 30 0,'-14'19'15'0,"4"-4"-6"0,6-11 16 0,1 8-22 16,-5 10 0-16,1 3 0 15,0 10 1-15,4-1-6 16,-1 7 1-16,1 0 3 16,-4 3 1-16,0-4-2 15,0 1 0-15,-4 0-3 16,4-10 0-16,0-9-3 15,3 0 0-15,-3-16-3 16,7-12 1-16,0-13-1 16,4-12 0-16,-1-16 4 15,8-3 0-15,3-4 5 16,4 4 1-16,3 9 3 0,4 7 1 31,13 9 2-31,-2 6 0 16,-5 7-1-16,-6 2 1 15,-7 7-3-15,-11 6 1 16,-7 7-2-16,-7 5 0 16,-7 4-2-16,-4-3 0 15,-7 6-4-15,4 0 1 0,4-13-6 16,2-6 1-16,8-6-7 16,4-3 1-16,10-7-2 15,11-2 0-15</inkml:trace>
  <inkml:trace contextRef="#ctx0" brushRef="#br0" timeOffset="49679.338">25562 7246 30 0,'11'-6'15'0,"-4"19"-8"0,-4-10 29 0,1 6-31 15,-1 4 0-15,1-1 2 16,0 1 1-16,10-4-10 16,0-2 0-16,7-4 6 15,0 0 1-15,0-3-3 16,8-3 0-16,-1 0-1 15,-7-1 1-15,-3 4-1 16,-1 4 0-16,-3 2-1 16,-3 3 1-16,-4-2 0 15,0 2 0-15,-4 3 0 16,-3 4 1-16,0 0-3 0,-7 0 1 0,0-4-6 16,0-6 1-16,-3-3-7 15,3-9 0-15,10-6-5 16,-3-10 1-16</inkml:trace>
  <inkml:trace contextRef="#ctx0" brushRef="#br0" timeOffset="49835.5902">25901 7159 34 0,'-7'0'17'0,"21"-10"-12"16,-7 10 27-16,0 0-30 16,4-3 1-16,3-6 0 15,3-1 0-15,1 4-6 16,-4 0 0-16,0 3-3 15,-3-4 0-15,-1 4-6 0,-2 3 0 16</inkml:trace>
  <inkml:trace contextRef="#ctx0" brushRef="#br0" timeOffset="50013.2689">26046 7014 40 0,'-15'29'20'0,"1"24"-21"15,7-31 34-15,-3 0-29 16,-4 12 0-16,-4 7 0 16,-3 6 1-16,7 3-8 0,3 0 1 0,4-2-3 15,4-8 1-15,-1-5-9 16,8-16 0-16</inkml:trace>
  <inkml:trace contextRef="#ctx0" brushRef="#br0" timeOffset="50533.1525">26102 7268 31 0,'0'0'15'0,"-3"16"-16"0,-1-10 19 16,-3 7-17-16,-4 6 0 16,1 3 0-16,-1 6 0 15,1 0-4-15,-1-6 1 16,4 0-4-16,3-13 1 15,4-5-3-15,4-17 0 0,-1-6 1 16,5 0 1-16,-1-9 5 16,3 0 0-16,4 0 5 15,0 3 0-15,1 3 2 16,6 6 1-16,0 3-2 16,0 1 0-16,-7 9-3 15,-3 3 1-15,-4 9-2 16,-7 7 0-16,-4 0 1 15,-3 2 0-15,4 1 1 16,-1 0 1-16,1 0 1 0,-1-7 0 16,1 1 1-16,-1-4 0 15,4-2-2-15,0-7 1 16,11-4-2-16,3-2 0 16,3 0-2-16,8 0 1 15,0-4-2-15,3 1 0 16,0 3 0-16,-7-1 0 15,-3 7-1-15,-4 3 1 16,-3 4 0-16,-4 5 1 16,-4 4 0-16,-6 3 0 15,-4 6 0-15,-4 3 0 16,4-9-4-16,4-4 0 0,-1-5-6 16,8-4 0-16,6-12-5 15,8 3 0-15</inkml:trace>
  <inkml:trace contextRef="#ctx0" brushRef="#br0" timeOffset="50871.3333">26550 7319 42 0,'0'3'21'0,"-14"9"-17"16,10-9 37-16,1 4-40 16,-1-1 1-16,1 0 0 15,3-3 1-15,0 0-4 16,3 1 1-16,1-1 1 0,3 3 1 0,0 0-2 15,0-3 1-15,0 7-1 16,0 6 1-16,0 5-1 16,-7 8 0-16,0 2 0 15,-3 7 0-15,-1-4 1 16,-3 1 1-16,-3-1 1 16,-5-9 0-16,1 0 0 15,-3 0 1-15,-1-3-1 16,0 0 1-16,-10-9-2 15,0-4 1-15,-4-2-9 16,4-7 1-16,0-4-11 16,10-2 1-16,8-6-3 15,-5-17 0-15</inkml:trace>
  <inkml:trace contextRef="#ctx0" brushRef="#br0" timeOffset="51673.5185">21107 9507 30 0,'0'-15'15'0,"0"12"-8"0,0 3 15 15,-4 3-19-15,-6 3 0 16,-5 6 1-16,-2 10 1 16,-8 4-7-16,-10 17 1 15,-7 4 4-15,-11 4 0 16,7-4-4-16,-4-10 0 16,12-8-7-16,6-8 1 15,14-14-5-15,18-4 0 16</inkml:trace>
  <inkml:trace contextRef="#ctx0" brushRef="#br0" timeOffset="51842.8672">20923 9733 26 0,'18'-6'13'0,"-4"31"-6"0,-10-13 19 0,-1 7-23 16,-3 16 0-16,0 2 1 16,-3 4 1-16,-5 3-7 15,5-3 1-15,-1-4 3 16,1-8 1-16,3-4-5 15,0-6 1-15,3-7-8 16,4-9 0-16,8-12-3 16,2-7 1-16</inkml:trace>
  <inkml:trace contextRef="#ctx0" brushRef="#br0" timeOffset="52504.1137">21318 9589 24 0,'25'-16'12'0,"0"22"-9"16,-22 1 19-16,-6-1-18 15,-8 16 0-15,-6 9 2 0,-8 4 0 16,-3-1-8-16,3-2 0 16,4-10 5-16,7 0 0 15,3-10-2-15,4-9 0 16,7-3-1-16,11-15 0 16,6-4 0-16,15-16 1 15,10 1-2-15,-3-4 1 16,0 1-1-16,0 2 1 15,3 7 0-15,-7 6 1 0,-6 3-1 16,-5 13 1-16,-6 9 1 16,-4 3 0-16,-7 10 0 15,-3-4 0-15,-8 7 0 16,-3 6 1-16,-4 4-3 16,-3 2 0-1,0 3-5-15,-3-2 1 0,-5-4-4 16,-2-6 1-16,-1-6-4 15,-3-7 1-15,3-6 1 16,4-9 1-16,0 0 6 16,7-1 0-16,3-5 4 15,8-1 1-15,6 4 3 16,8-4 0-16,3 7 0 16,7 0 0-16,-3 3-2 15,-1-1 0-15,-3 4-2 0,4 4 0 16,-7 2-1-16,-4 0 1 31,-11 16-1-31,-7 3 0 16,-3-6 0-16,0-3 0 15,0-7 0-15,4 4 0 16,3-10 0-16,7-6 1 16,0 3 0-16,10-7 0 15,1-2 0-15,-1 0 1 16,8 2 0-16,-8-2 1 15,5-1-2-15,-1-2 1 16,0-1-4-16,0 4 0 0,-4 3-6 16,1 3 0-16,-7 9-6 15,-4 3 0-15,-4 10-1 16,-7 3 1-16</inkml:trace>
  <inkml:trace contextRef="#ctx0" brushRef="#br0" timeOffset="52675.9701">21255 10009 37 0,'-50'13'18'0,"22"-1"-18"15,25-12 39-15,-1 3-35 16,4 0 1-16,0 4 2 0,0-4 0 16,11 3-9-1,10 0 0-15,7-6 6 0,7-3 1 16,8-6-5-16,-1-7 1 16,4 0-9-16,7-2 0 15,0-7-7-15,14-13 0 16</inkml:trace>
  <inkml:trace contextRef="#ctx0" brushRef="#br0" timeOffset="53189.3643">22193 9489 25 0,'-3'-4'12'0,"3"-2"-6"0,0 6 10 0,0 0-14 16,-4 0 1-16,4 0-1 15,0 0 1-15,0 3-4 16,0 0 1-16,0-3 3 16,0 4 1-16,4-4-1 15,-4 0 1-15,3 0 0 16,1 0 1-16,-1 0-1 15,1 3 0-15,-1 0-1 32,4 0 1-32,0 3-2 0,1 0 0 15,2 1-1-15,1-1 0 16,-1 3 0-16,-3-5 0 16,4-1-5-16,-1 0 1 15,-2 0-9-15,-5 0 1 16,8 0-3-16,-4-3 0 15</inkml:trace>
  <inkml:trace contextRef="#ctx0" brushRef="#br0" timeOffset="53561.8663">22465 9504 34 0,'-7'-6'17'0,"24"-7"-15"16,-9 7 29-16,-1 3-28 15,3 0 0-15,1 0 3 16,-1 0 0-16,-3 3-7 16,0 0 0-16,-3 3 5 15,-8 0 1-15,-3 3-3 16,-7 7 1-16,-7-1-6 16,-7 4 1-16,-11 3-6 15,4-4 0-15,3 7-4 0,0 3 0 16,1-3-1-1,2 0 1-15,8 0 7 16,4-9 1-16,6-4 7 16,4-2 0-16,7-4 4 15,0-3 1-15,10-7 0 0,1-2 1 16,3 0-4-16,7-4 0 16,8 0-2-16,-1 1 0 15,0-1-6-15,0 1 1 16,-3 2-9-16,-7 1 0 15</inkml:trace>
  <inkml:trace contextRef="#ctx0" brushRef="#br0" timeOffset="53757.7563">22225 9815 30 0,'-14'31'15'0,"-4"35"-11"0,11-57 18 0,4 4-22 15,-1-1 0-15,4-2 0 16,0-1 0-16,4-6-3 16,3 0 1-16,7-6-4 15,0-9 0-15,14-10-3 16,4-10 1-16</inkml:trace>
  <inkml:trace contextRef="#ctx0" brushRef="#br0" timeOffset="53895.6425">22454 9636 34 0,'11'-6'17'0,"-8"-1"-18"15,-6 11 33-15,-1 5-31 16,1 7 1-16,-1 6 0 0,-3 0 0 16,-3 6-3-16,3 0 0 15,-4 6 0-15,-3-5 1 0,-4 2-6 16,-3 0 1-16,3-9-6 16,1 0 1-16</inkml:trace>
  <inkml:trace contextRef="#ctx0" brushRef="#br0" timeOffset="54323.0144">22176 9956 28 0,'-14'3'14'0,"10"-3"-10"15,4 0 20-15,7-3-23 16,0-3 1-16,4-1-1 16,3 1 1-16,3-7-3 15,1 1 1-15,10-1 0 16,0 4 0-16,1-4-2 15,-1 1 0-15,4-1-1 16,-4 1 1-16,0-4-1 16,4 7 0-16,-11 2 1 0,-3 4 0 15,-8 6 1-15,-3 1 1 16,-10 5 1 0,-4 13 0-16,-7-3 0 15,-8 6 0-15,-2-3 0 16,-15-3 0-16,4-1 0 0,-1 4 1 0,1-3 0 15,-4 0 1-15,4-3 1 16,3-1 0-16,8-2 2 16,6-4 0-16,7-2 0 15,8-1 0-15,13-6-1 16,8-6 0-16,3-4-2 16,18-2 1-16,10 2-3 15,8-6 0-15,-4 1-8 16,3-4 1-16,-3-6-9 15,4 0 0-15</inkml:trace>
  <inkml:trace contextRef="#ctx0" brushRef="#br0" timeOffset="54735.2281">23036 9445 29 0,'-3'-3'14'0,"24"-4"-3"0,-10 7 13 15,-4 0-21-15,0 0 1 16,-4 7 2-16,-6 8 0 16,-4 10-7-16,-4 7 0 15,-3 12 5-15,-7 6 0 16,0 3-2-16,-4 7 1 15,-3-4-4-15,0-9 1 16,6 0-5-16,5-3 1 16,-1-6-5-16,4-7 1 15,3-9-6-15,1-6 0 0</inkml:trace>
  <inkml:trace contextRef="#ctx0" brushRef="#br0" timeOffset="55217.6675">22821 9586 36 0,'0'-13'18'0,"25"-2"-21"0,-15 8 32 0,5 1-27 15,2 3 0-15,1 3 0 16,0 0 1-16,-1 3-4 0,4 3 0 16,-7 4 1-16,-3-1 1 15,-7 4-4-15,-4 2 1 16,-8 10-2-16,-6 4 0 15,-17-4-1-15,6 0 1 16,-3-6 0-16,3-4 1 0,4-5 2 16,3-4 0-16,4 0 1 15,3-3 1-15,4-6-1 16,7-3 0-16,7 0 0 16,8-1 0-16,6-2 0 15,0 3 0-15,0 3 0 16,-3 3 0-16,-4 9 0 15,-7-3 0-15,-11 4 1 16,-3 5 1-16,-7 4 0 16,0 3 1-16,0-3 0 15,0 6 1-15,0-3 0 16,3-3 1 0,4-4-3-16,7-5 1 0,4-1-1 15,3-9 1-15,14-6-3 16,7-10 0-16,4-6-6 15,14-3 0 1,-7-15-6-16,6-8 1 0</inkml:trace>
  <inkml:trace contextRef="#ctx0" brushRef="#br0" timeOffset="55414.8569">23354 9398 26 0,'-25'37'13'0,"-7"4"-9"16,25-25 16-16,0 6-17 15,-3 9 1-15,-1 10 1 16,1 6 0-16,-5 6-7 16,1-3 0-16,0 4 5 15,4-7 0 1,-1-7-9 0,4-11 1-16,4-11-5 15,3-5 0-15</inkml:trace>
  <inkml:trace contextRef="#ctx0" brushRef="#br0" timeOffset="55746.5845">23252 9639 30 0,'17'-19'15'0,"11"10"-13"0,-21 9 23 0,4-3-25 16,0 3 1-16,3-3 0 0,-4 3 1 16,1 3-3-16,0 3 1 31,-4 0 1-31,-7 7 1 0,0 6-1 15,-4 9 0-15,-3-6 0 16,-4 3 1-16,4-6-1 16,0-1 1-16,0-5 0 0,0-4 1 15,0 1-1-15,4-4 1 0,-1-3-2 16,4-3 1-16,0 0-2 16,0 0 1-16,0 0-1 15,0 3 1-15,4 1 0 16,-1 5 0-16,1 7 0 15,-4-7 1-15,3 0 0 16,1 1 0-16,3-7-6 16,3-3 0-16,12-6-10 15,2-7 1-15</inkml:trace>
  <inkml:trace contextRef="#ctx0" brushRef="#br0" timeOffset="59164.8148">24007 9451 29 0,'-11'-3'14'0,"-21"6"-5"0,25 3 14 0,-10 7-22 16,-5 9 0-16,-2 3 1 15,-5 12 0-15,1 1-3 16,0 0 1-16,7-1 1 16,3-5 0-16,8-10-1 15,-1 0 0-15,4-13 0 16,7-6 0-16,3-3 0 15,12-12 0-15,6-4 0 16,10-9 1-16,15 3-1 16,11-3 1-16,10-3-1 15,-11-1 1-15,-3 1-1 16,-7 3 1-16,-7 3-5 16,-7 6 0-16,-15 7-7 15,-10 12 1-15</inkml:trace>
  <inkml:trace contextRef="#ctx0" brushRef="#br0" timeOffset="59488.8118">23774 9896 24 0,'-43'60'12'0,"29"-29"-6"0,14-31 13 0,0 3-16 16,0-3 1-16,0 3 1 16,0-3 1-16,7-3-7 15,0 3 1-15,7-9 4 16,4-10 1-16,3-12-1 15,7-10 0-15,4 0-1 16,11-6 0-16,6 6-1 16,7 7 0-16,-6 6-1 15,-8 6 0 1,-7 6 0-16,-3 3 0 16,-7 10-1-16,-7 13 1 15,-4 12 0-15,-7 12 0 0,-4 7 0 16,-6 3 1-16,-8 3-2 15,-7-6 0-15,-3-1-4 16,-3 1 1-16,-1-6-5 16,-3-7 1-16,-1-6-8 15,5-10 1-15</inkml:trace>
  <inkml:trace contextRef="#ctx0" brushRef="#br0" timeOffset="59901.0878">23932 9815 26 0,'0'-10'13'0,"4"7"-10"0,-4 3 16 16,0 0-17-16,7 3 0 16,4 0 1-16,-8 4 0 15,1 2-4-15,6 7 1 16,-3-7 2-16,-7 4 0 16,4-4-1-16,-4 4 0 15,3-4-1-15,1 0 1 16,3-2-1-16,-4-1 1 0,-3-6-1 15,8 3 0-15,-8 0 0 16,-8 0 0-16,-2 4 0 16,-4-1 0-16,0 3 0 15,-7-2 1-15,-1 2 0 16,5 0 1 0,-1 1 0-16,0 2 0 15,1 1 0-15,3-1 1 0,0 1-1 16,3-4 0-16,4 1 0 15,3-1 0-15,8-2-1 16,3-1 1-16,7-3-1 16,4-6 0-16,3-3 0 15,21-10 0-15,15 3-6 16,3-15 0-16,3-10-8 16,4-2 0-16</inkml:trace>
  <inkml:trace contextRef="#ctx0" brushRef="#br0" timeOffset="60358.1786">24719 9448 41 0,'-88'22'20'0,"17"3"-21"16,47-13 30-16,-5 4-28 15,1 6 1-15,4-3-1 16,2-7 1-16,8 4-2 15,11-7 1-15,6 1 2 16,8-10 0 0,3 0 0-16,18-3 0 15,3-4 0-15,4-2 0 16,3-7-3-16,-3 1 0 16,-7-1-5-16,-4 3 1 15,-7 1-3-15,-3 6 1 16,-8 2-2-16,-3 8 0 15,-3 5 1-15,-8 7 1 16,-6-1 3-16,-4 7 1 0,0 13 3 16,-4 6 1-16,-3 9 3 15,0 3 0-15,-8-6 2 16,1 0 1-16,3-3 2 16,1 0 0-16,-1-3-1 15,0-4 1-15,1-8-3 16,-8-4 1-16,4-10-3 15,3-5 0-15,7-7-4 16,4-9 1-16,7-7-14 16,7-6 0-16,14-9-8 15,11-16 1-15</inkml:trace>
  <inkml:trace contextRef="#ctx0" brushRef="#br0" timeOffset="61047.2617">25023 9485 31 0,'-4'-15'15'0,"15"5"-5"0,-8 7 13 0,11 6-21 16,4 0 0-16,3 4 0 15,0-1 1-15,0 3-4 16,8 1 0-16,-5-1 1 16,1 4 1-16,-11 2-6 15,-3 1 1-15,-15 0-8 16,-6 6 1-16</inkml:trace>
  <inkml:trace contextRef="#ctx0" brushRef="#br0" timeOffset="61385.8147">24906 9859 35 0,'-32'15'17'0,"11"-12"-16"16,21-3 27-16,0 0-28 0,0 0 1 16,11 0 0-16,6 0 0 15,5-3-2-15,2 0 1 16,19-6 0-1,2 2 1-15,1 1-1 0,-3 3 0 16,-5 3 0-16,-6 0 0 16,-11 0 0-16,-6 3 0 15,-8 7 0-15,-7-1 1 16,-15 7 1-16,-2-4 1 16,-11 4 0-16,-1 0 0 15,1-4 1-15,0 1 0 16,0 2-1-16,-1 4 0 15,1 0-2-15,0 0 1 0,-4 3-2 16,8-3 1-16,-1-4-4 16,4 1 0-16,3-4-7 15,4-2 0-15,3-7-4 16,1-9 0-16</inkml:trace>
  <inkml:trace contextRef="#ctx0" brushRef="#br0" timeOffset="61563.5037">24779 9997 35 0,'0'0'17'0,"14"6"-12"16,-10 3 28-16,3 7-29 0,3 6 1 15,4 0 2 1,4 9 0-16,3 7-9 16,4-1 0-16,3 1 5 15,18-3 1-15,-4-7-10 0,4-9 1 16,7-10-10-16,0-9 1 15</inkml:trace>
  <inkml:trace contextRef="#ctx0" brushRef="#br0" timeOffset="61917.4646">25531 9470 26 0,'7'-3'13'0,"7"-4"-1"15,-14 7 10-15,3 0-20 16,1 3 1-16,3 4 0 16,0 2 0-16,3 4-5 15,8-1 1-15,3 4 2 16,7 0 0-16,-3-4-9 16,3-2 0-16,4-4-2 15,-18 6 0-15</inkml:trace>
  <inkml:trace contextRef="#ctx0" brushRef="#br0" timeOffset="62109.4557">25351 9862 42 0,'-22'-13'21'0,"37"1"-26"0,-8 5 40 16,7-11-34-16,7 2 1 16,11 0 1-16,6-6 0 15,15 7-4-15,7-7 1 16,4 0-3-16,-11 3 0 15,-7 6-8-15,-8 4 1 16,-6-1-3-16,-7 10 0 16</inkml:trace>
  <inkml:trace contextRef="#ctx0" brushRef="#br0" timeOffset="62264.1499">25552 9837 39 0,'-46'40'19'16,"0"1"-24"-16,35-35 38 0,4 1-34 15,4-1 1-15,6 3-1 16,4-5 1-16,8-4-1 16,2 3 1-16,4-6-4 15,4-1 1-15,7-5-5 16,10-4 0-16,0-2-2 16,4-7 0-16</inkml:trace>
  <inkml:trace contextRef="#ctx0" brushRef="#br0" timeOffset="62849.2799">25770 9877 24 0,'-52'35'12'0,"-30"9"-9"0,65-41 21 16,-4 3-20-16,-4 4 0 15,-3-1 2-15,-1 0 0 16,-2 4-8-16,2-1 1 16,1 1 6-16,7-4 1 15,7-2-3-15,3-1 0 16,8-6 0-16,10-6 0 15,7-4-1-15,11-2 0 16,6-1-2-16,5 1 1 16,6-1-4-16,0 1 1 0,-3-1-2 15,-4 7 1-15,-10 3-2 16,-11 6 1-16,-14 3-1 16,-7 3 1-16,-10 7 3 15,-5 3 1-15,1 3 2 16,0 0 1-16,0 0 1 15,7-3 1-15,3-7-1 16,8-2 1-16,3-1-2 0,7-3 1 16,3-12-3-16,11 0 1 15,8-4-2-15,2-2 1 16,-2-1-3-16,-5 1 1 16,-6 2-4-16,0 4 0 15,-11 6-4-15,-7 3 0 16,-11 7-4-16,-6 2 0 15,-12 4 3-15,-2-1 0 16,-5 14 8-16,-3 2 0 0,-3 0 6 16,3 4 1-16,4-13 6 15,7 3 0-15,7-6 0 16,7-4 1-16,6 1-4 16,8-10 0-16,8 1-3 15,6-7 0-15,3-7-2 16,8-5 1-16,3-4-6 15,11-9 0-15,0 3-9 16,-4 0 1-16,4 0-5 16,-11 3 1-16</inkml:trace>
  <inkml:trace contextRef="#ctx0" brushRef="#br0" timeOffset="62995.2082">25541 10298 46 0,'-21'37'23'0,"-14"13"-30"0,28-37 41 0,-4 3-34 15,4 12 0-15,3-9-11 16,4-1 0-16,11-2 4 16,0 0 1-16</inkml:trace>
  <inkml:trace contextRef="#ctx0" brushRef="#br0" timeOffset="63328.437">26070 9749 44 0,'-14'15'22'0,"32"-5"-21"0,-8-10 38 0,5 0-38 15,13 0 1 1,7-6 0-16,7-7 0 0,4-3-3 16,-3-2 1-16,-5-4-2 15,1 3 0-15,-4 0-6 16,-6 0 1-16,-1 0-7 15,-10 1 0-15</inkml:trace>
  <inkml:trace contextRef="#ctx0" brushRef="#br0" timeOffset="63855.5429">26342 9614 44 0,'-28'25'22'0,"-8"38"-29"15,29-44 37-15,-3 3-30 16,-1 3 1-16,-3 6-3 15,0 7 1-15,0-7-3 16,0-3 1-16,0 0-3 0,3-2 1 16,0-1-2-16,-3 0 0 15,0-7 2-15,0-2 0 16,-3-3 6-16,-1-4 0 16,0-3 4-16,4 1 1 15,4-4 2-15,-1 0 1 16,7-3 0-16,4-6 0 0,7-1-3 15,8-2 0-15,2-7-4 16,8 4 1-16,14-4-5 16,7-3 1-16,3-6-5 15,-3 0 0 1,-4 0-4-16,-3 0 0 0,-7 3-4 16,-4 3 1-16,-7 3 2 0,-7-2 1 15,0 8 9-15,-10 4 0 16,-8 6 6-16,-6 3 0 15,-4 7 6-15,-11 2 1 16,-10 7 0-16,-8 3 0 0,1 3-5 16,7-3 1-16,-1 0-3 15,5 3 0-15,-1 0-3 16,4 0 0-16,3 0-1 16,4-3 0-16,7-3-2 15,3-3 0-15,1-4-3 16,3-2 0-16,3-1-4 15,4 0 0-15,4-2-5 16,3-4 1-16,0-6-1 16,3 0 0-16</inkml:trace>
  <inkml:trace contextRef="#ctx0" brushRef="#br0" timeOffset="64242.3976">26091 10113 25 0,'-3'0'12'0,"-8"6"-6"15,8-3 23 1,-4 3-26-16,0 1 1 0,0-1 2 0,0 0 1 15,0 0-8-15,-1-3 0 16,5 1 6-16,-1 5 0 16,1 0-2-16,-1 4 1 15,4 3-1-15,0-4 1 16,0 1-1-16,4-4 0 16,3 1-1-16,0-7 1 15,4-3-1-15,3-10 0 16,0-2-1-16,3 2 0 15,1-2 0-15,0-4 0 16,-8 4-1-16,-6-4 1 16,-4 6-1-16,-4 4 0 0,-3 3 0 15,0 3 0-15,-3 3-1 32,-1 0 1-32,0 0-1 15,4 1 1-15,0-4 0 16,4 3 0-16,3 0 0 15,7-3 0-15,3-3-1 0,1-4 1 0,3-2-5 16,11-3 1-16,7-4-10 16,6 3 0-16,8-6-3 15,4-6 1-15</inkml:trace>
  <inkml:trace contextRef="#ctx0" brushRef="#br0" timeOffset="64589.5311">26614 9630 44 0,'-25'-10'22'0,"32"10"-31"15,-4-3 41-15,5 3-30 16,6-3 0-16,0 3 0 16,3 0 0-16,8 6-3 15,0 4 0-15,-4 5 3 16,-7 1 0-16,-7 3-2 15,-10 3 1-15,-8 0 0 16,0 3 0-16,1 0 1 16,-4 0 0-16,3-3-1 15,-3 6 1-15,3-6-1 16,1 3 1-16,-1-6-1 16,1-6 1-16,-4 2-1 15,-1 4 0-15,-2 0-1 16,-1-3 1-16,1-1-6 0,2-2 1 0,-2-7-10 15,6-6 0-15,4 0-1 16,7-9 1-16</inkml:trace>
  <inkml:trace contextRef="#ctx0" brushRef="#br0" timeOffset="64759.2315">26536 9743 54 0,'-7'47'27'0,"-25"75"-32"15,22-97 56-15,-5 13-50 16,-6 12 1-16,-3 16 0 16,2 12 0-1,22 25-20 1,15-24 1-16</inkml:trace>
  <inkml:trace contextRef="#ctx0" brushRef="#br0" timeOffset="65253.8253">26853 9739 37 0,'-7'10'18'0,"36"-32"-13"0,-19 12 13 0,8-2-18 15,-1-1 0-15,5-5 0 16,6 2 1-16,4 0-2 16,-1 4 0-16,5-4-5 15,-5 3 1-15,-2 4-5 16,-8 0 1-16</inkml:trace>
  <inkml:trace contextRef="#ctx0" brushRef="#br0" timeOffset="65431.1974">27104 9576 31 0,'-25'-3'15'0,"-17"22"-12"0,28-6 25 16,-7 18-28-16,-11 7 1 15,-10 5-1-15,-8 4 1 16,8 1-2-16,3-5 1 0,7-5-3 16,4-3 0-16,7-4-7 15,7-6 0-15</inkml:trace>
  <inkml:trace contextRef="#ctx0" brushRef="#br0" timeOffset="65810.6822">26772 10025 25 0,'-3'12'12'0,"10"23"-4"16,-7-23 15-16,-4 4-21 16,-6 3 0-16,-1 12 1 15,1 4 1-15,-5-1-5 16,5 10 1-16,-1-6 3 15,1 2 0-15,3-8-2 0,0-7 1 16,3-9-1-16,1-10 0 16,3-6-1-16,7-19 1 15,10-12-1-15,4-16 1 16,11-7-1-16,3-2 1 16,4 3-2-16,0-1 1 15,0 7 0-15,0 6 1 16,3 10 0-16,-7 12 1 15,-3 10 0 1,-7 9 1-16,-4 6 0 16,-7 10 1-16,-7 9-1 15,-7 9 0-15,-7 7-1 16,-4 9 0-16,-3 4-2 16,-3 2 1-16,-1 1-5 15,4-4 0-15,0-9-5 16,3-7 0-16,4-8-6 15,4-7 1-15</inkml:trace>
  <inkml:trace contextRef="#ctx0" brushRef="#br0" timeOffset="66083.0595">26913 10241 34 0,'11'-19'17'0,"28"-3"-17"0,-32 19 26 15,7-3-25-15,0 3 0 16,0 3 1-16,0 3 0 0,-3 3-3 15,-4 4 1-15,-7 5 1 16,-4 4 0-16,-3 3-1 16,-3 3 1-16,-4-3-1 15,-7 0 1-15,-4 0 0 16,-3 0 1-16,6-9 0 16,5-4 1-16,10 0-1 15,7-6 1-15,14-9-4 16,3-9 1-16,12-11-9 15,17-8 0-15,3-4-4 16,14-6 0-16</inkml:trace>
  <inkml:trace contextRef="#ctx0" brushRef="#br0" timeOffset="68976.5754">27393 9915 30 0,'14'0'15'0,"43"-25"-9"0,-43 16 16 0,0-4-22 15,0-3 1-15,4-3 0 16,3-9 1-1,4-3-5-15,-1 0 0 16,1 2-4-16,-7 4 1 0,-4 3-4 16,-4 0 1-16</inkml:trace>
  <inkml:trace contextRef="#ctx0" brushRef="#br0" timeOffset="69155.6507">27651 9532 23 0,'-11'16'11'0,"-3"41"-7"0,11-29 19 15,-8 19-21-15,-3 19 1 16,0 0 1-16,-7 9 0 15,-1 6-5-15,-2 10 0 16,3 0 3-16,-1-6 0 16,8-13-1-16,4-12 0 15,6-10-3-15,4-9 0 16,4-16-5 0,-1-10 1-16,11-12-4 15,-3-15 1-15</inkml:trace>
  <inkml:trace contextRef="#ctx0" brushRef="#br0" timeOffset="69341.8415">27488 10166 23 0,'-21'-25'11'0,"-3"25"-2"0,20 3 18 16,-3 0-24-16,0 6 1 15,0 7 2-15,3-3 1 16,4 2-8-16,4-5 1 16,3-4 5-16,4-3 0 15,3-6-2-15,7-9 1 16,-4-4-5-16,5-3 1 15,6-3-7-15,7-9 0 16,0 2-7-16,1-2 1 16</inkml:trace>
  <inkml:trace contextRef="#ctx0" brushRef="#br0" timeOffset="69515.8342">27986 9730 43 0,'3'3'21'0,"15"-44"-19"0,-7 32 37 0,6-10-38 15,4 0 0-15,8-3 0 16,6-3 0-16,7 3-2 16,-3 0 1-16,7 7-4 15,-7 8 1-15,-11 7-6 16,-10 7 0-16,-15 5-5 16,-13 7 1-16</inkml:trace>
  <inkml:trace contextRef="#ctx0" brushRef="#br0" timeOffset="69962.6058">27915 9978 33 0,'-67'22'16'0,"14"-13"-15"0,50-9 28 16,-1 0-28-16,1 0 0 0,3 0 2 15,3-6 0-15,11 0-3 16,8-10 0-16,6-6 2 16,11-3 1-16,-1-7-1 15,8 1 0-15,-3-7-1 16,6-2 0-16,0 5-1 15,-3 7 1-15,0 9-1 16,-11 7 1-16,-3 12 0 16,-14 3 0-16,-11 6 0 15,-7 7 0-15,-4 3-1 16,-6-1 1-16,-1-2-3 16,1-3 0-16,-5-4-3 15,1-3 0-15,0-2-3 16,0-4 1-16,4-4-2 15,-1-2 1-15,0-3 2 16,1-1 0-16,-1-5 2 16,8-1 1-16,-1 3 3 15,1 1 1-15,3 12 1 0,0 0 1 16,3 3-1-16,1 0 1 16,-1 7-1-1,-3-1 1-15,0 7-2 16,0-4 0-16,-3 4-1 0,-1 0 0 0,-3 2-5 15,0 4 1-15,-4 0-4 16,-3 3 1-16</inkml:trace>
  <inkml:trace contextRef="#ctx0" brushRef="#br0" timeOffset="70575.2433">27852 10072 20 0,'-7'-3'10'0,"28"-10"-7"15,-10 7 16-15,6-4-17 16,4 1 0-16,11 0 3 15,0-1 0-15,0-2-7 16,3-1 1-16,7-6 4 16,-3 10 0-16,-4 0-2 15,-7-1 0-15,-6 7-3 0,-8 6 1 32,-11 7-2-32,-6-1 1 15,-8 3-1-15,-6 1 0 0,-5 0 1 0,-2 2 0 16,3-2 1-16,3-4 0 15,0-3 1-15,4 1 0 16,7-7 0-16,-4 0 0 16,4 0 0-16,4-3 1 0,-4-1-1 31,7 1 1-31,0 3 0 16,0 0 1-16,7 3 0 15,-7 4 1-15,3 2-1 0,-3 4 0 0,0 5-1 16,0 8 1-16,-10 8-1 15,6 4 0-15,-6 2 0 16,-1-2 0-16,-3 0-1 16,7-4 1-16,-4-9 0 15,4 0 1-15,4-9-1 16,-1-7 0-16,4-2-1 16,0-7 1-16,7-7-1 15,-3-5 1-15,-4-1-1 16,-7-2 1-1,0-1-1-15,0 3 0 16,-7 4 1-16,-4 3 1 16,7 6 0-16,1-3 0 0,3 3 0 15,7 0 1-15,0 0 0 16,14-3 1-16,3-7-1 0,12 1 0 16,-1-7-1-16,4-6 1 15,6 0-6-15,8 0 0 16,11-3-11-16,10 3 1 15</inkml:trace>
  <inkml:trace contextRef="#ctx0" brushRef="#br0" timeOffset="71616.8032">28631 9667 28 0,'-17'13'14'0,"-15"21"-9"0,21-24 11 0,-6 2-15 15,6 4 1-15,4-4 0 16,-3 1 1-16,3-4-4 16,7-2 0-16,3-7 2 15,8-10 0-15,6-9 0 16,4-6 0-16,8-3 0 15,2 0 1-15,1 3 0 16,7 0 0 0,3 3 0-1,-6 9 1-15,-8 4-1 16,-14 6 0-16,-3 6 0 16,-4 3 0-16,-14 4-1 15,-4 8 0-15,-3 4-1 16,-7-3 1-16,0 0-1 0,-1 0 0 15,1-4 0-15,7-2 1 16,0-4-1-16,3-2 0 16,1-4-1-1,-1 0 1-15,8 0 0 0,3-3 0 0,3-3-1 16,4-3 1-16,7-4 0 16,0 4 0-16,1-7-1 15,2 7 1-15,-3 0 0 16,-3 6 0-16,-8 0 0 15,-3 6 0-15,-7 0-1 16,-3 7 1-16,-1 6-1 16,-6 3 1-16,2-3 0 15,1 3 0-15,4 3-1 16,-1-3 1 0,1-4-1-16,3-2 1 15,3-3 0-15,4-1 0 16,0-2 0-16,4-4 0 15,3-3 0-15,3-3 0 16,4-3 0-16,0 0 1 16,1 0-1-16,-8 3 0 15,3 0 0-15,1 3 0 16,-8 6 0-16,-3 1 1 0,0-1-1 16,-3 0 0-1,-8 4 0-15,1 3 0 0,3 2 0 16,-1 4 0-16,1-3 0 15,0 0 0-15,0-3 0 16,4-4 0-16,3-2-1 16,0-4 1-16,3-3-1 15,1-3 0-15,-1-3-1 16,1-3 1-16,-4-1-1 16,-4 1 0-16,-3 3 0 15,0 0 1-15,-3 0 0 16,-1-1 0-16,-3 1 1 15,-4 3 1-15,1 0 1 16,-1 0 0-16,0 3 1 16,-3 1 0-16,4 2 1 15,-8 3 0-15,0 4-1 0,1 3 1 16,6 2-2-16,14 1 1 16,8 0-1-16,14-3 0 15,6-4-1-15,8 1 1 16,3-7-2-16,8-6 1 15,6-6 0-15,4-7 1 16,14-2-5-16,11-4 1 16,3 0-7-16,7-3 0 0,-7 6-6 15,-14 1 1-15</inkml:trace>
  <inkml:trace contextRef="#ctx0" brushRef="#br0" timeOffset="71857.1399">29002 9677 35 0,'-4'-22'17'15,"26"6"-15"-15,-12 16 26 0,4 0-28 16,4-3 1-16,7 3 0 15,-1-6 1-15,4-1-4 16,4 4 1-16,0 0-4 16,-4 3 0-16,-7 3-5 15,-7 4 0-15</inkml:trace>
  <inkml:trace contextRef="#ctx0" brushRef="#br0" timeOffset="72329.6119">29129 9793 22 0,'-42'-3'11'0,"6"12"-11"0,26-9 12 0,-4-3-12 15,-4 3 0-15,-3 0 0 16,3 6 0-16,-3 0-1 0,10 1 1 16,1 2 0-1,3 7 1 1,3-4 0-16,1 4 0 16,3 0 2-16,-4 2 1 0,1-2 0 15,-1-3 0-15,1 2 1 16,-4 1 0-16,-4 0-1 15,0-1 1-15,1 1-3 16,3-3 0-16,0-4-1 16,3-3 1-16,4-6-2 15,4-3 1-15,6-3-1 16,4-4 0-16,8 4 0 16,9 3 0-16,1-6-1 15,3 2 1-15,1 1 0 16,-12 3 1-16,1 0 0 15,-7 3 1-15,-11 3 0 16,-11 3 1-16,-6 4 0 16,-8 2 1-16,-3 1-1 15,-7 2 1-15,-1 1-1 16,15 0 1-16,0-4-2 16,0 1 0-16,14-4-1 15,7-2 1-15,11-4-3 0,-1-3 0 16,15-3-6-16,-4-4 1 15,11 1-10-15,0 0 1 16</inkml:trace>
  <inkml:trace contextRef="#ctx0" brushRef="#br0" timeOffset="72662.1976">30004 9341 41 0,'-11'3'20'0,"15"7"-9"15,-4-10 28-15,-4 9-36 16,-6 4 1-16,-15 12 2 15,-10 16 1-15,-11 21-7 16,-18 29 0-16,-20 3 5 16,-5 7 1-16,-2 5-2 15,17 1 0-15,0-10-5 16,21-3 0-16,3-16-13 0,18-12 1 16,-3-3-6-16,7-10 0 15</inkml:trace>
  <inkml:trace contextRef="#ctx0" brushRef="#br0" timeOffset="78013.9053">30134 9661 22 0,'-10'-31'11'0,"20"21"-5"0,-10 10 11 16,0 0-14-16,7 0 1 15,0 0 1-15,4 10 1 0,-4 2-8 31,11 1 0-31,-1 2 5 16,-3 1 1-16,8 0-4 16,-12-1 1-16,8 1-6 15,-8 0 1-15,-10 3-6 16,0-1 1-16,-3 8-1 16,-22 2 1-16</inkml:trace>
  <inkml:trace contextRef="#ctx0" brushRef="#br0" timeOffset="78503.0955">29926 9997 29 0,'-39'0'14'0,"32"-7"-11"0,7 7 30 16,0 0-31-16,7 0 1 16,4-3 0-16,10 3 1 15,7-9-5-15,11-1 0 16,0 1 3-16,3 3 0 16,-3-1-3-16,0 4 1 15,-7 6-2-15,-8 4 1 0,-10-1-1 0,4 0 0 16,-7 0 0-16,-8 4 0 15,-3-1 1-15,-3 1 1 16,-15 2 0-16,4 1 0 16,-11-1 1-16,4 1 1 15,-11 3 0-15,1 2 0 16,2 4 0-16,-2 3 0 0,-5 7-1 16,12-1 1-16,-12 0-1 31,15-2 0-31,0-4 0 15,0-3 0-15,3-3-3 16,1-7 0-16,6-3-5 16,0-9 1-16,8-6-5 0,-4-6 1 15,0-4-3-15,3-6 1 16,1 3 7 0,87 25 5-1,-161-24 4-15,84 15 0 16,0 9 5-16,3 6 1 15,1 4 1-15,3 6 1 16,0 0-7-16,0 0 0 16,8-3-5-16,-5-4 0 15,11-2-8-15,11-4 1 0,4 1-5 16,9-10 0-16</inkml:trace>
  <inkml:trace contextRef="#ctx0" brushRef="#br0" timeOffset="78758.355">30730 9526 27 0,'-17'-6'13'0,"17"9"-13"16,3 0 20-16,4 7-19 0,4-1 1 15,0 0 0-15,10 4 0 16,-4-1-5-16,12 7 0 16,-8 0-2-16,0 0 1 0,-10-3-5 15,3 2 1-15</inkml:trace>
  <inkml:trace contextRef="#ctx0" brushRef="#br0" timeOffset="78952.6952">30632 9786 24 0,'-96'0'12'0,"44"13"-5"0,41-13 21 0,-7-3-25 16,8 3 1-16,6 0 1 16,1 3 1-16,6 0-7 15,8-3 1-15,10-3 4 16,18-3 1-16,3 3-3 16,18-7 1-16,-11-2-4 15,11 2 0-15,-3-2-7 16,-11 2 1-1,3 4-6-15,-10 12 0 16</inkml:trace>
  <inkml:trace contextRef="#ctx0" brushRef="#br0" timeOffset="79139.8398">30635 9931 28 0,'-88'19'14'0,"56"9"-10"15,29-28 19-15,-4 0-22 16,7 3 0-16,0 0 0 15,0-3 0-15,10 0-2 16,19 0 1-16,2 0-3 16,15 3 1-16,-4-6-6 15,8 3 1-15,-1 0-2 16,1-3 0-16</inkml:trace>
  <inkml:trace contextRef="#ctx0" brushRef="#br0" timeOffset="79699.5199">31034 9940 23 0,'-11'0'11'0,"-13"0"-11"0,13 0 21 15,-7 3-20-15,-10 4 1 16,7 2 0-16,-11-3 0 16,-7 0-3-16,-10 4 0 15,-11 2 3-15,0 4 0 16,0 3-2-16,0 3 1 16,4-3 0-16,3-1 0 15,14-2 1-15,7-3 1 16,8-1-1-16,2-2 1 0,15-1 0 15,4-6 0 1,6-3-1-16,11 0 1 16,8-6-1-16,9-3 0 15,8-7-1-15,14 3 0 0,0 4-2 16,-7-4 0-16,0 7-3 0,-15 3 1 16,-9 3-1-16,-12 6 0 31,-45 19 1-16,0 4 0-15,-4-4 2 16,7 0 1-16,11-6 2 16,0-4 0-16,10 1 1 0,4-10 1 15,7-3-2-15,11-9 1 16,6 0-2-16,8-4 1 16,3 1-2-16,0-4 1 15,-6 4 0-15,2 0 0 16,-13 2-1-16,-8 4 0 15,-10 6 0-15,-14 0 1 16,0 4-1-16,-7 2 0 0,7 4 0 16,7-7 0-16,-1 0-1 15,5-3 1-15,6 0 0 16,4-3 0-16,4 4 0 16,-4-4 0-16,14 3-1 15,0-3 1-15,7 0-5 16,-10 6 0-16,10 3-7 15,-14 10 1 1</inkml:trace>
  <inkml:trace contextRef="#ctx0" brushRef="#br0" timeOffset="79911.5082">30321 10539 40 0,'-14'3'20'0,"25"0"-18"0,-4-6 33 0,3 3-31 16,8 0 0-16,3-3 1 15,0 0 0-15,11-7-7 16,7 1 0-16,0-3 3 16,7-1 1-16,-11 4-8 15,4-1 1-15,-4 1-7 16,-14-1 0-16,4 10-3 16,-15 0 1-16</inkml:trace>
  <inkml:trace contextRef="#ctx0" brushRef="#br0" timeOffset="80179.8546">30575 10407 31 0,'-35'-3'15'0,"39"-3"-10"0,-4 6 28 0,3-6-28 16,-3 6 1-16,0 0 2 16,0 0 1-16,0 0-11 15,4 6 0 1,-4 0 7-16,0 4 1 15,0 5-3-15,0 4 1 0,0 0-2 16,-4-3 0 0,1 2-1-16,-1 7 0 0,0 4 0 15,1-1 0-15,-4 0-2 16,7 0 0 0,-4 4-7-16,-3-1 0 0,7 0-9 15,0 1 1-15,0-4-1 16,21-9 1-16</inkml:trace>
  <inkml:trace contextRef="#ctx0" brushRef="#br0" timeOffset="80676.9123">31302 9802 29 0,'0'3'14'0,"25"13"-13"0,-22-13 28 16,8 3-28-16,-4 1 0 15,3-4 0-15,1 3 0 16,3 0-5-16,0 1 1 16,0-4-5-16,8-6 1 15,2 6-2-15,1 0 0 16</inkml:trace>
  <inkml:trace contextRef="#ctx0" brushRef="#br0" timeOffset="80945.7487">31619 9815 24 0,'-17'0'12'0,"3"-7"-14"0,7 7 22 16,-4 4-20-16,-7 5 0 16,-6 7 0-16,-4 6 0 15,-11 0 0-15,0-1 0 16,-10 1 0-16,3-3 0 15,0 0 0-15,7 0 1 16,7-3 1-16,4-4 0 16,14 1 1-16,7-4 0 15,17-3 0-15,1-3 0 16,17-3 0-16,4 0 0 16,0-6-2-16,-4-3 0 0,11 2-4 15,-7 1 0-15,3 0-6 16,-10 3 1-16,-1 3-2 0,-10 3 1 15</inkml:trace>
  <inkml:trace contextRef="#ctx0" brushRef="#br0" timeOffset="81371.4708">31080 10194 25 0,'-18'31'12'0,"8"23"-8"0,2-39 23 0,-2 11-25 16,-4 5 1-16,-7 3 1 15,-4 1 0-15,0 3-5 16,1-4 1 0,2-6 2-16,12-6 1 15,-1-3-2-15,4-6 0 16,4-10 0 0,6-10 0-16,8-2-1 0,3-7 1 15,7-12-1-15,0-3 1 16,11-1-2-16,3-5 1 0,8 5-1 15,-5 7 1-15,1 6-1 16,-11 10 1-16,-6 6 0 16,-12 9 0-1,-28 16 1 1,4 3 1-16,-3-3 0 16,-1 6 1-16,0-6 0 15,4-3 0-15,-3-3 1 16,6-4 0-16,8-2-2 15,-4-4 0-15,7 0-1 16,7-6 0-16,-4-6-5 16,15-6 0-16,3-1-5 0,7-3 0 0,4-2-6 15,0-1 1-15</inkml:trace>
  <inkml:trace contextRef="#ctx0" brushRef="#br0" timeOffset="81776.4574">31373 10332 25 0,'-11'16'12'0,"-24"12"-7"31,21-19 16-31,3 4-18 16,0-1 1-16,1 4-1 0,3-3 1 16,-4-1-6-1,8-2 1-15,-4-1 3 0,7-6 0 16,21-15-6 0,-4-4 1-16,5-12-4 15,6-4 1-15,-7 4-1 16,7-3 0-16,-7 3 2 15,1 2 0-15,-5 11 6 16,4 2 0-16,-14 13 4 16,-7 10 1-16,-7 2 1 15,-3 13 0-15,6 7-2 16,-6 8 1-16,-4-2-1 16,-1 6 0-16,-6 0 0 15,-3 3 0-15,2-3-1 16,1 0 1-16,0-4-1 15,0-5 0-15,7-4-2 16,0-9 1-16,-4-9-4 0,7-7 1 16,11-6-6-16,0-9 1 15,7-4-7-15,8-9 0 16,13-9-3-16,4-7 1 16</inkml:trace>
  <inkml:trace contextRef="#ctx0" brushRef="#br0" timeOffset="82284.4426">32018 9950 25 0,'-10'-10'12'0,"-1"26"-9"0,11-16 20 16,-11 6-22-16,1-3 1 16,-8 3 0-16,1 4 1 15,2-1-4-15,-2 1 0 16,6-4 2-16,8 0 1 0,3 0-2 15,3 1 1-15,4-4-1 16,-3 0 1-16,6 0-1 16,1 0 0-16,0 4 0 15,-4-1 0-15,-7 3 0 16,0 4 1-16,-7 2 0 16,-8 1 0-16,-6 3 1 15,-3 6 0-15,2 0 2 16,1 0 0-16,4-3 0 15,2-3 0-15,5-3-1 0,3-4 0 16,7-2-1-16,7-4 0 16,7-6-2-16,7-6 0 15,4-7-5-15,0-3 1 16,10-2-7-16,-3-1 1 16,10 3-4-16,-3-3 1 15</inkml:trace>
  <inkml:trace contextRef="#ctx0" brushRef="#br0" timeOffset="82596.336">32318 10000 34 0,'-25'3'17'0,"-14"-13"-19"15,29 10 32-15,-8 4-29 16,11-1 1-16,-7 3 1 16,4 0 0-16,2 0-4 15,5 1 1-15,-4-1 1 16,7 0 1-16,10-3-2 15,8 1 1-15,-4-1-1 16,11 0 1 0,-11 6-1-1,-3 4 0-15,-11-1 0 0,-11 1 0 32,0 3 0-17,1-1 0-15,6-2 0 16,-3-4 0-16,7-3-4 15,-7 4 0-15,7-1-4 0,-10 7 0 16,-1 3-4-16,0 6 1 16</inkml:trace>
  <inkml:trace contextRef="#ctx0" brushRef="#br0" timeOffset="82938.9431">31888 10511 35 0,'-32'31'17'0,"25"-28"-17"0,14-3 32 16,3 0-29-16,5-6 0 15,-1-3 2-15,7-4 0 16,0-3-7-16,7-2 1 0,4-1 2 16,-4-3 1-16,-3-6-7 15,3-1 1-15,-7-2-5 16,-3-10 1-16,-8 4-5 16,-2 2 0-16,-5 7 1 31,103 34 12-31,-223-12 1 15,107 12 0-15,3 10 5 16,-7 12 0-16,-4 10 5 16,4 9 0-16,-4-3-5 15,1 6 0-15,-4-3-3 16,10 0 1-16,4-6-2 0,-4-1 0 16,11-2-7-16,0-13 1 15,7-3-7-15,-3-9 1 16,14 2-2-1,-1-8 0-15</inkml:trace>
  <inkml:trace contextRef="#ctx0" brushRef="#br0" timeOffset="83218.1191">32039 10561 31 0,'-35'3'15'0,"-11"10"-23"0,36-10 30 15,-8 0-19-15,-3 3 0 16,0 0 1-16,-1 1 0 15,5-1-6-15,-1 3 1 16,-3-2 3-16,10 2 1 16,1-3-2-16,6 1 1 15,-3-1-2-15,14 0 1 16,-3-3-1-16,-4 0 1 16,17-3-1-16,-2 0 1 15,2 0-1-15,1-3 0 16,-4 0-3-16,-3-3 0 0,-4 0-5 15,0-1 1-15,-4 1-3 16,-3 6 0-16</inkml:trace>
  <inkml:trace contextRef="#ctx0" brushRef="#br0" timeOffset="83311.8803">31859 10608 13 0,'0'0'6'0,"11"0"-2"15,-4 0 7-15,-3 0-19 16,3 0 0-16</inkml:trace>
  <inkml:trace contextRef="#ctx0" brushRef="#br0" timeOffset="83891.7738">32184 10379 30 0,'-7'13'15'0,"14"-23"-14"0,-7 10 29 0,0 0-29 16,0 7 1-16,0-1 0 16,3 3 0-16,-3 1-4 15,0 5 0 1,11-2-8-16,0 3 1 0</inkml:trace>
  <inkml:trace contextRef="#ctx0" brushRef="#br0" timeOffset="84425.7248">32734 9990 30 0,'0'0'15'0,"-17"7"-9"32,6-4 19-32,0 9-24 15,-10 4 1-15,0 0 2 16,-7-1 0-16,10 1-5 0,8-4 1 0,-1-2 2 15,1-4 1-15,10-3 0 16,0-3 0-16,10-3-2 16,8-6 1-16,3-1-1 15,7 1 1 1,4 0-1-16,7 2 1 16,-8 4-2-16,1 6 0 15,3 7 0-15,-13 5 0 0,-1 7 0 16,-11 10 1-16,1 2-1 15,-11 7 0-15,0 6 0 16,-11 0 1-16,1 0-1 16,-11-6 1-16,3 0-2 15,4-7 1-15,-4-3-3 0,1-6 0 16,-5-3-5-16,1-6 0 16,4-6-6-16,-8-1 1 31</inkml:trace>
  <inkml:trace contextRef="#ctx0" brushRef="#br0" timeOffset="84670.2423">32558 10389 34 0,'-21'-13'17'0,"21"29"-15"0,7-10 27 16,-4 0-27-16,4 0 1 16,-3 1 3-16,10 2 0 15,0-6-7-15,-3-3 0 16,6-3 5-16,4-6 0 15,-3-1-1-15,-4 4 0 0,-7-6-1 16,4-1 0-16,-11 0-1 16,0-5 1-16,-11 5-1 15,4 1 1-15,-3 2-4 16,-1 4 0 0,11 6-6-16,0 3 0 15,7 0-7-15,-3 10 0 0</inkml:trace>
  <inkml:trace contextRef="#ctx0" brushRef="#br0" timeOffset="85175.121">33274 10113 27 0,'0'0'13'0,"0"6"-6"0,0-3 13 16,0 3-19-16,-4 1 1 15,-3-4 0-15,4 3 0 16,-4 3-3-16,3 1 0 16,-3 5 2-16,-3-2 0 15,-1 0-2-15,0-4 0 16,4 0-2 0,-3 1 0-16,10-4-2 15,-4-3 0-15,4-3-4 16,4 0 0-16</inkml:trace>
  <inkml:trace contextRef="#ctx0" brushRef="#br0" timeOffset="85942.777">32981 10486 26 0,'11'-7'13'0,"21"-8"-12"0,-22 12 23 0,11-4-23 15,8 1 1-15,2-3 0 16,8-1 0-16,0-5-3 16,3 5 0-16,4 1 2 15,-14 3 0-15,-4-1-2 16,0 4 0-16,-14 3 0 15,-14 0 1-15,-3 6-1 0,-15 1 0 32,-24 15 2-32,-4 3 0 15,14-3 1-15,4-4 1 16,3-2 0-16,8-6 0 16,-1-1 0-1,7 0 1-15,8-2-3 16,3-1 0-16,3-6 0 0,8 0 0 0,7-6-1 15,-8-1 1-15,8-5-3 16,-4-4 1-16,-3-3-4 16,-4 4 1-16,-4-4-3 15,-3-6 0-15,0 6 0 16,-3 0 0-16,3 3 2 16,0 4 1-16,0-1 4 15,-7 1 0-15,7 6 4 16,0-1 0-16,-4 7 2 15,-3 3 0-15,7 4 0 16,-11 2 1-16,8 7-2 16,-8 9 1-16,-3 3-3 15,4 3 0-15,-1 1 0 16,-3-1 0-16,-4 0-4 16,8 1 0-16,-8-1-4 0,8-6 0 15,-1 4-5-15,0-4 1 16,1 0-4-1,3 0 1-15</inkml:trace>
  <inkml:trace contextRef="#ctx0" brushRef="#br0" timeOffset="86131.1464">32956 10674 36 0,'-3'-19'18'0,"24"10"-19"16,-14 6 36-16,4-4-34 15,-1 4 1-15,1 0 2 16,10 3 1-16,0 0-6 15,4 0 0-15,0 0 3 16,3 3 1-16,4-3-5 0,-4 3 0 16,-7 0-6-16,7 1 0 15,-10 2-5-15,-15 3 0 16</inkml:trace>
  <inkml:trace contextRef="#ctx0" brushRef="#br0" timeOffset="86312.0678">32875 10815 48 0,'-14'-9'24'0,"28"5"-27"16,-3 1 45-16,7-3-41 15,3 3 1-15,7 0-1 16,14 0 1-16,-3-4-3 16,0 4 0-16,10 3-6 15,1 0 0-15,3 3-7 16,3 7 0-16</inkml:trace>
  <inkml:trace contextRef="#ctx0" brushRef="#br0" timeOffset="86857.0537">33024 11088 44 0,'-29'-13'22'0,"36"1"-27"0,-7 12 33 0,0-7-27 16,11 4 0-16,0 0 0 15,-1 3 1-15,11-6-3 16,4 6 0-16,0 0 2 16,3-3 0-16,4 0-1 15,-8 3 0-15,1-4-2 16,-4 1 0-16,-3 0-3 15,-8 3 0-15,1 6-2 16,-15 4 1-16,-6-1-1 16,-15 4 0-16,0 3 2 15,-10-1 1-15,3 1 3 16,-10 3 0-16,-4-4 3 16,15-2 0-16,-1-4 3 15,4 1 0-15,6-4 1 16,5-3 0-16,6 0 0 15,11-3 0-15,11-6-1 16,10-3 1-16,7-1-3 16,0 1 1-16,4-1-2 15,7 4 0-15,0 3-1 16,3 6 1-16,-14 3-2 16,15 4 1-16,-15 2-1 15,0 1 1-15,0-1-1 16,-14 1 1-16,4-4-2 15,-14 1 1-15,-8-1-4 16,-3-3 0-16,-4 1-5 16,-3-4 0-16,-10-3-5 15,2 0 1-15</inkml:trace>
  <inkml:trace contextRef="#ctx0" brushRef="#br0" timeOffset="87285.8645">33073 11154 34 0,'-18'3'17'0,"18"3"-19"0,0-3 29 0,-3 0-27 16,-4 4 1-16,7-1-1 16,0 0 1-16,0 0-2 15,7-2 1-15,-4-1 0 16,8-3 0-16,3 0-1 16,0-3 1-16,4-4-1 15,3 1 0-15,0 0 0 16,0-1 0-16,-3 4 0 15,-1 0 1-15,-6 3 0 16,-7 3 0-16,-4 0 0 16,-11 4 0-16,-3 2-2 15,-11-3 0-15,4 4-1 0,0-4 1 16,10 0-1 0,-6 1 0-16,6-4 1 15,1 0 0-15,6-3 4 16,-3 3 1-16,0 0 1 0,3-3 1 15,4 3 0-15,0-3 0 16,11 0-1-16,0-3 0 16,-1 0-2-16,8 0 0 15,3 3-4-15,-3 0 0 16,-4 0-7-16,3 0 1 16,-6 6-3-16,-11 4 0 0</inkml:trace>
  <inkml:trace contextRef="#ctx0" brushRef="#br0" timeOffset="87476.8539">32875 11398 43 0,'-38'10'21'0,"34"-20"-26"15,4 13 42-15,11 1-33 16,-1-1 0 0,1 3 1-16,17-6 1 0,4 0-9 15,-4-3 1-15,11-3 2 16,-7-4 1-16,6 1-6 15,-6-4 0-15,0 4-5 16,-4-4 0-16,-10 4-5 16,-15-4 1-16</inkml:trace>
  <inkml:trace contextRef="#ctx0" brushRef="#br0" timeOffset="87763.391">33034 11364 31 0,'-49'25'15'0,"-1"12"-11"0,40-27 25 15,-1-1-26-15,8 4 0 16,-4 3 4-16,7 2 0 0,7 1-8 15,-4-3 0-15,18-1 5 16,-3-5 1-16,3-4-5 16,-3-3 0-16,3-6-7 15,0 0 1-15,-3-3-7 16,-4-4 1-16,4-5-2 16,-8 2 0-16,1 4 10 31,105 28 4-31,-232-35 5 15,105 25 0-15,1 7 6 16,-12 6 0-16,-6-3 1 16,-4 0 0-16,4-1-15 15,-11 4 1-15,8 3-10 16,-8 0 1-16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2:15:48.23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24479 13427 23 0,'-7'10'11'0,"-14"11"-4"0,7-11 11 16,-4 2-15-16,-6 7 0 15,-5 3 2-15,5 6 0 16,-1-3-7-16,4 1 1 15,7-11 3-15,3-2 1 0,4-1-3 16,7 1 1-16,7-4-1 16,4 4 0-16,3-1 1 15,3 7 0 1,-2-3 1-16,-1 3 1 0,0 0 1 16,-4 6 1-16,-6-10 0 0,-4 1 0 15,-7 0 0-15,-4-1 0 16,-3 1-2-1,-4 0 0-15,1-1-2 0,-1-2 1 0,4-4-4 16,0-2 0-16,7-1-6 16,0-6 0-16,7 0-6 15,7-6 1-15,11-7-3 16,6 4 1-16</inkml:trace>
  <inkml:trace contextRef="#ctx0" brushRef="#br0" timeOffset="258.1183">24578 13769 21 0,'28'-16'10'0,"4"26"-1"0,-21-13 18 16,10-10-21 0,-4-3 0-1,-2-3 1-15,-5-2 1 16,-6 2-10-16,-8 6 0 16,-10 4 7-16,-11 9 0 15,-14 9-4-15,1 10 1 16,-1 3 0-16,4 9 0 15,6-6-1-15,8 0 0 0,4-3 0 16,2-3 0-16,8 0-1 16,7-3 1-16,4-4-1 15,3-2 1-15,7-4-7 16,0 0 1-16,7-3-8 16,11-3 1-16,7-3-2 15,-7-9 0-15</inkml:trace>
  <inkml:trace contextRef="#ctx0" brushRef="#br0" timeOffset="587.9786">24783 13775 35 0,'-22'0'17'0,"26"13"-18"15,-4-13 34-15,0 0-30 16,4-3 0-16,3-7 2 16,3-2 1-16,4-7-8 0,0-3 1 15,4-9 2 1,3-1 1-16,-3 1-7 0,-4 3 0 15,0 2-5-15,-7 5 0 16,-3 2-2-16,-4 6 1 0,-4 7 4 16,-3 6 0-16,-4 9 7 15,1 13 0-15,-1 3 7 16,4-3 0-16,-3 25 3 16,-1 4 0-1,4-1 0-15,3-3 0 16,1-7-3-16,6-2 0 15,1-7-2-15,3-2 0 16,4-10-4-16,3-7 1 16,3-9-10-16,5-9 1 0,-1-7-8 15,21-5 1-15</inkml:trace>
  <inkml:trace contextRef="#ctx0" brushRef="#br0" timeOffset="767.4569">25315 13462 41 0,'0'15'20'0,"-3"29"-17"16,-4-16 31-16,-7 19-32 15,-8 13 1-15,1 3 0 16,0-4 0-16,4 4-14 16,9-3 0-16,16 2-1 0,-1-2 0 15</inkml:trace>
  <inkml:trace contextRef="#ctx0" brushRef="#br0" timeOffset="1487.6028">27178 13553 18 0,'-14'-13'9'0,"-14"7"-5"0,17 12 9 15,-3 0-12-15,-4 7 1 0,1 6 0 16,3-1 1-16,3 4-4 16,4-3 0-16,3 3 2 15,4-6 0-15,4-7 0 16,7 4 0-16,3 9-1 16,0-3 0-16,3 6 2 15,-2 0 0-15,-1-3 1 16,-7 3 1-16,-4 3-1 15,-6 3 1-15,-1-2-1 16,-3-1 1-16,-3-6-2 16,-1-3 0-16,0-4-3 15,1-2 1-15,3-7-7 16,3-9 0-16,4-3-4 0,7-4 1 16</inkml:trace>
  <inkml:trace contextRef="#ctx0" brushRef="#br0" timeOffset="1787.608">27284 13850 23 0,'39'-28'11'0,"-1"-6"-10"0,-27 24 17 16,3-5-16-16,0-1 0 15,4 3 2-15,-8-2 1 16,-2-4-6-16,-1 6 0 16,-7 4 4-16,-4 6 0 15,-7 6-1-15,-13 13 0 0,-11 12 0 16,3 3 0-16,0 1 0 15,7-1 1-15,4 0 0 16,7 1 0-16,7-4 0 16,3-3 1-16,4-3-1 15,4-6 0 1,3-4-2-16,7-6 1 16,7-6-5-16,4-9 1 0,3-4-7 15,0-5 0 1,1-7-5-16,-1 3 1 0</inkml:trace>
  <inkml:trace contextRef="#ctx0" brushRef="#br0" timeOffset="2098.7925">27548 13665 29 0,'0'0'14'0,"0"4"-8"0,4-4 23 0,-4 0-27 16,7-4 1-16,0-2 0 16,7 0 1-16,0-10-6 15,0 1 1-15,4-4 2 16,-4-3 1-16,0 3-7 0,-3 0 1 15,-4 3-5-15,-4 1 0 16,-3 2-1-16,-3 4 1 16,-4 6 1-16,0 6 0 0,-4 0 8 15,1 10 0-15,-1 8 6 16,0 14 0-16,1 9 3 16,-1 9 0-16,1 0-1 15,3-2 0-15,3-4-3 16,4-7 0-16,4-5-3 15,3-7 1-15,3-6-2 16,4-9 1-16,4-7-8 16,3-12 0-16,0-7-5 15,11-3 0-15</inkml:trace>
  <inkml:trace contextRef="#ctx0" brushRef="#br0" timeOffset="2399.4279">27961 13515 30 0,'0'-16'15'0,"43"7"-14"0,-33 3 21 0,1 2-20 16,3 1 0-16,0 0 1 16,0 3 1-16,0 3-5 15,0 4 1-15,0-4 2 32,-3 6 0-32,-8 13-1 15,-6 3 1-15,-1 3-1 16,-6 7 0-16,-8 6 1 15,-3 6 1-15,0-7 1 16,3-8 0-16,4-4 1 16,7-3 0-16,7-6 1 0,7-3 0 15,7-7-3-15,4-6 1 16,10-6-2-16,11-6 0 16,3-13-12-16,29 0 0 15,13-7-7-15,1-2 1 16</inkml:trace>
  <inkml:trace contextRef="#ctx0" brushRef="#br0" timeOffset="3019.8617">30103 13408 22 0,'-25'7'11'0,"-21"11"-2"0,32-11 6 0,3 2-13 15,-10 4 1-15,-7-1 2 16,3 4 1 0,1 0-8-16,2-1 1 15,5-2 3-15,6-1 1 0,1 1-2 16,10-1 0-16,7 1-1 0,3 3 1 16,4 2 0-16,0-2 0 31,1 3 1-31,-1 0 1 15,-4 0 1-15,1 2 0 0,-8-2 0 16,-3 0 1-16,0 0-1 16,-3 0 1-16,-8 0-3 15,-3-4 1-15,-7-2-2 16,7-4 0-16,0-3-7 16,3-2 0-16,8-4-7 15,10-4 0-15,7-2-2 16,3 0 1-16</inkml:trace>
  <inkml:trace contextRef="#ctx0" brushRef="#br0" timeOffset="3291.381">30155 13772 24 0,'32'-25'12'0,"3"9"-5"0,-24 10 20 15,0-7-24-15,-1-2 1 32,4-10 5-32,-7 3 0 15,-7 6-11-15,0 4 1 16,-10 8 6-16,-8 8 0 15,-14 5-2-15,4 10 1 16,-11 0-3-16,4 3 1 16,7 3-1-16,0-3 1 15,14 0-1-15,-1-4 1 16,5 4-1-16,-1-6 0 0,11 0 0 16,0-4 0-16,18-2-4 15,0-4 0 1,3-3-7-16,7 0 0 0,7-6-5 15,4 6 0-15</inkml:trace>
  <inkml:trace contextRef="#ctx0" brushRef="#br0" timeOffset="3639.2617">30364 13631 41 0,'-18'-6'20'0,"18"12"-22"15,7-12 35-15,-3-1-28 16,6 1 0-16,1-3 1 0,-4 2 1 15,3-2-10-15,1 0 0 16,7-4 5-16,-4 1 1 0,-7-1-8 16,3-3 0-16,8 1-5 15,-7-4 1-15,-4-3-4 16,-4 0 1-16,-3 3 1 16,0 7 0-1,-3 5 7 1,-4 7 1-16,-4 10 7 0,-7 5 0 15,8 7 3-15,3 7 1 16,0 5 0-16,0 10 1 16,0 6-2-16,-4 3 0 0,7-2-2 15,-3-11 0-15,4-2-2 16,3-10 0-16,3-6-8 16,4-6 0-16,8-10-7 15,2 0 0-15</inkml:trace>
  <inkml:trace contextRef="#ctx0" brushRef="#br0" timeOffset="4047.8187">30769 13415 37 0,'11'-13'18'0,"14"7"-19"0,-15 3 26 16,1 3-22-16,-4 3 1 15,3 3 2-15,1 7 1 16,0-4-8-16,-1 4 0 0,-3-1 6 15,-7 4 1-15,0-1-2 16,-7 4 0-16,-3 3-2 16,-5 3 1-16,-6-3-1 15,-3 0 0-15,2-3-1 32,12-3 0-32,-1-4-1 15,4 4 1-15,-3 0-1 0,10 2 1 16,10 1-2-16,1 0 1 0,-4 3 0 15,3-3 0-15,1-4 0 16,-4 4 1-16,-3-3 2 16,6-4 1-16,-6 1 0 15,-4 0 0-15,-4-1 0 16,-10 1 1-16,-7-1-2 16,-14 1 1-16,-1-1-3 15,1-2 0-15,-4-1-5 16,7 4 0-16,1-1-14 0,3 1 1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2:36:19.53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4593 6933 27 0,'-35'-41'13'0,"0"129"-6"16,24-47 13-16,-3 15-17 15,0 13 0-15,-7 25 4 16,-4 22 0-16,11 0-7 16,14-3 0-16,0-6 5 15,10 15 0-15,5 0-1 16,9 4 0 0,1-23-2-16,10 4 1 15,15-1-6-15,3-8 1 16,21-11-11-16,0-24 1 0,-4-31-2 15,-3-29 1-15</inkml:trace>
  <inkml:trace contextRef="#ctx0" brushRef="#br0" timeOffset="825.0391">11112 7400 26 0,'-7'-16'13'0,"14"10"-4"0,-7 6 14 0,8 0-20 16,2 3 1-16,4 22 3 15,4 19 0 1,0 16-7-16,3 6 0 15,0 12 6-15,-3 10 0 0,-4 12-1 0,-7 7 0 16,-7-1-1-16,-7-8 0 16,-4-14-4-16,0-21 1 15,-6 0-9-15,-4-7 0 16,-1-6-8-16,-6-6 1 16</inkml:trace>
  <inkml:trace contextRef="#ctx0" brushRef="#br0" timeOffset="1340.4477">4844 10147 26 0,'-78'22'13'0,"-21"41"-8"0,78-16 13 0,-7 31-14 0,-4 4 0 0,4 49 1 16,3 1 1-16,15 3-8 15,10-25 0-15,10 9 5 16,11-9 1-16,18-16-4 16,14-13 0-16,14-24-11 15,7-13 1-15</inkml:trace>
  <inkml:trace contextRef="#ctx0" brushRef="#br0" timeOffset="1906.6084">8922 10345 34 0,'-7'3'17'0,"28"41"-15"0,-11-26 23 0,5 20-21 16,-1 12 1-16,0 4 5 16,-4 18 1-1,-6 37-12-15,-8-2 0 16,-3-3 8-16,-7-17 1 15,0 4-3-15,-7 7 1 16,-4-11-7-16,-10-15 1 16,-4-18-15-16,-3-13 0 15</inkml:trace>
  <inkml:trace contextRef="#ctx0" brushRef="#br0" timeOffset="3371.9259">19886 8375 30 0,'-10'-12'15'0,"2"6"-7"0,8 6 15 0,0 3-21 0,4 3 0 15,0 6 1-15,-1 7 1 16,4 3-5-16,0-3 0 31,7 16 1-31,4-10 1 0,3-7-7 16,-3-5 1-16,-1-13-6 15,1-6 1-15</inkml:trace>
  <inkml:trace contextRef="#ctx0" brushRef="#br0" timeOffset="3587.6816">20165 8391 28 0,'-28'28'14'0,"-32"22"-8"0,49-28 20 15,-7 13-24-15,-3 12 0 16,-4 9 1-16,-3 7 1 31,0-7-5-31,0 1 0 0,7-7 3 16,3-9 1-1,7-3-2-15,1-7 0 0,3-12-3 16,7-7 0-16,3-2-4 16,8-10 0-16,3-13-5 15,7-6 1-15</inkml:trace>
  <inkml:trace contextRef="#ctx0" brushRef="#br0" timeOffset="3794.6339">20154 8648 25 0,'-10'-3'12'0,"-29"16"-4"0,32-10 16 0,-4 9-22 15,1 4 1-15,-1 3 1 32,0 6 1-32,1 0-6 15,-1 0 0-15,4-3 4 16,4-3 1-16,3-4-1 15,0 1 1-15,0-3-2 0,3-4 1 0,4-3-1 16,0-3 1-16,4-3-5 16,10-3 1-16,4-9-12 31,7-7 0-31</inkml:trace>
  <inkml:trace contextRef="#ctx0" brushRef="#br0" timeOffset="4191.5977">20447 8347 37 0,'-32'-6'18'0,"32"3"-15"0,0 3 22 0,4-7-24 16,3-5 1-16,0-1 1 15,7-2 0-15,-3-1-3 0,3 3 1 16,0 1 2-16,3 2 0 16,-2 1-1-16,2 6 1 15,-3 3-2-15,0 3 1 16,1 6-2-16,-1 4 1 16,-4 0-1-16,-3-1 1 15,0 1 0-15,-3-1 0 16,-4 4-1-16,-4 3 1 0,1-4 0 15,-4 1 1-15,-4-3-3 16,1-1 0-16,-5-2-4 16,1-1 0-16,0-3-4 15,0 1 0-15,-4-1-6 16,4 0 1-16</inkml:trace>
  <inkml:trace contextRef="#ctx0" brushRef="#br0" timeOffset="4612.6581">20412 8466 20 0,'3'-3'10'0,"4"-9"-3"0,0 5 11 0,4 1-17 16,-4 0 0 0,0 0 0-16,4-1 0 15,-1 4-2-15,1 0 1 0,-4 6 2 0,0 3 0 16,-7 4-1-16,0 2 0 16,-4 4 1-16,1 3 0 15,-4 3 0-15,3 0 1 16,-3 3-1-16,4 0 0 15,-4-9 0-15,3-4 0 16,1-2-1-16,-1-10 1 16,1-7-3-16,-1-2 1 0,0-10-4 31,1 0 0-31,-4-3-6 16,0-3 1-16,3-3-2 15,1 0 1-15,-1 6 1 16,29 9 9-1,-57 16 0-15,25 4 1 16,-3 5 4-16,-5 23 1 16,1 15 1-16,-3 19 0 0,-4 3-5 15,-1-6 1-15,5-3-2 16,3-10 1 0,7-6-1-16,3-3 0 15,8-13-6-15,3-9 0 16,3-13-3-16,8-12 1 0</inkml:trace>
  <inkml:trace contextRef="#ctx0" brushRef="#br0" timeOffset="4959.4474">20645 8460 29 0,'-15'9'14'0,"5"7"-12"15,6-13 26-15,-3 3-26 16,-3 7 0-16,-4 3 0 15,-1-4 0-15,5 4-3 0,3-10 1 0,0-9 1 32,3-9 1-32,8-4-2 15,6-9 1-15,4-3-1 16,15-10 1-16,6-3-1 0,4 4 0 16,0-11 0-16,-4 8 0 15,0 8 0-15,-3 7 0 0,-4 13 1 16,-7 5 0-16,-3 17 0 15,-4 12 0-15,-7 3 0 16,-3 9 1-16,-11 7-1 31,-4 6 1-31,-3 16-1 0,-7 3 0 16,0 6-2-16,-8-3 0 16,1-10-5-16,0-2 1 15,3-10-7 1,4-9 0-16</inkml:trace>
  <inkml:trace contextRef="#ctx0" brushRef="#br0" timeOffset="5296.2932">20666 8385 31 0,'31'-13'15'0,"12"-2"-13"0,-33 8 22 15,4 1-24-15,4 3 0 16,0 3 0-16,-4 3 0 15,-7 3-2 1,-4 4 0-16,-10 5-2 16,-7 4 1-16,-14 0 0 15,-4 6 0-15,4 3 0 16,0 4 0-16,3-7 5 16,4-3 0-16,7-7 2 15,3 1 1-15,4-10-1 16,7-6 1-16,4-6-1 15,3-3 1-15,11-4-3 16,-1-3 0-16,4 1-2 16,4-1 1-16,-4 3-6 15,-3 4 0-15,-4 3-6 16,-7 0 1-16</inkml:trace>
  <inkml:trace contextRef="#ctx0" brushRef="#br0" timeOffset="5945.4531">20486 8748 29 0,'-28'26'14'0,"13"-23"-10"0,15-3 21 0,0 0-25 16,0 0 1-16,4-10 0 15,3 1 0-15,4-1-1 16,-1-5 0-16,4-1 0 16,4-6 0-16,0 3-3 15,-1 1 1-15,1-4-3 16,0 3 0-16,-8 3-2 15,1 7 0-15,-11 9 0 16,0 6 0-16,-4 3 4 16,-3 7 1-16,0 3 3 15,0-3 0-15,0-1 2 16,0-5 1-16,0-1 0 16,3-3 1-16,1-3-2 15,3-3 0-15,0-6-2 16,0-3 1-16,3-4-2 15,1-2 1-15,-1-4-1 16,1-3 0-16,-1 9 0 16,-3 4 1-16,0 9-1 0,0 0 0 0,-3 9 0 15,-1 10 1-15,-3 12 1 16,0 4 0-16,0-1 0 16,0 1 1-1,-3 6 0-15,2-4 0 0,1 1-1 16,4-7 1-1,-1-2-2-15,1-8 0 16,3-5-1-16,0-3 1 16,3-10-2-16,4-6 1 15,0-7-3-15,1-2 1 16,-5-4 0-16,1 4 0 16,-4-4-1-16,-4 10 0 15,-3 2 3-15,-4 4 1 16,1 7 3-16,-4 5 0 15,0 4 1-15,0-4 1 0,6 1 0 16,-2-4 1-16,10-2-2 16,7-1 1-16,4-6-3 15,6-6 1-15,8-7-10 16,3-6 1-16,18-12-10 16,3-7 1-16</inkml:trace>
  <inkml:trace contextRef="#ctx0" brushRef="#br0" timeOffset="6159.7083">21241 8331 45 0,'-36'7'22'0,"33"-14"-22"0,3 4 33 0,0 3-33 15,11 0 0-15,3 0 1 16,0-3 0-16,-4 3-4 15,1 0 1-15,3 0-6 16,-3 3 0-16,-8 7-4 16,-3 2 0-16</inkml:trace>
  <inkml:trace contextRef="#ctx0" brushRef="#br0" timeOffset="6425.2856">21022 8673 41 0,'-18'16'20'0,"11"-13"-21"15,7-6 37-15,0-3-34 16,0-4 0-16,4-2 1 16,6-7 1-16,8-6-5 0,7 0 0 15,10-4 3-15,11-2 0 16,3 3-1 0,4 0 0-16,-3 3-1 15,-5 3 1-15,-6 6-1 16,-3 7 0-16,-8 2 0 0,0 7 1 31,-17 19-5-31,-4 6 0 16,-7 10-8-16,-4 2 0 15,-14 4-2-15,-6 6 1 16</inkml:trace>
  <inkml:trace contextRef="#ctx0" brushRef="#br0" timeOffset="6732.433">21146 8755 27 0,'7'-10'13'0,"3"-21"-13"0,1 22 21 0,6-4-18 16,-3 1 0-16,4-1 0 15,0 4 0-15,-1 2-4 16,-3 7 0-16,-6 7 3 16,-5 2 0-16,-3 4-1 15,-7 12 1-15,-4-3-1 16,1 3 1-16,-1-3 0 15,8-4 1-15,3-2-1 16,0-3 0-16,3 2 1 16,1-2 1-16,-1 3-1 15,1-1 0 1,-1 1-1-16,-6 3 1 0,3 3-1 16,-7 0 0-16,-4 0-3 15,1-4 1-15,-1 1-7 16,-3 0 0-16,0-3-7 15,0-7 1-15</inkml:trace>
  <inkml:trace contextRef="#ctx0" brushRef="#br0" timeOffset="6890.7413">21050 9040 36 0,'-14'-16'18'0,"25"1"-11"16,-4 8 26-16,3 1-28 16,4-3 1-16,4-4 0 15,14 1 1-15,10-4-10 0,8-3 1 16,-1 0 3-16,-3 1 1 15,0-7-11-15,0-1 0 16,6-2-6-16,-2-9 1 16</inkml:trace>
  <inkml:trace contextRef="#ctx0" brushRef="#br0" timeOffset="7412.356">21717 8491 29 0,'-11'3'14'0,"33"-15"-9"0,-5 6 17 15,8-4-22-15,10-2 1 31,8-4 0-31,-5-3 0 16,5 0-2-16,3 4 1 0,-4-4-4 16,0 0 1-16,-7 3-6 0,-6 7 1 15</inkml:trace>
  <inkml:trace contextRef="#ctx0" brushRef="#br0" timeOffset="7778.6601">22130 8372 29 0,'-28'22'14'0,"-18"19"-6"0,35-32 21 15,-10 7-27-15,-7 12 1 16,-8 7 0-16,-13 5 1 16,7-2-6-16,6-3 1 15,8-7 2 1,3-9 1-16,8-7-6 0,3-12 1 0,7-3-4 16,3-9 0-16,4-7-3 31,14-3 1-31,4-6 0 0,0 2 1 15,-1 4 5 1,1 7 1-16,-4 2 6 0,0 4 0 0,0 12 4 16,-3 13 0-16,-1 2 1 15,1 8 1-15,0 5-3 16,-4 13 1-16,-7 0-3 16,-4-4 1-16,-3 4-3 15,-7 3 1-15,0-6-1 16,-4-3 0-16,0 6-5 15,1-10 1 1,3-9-9-16,0-12 1 16,7-4-5-16,-1-15 1 0</inkml:trace>
  <inkml:trace contextRef="#ctx0" brushRef="#br0" timeOffset="7934.7693">22006 8664 44 0,'11'3'22'0,"-1"25"-26"15,-6-28 39-15,3 6-35 16,0-2 1-16,4-1 1 16,3 0 1-16,3-3-6 15,1-6 0-15,3-4-7 16,4-9 0-16,-4 1-3 16,4-11 1-16</inkml:trace>
  <inkml:trace contextRef="#ctx0" brushRef="#br0" timeOffset="8147.643">22331 8378 52 0,'-18'0'26'0,"61"-18"-35"0,-29 8 53 16,7 4-44-16,11-10 1 15,6-3-1-15,-6-2 1 16,0-1-2-16,-4 6 1 15,0 0-5-15,1 7 0 16,-8 3-8-16,-4 2 0 0,-3 8-1 16,-6-1 0-16</inkml:trace>
  <inkml:trace contextRef="#ctx0" brushRef="#br0" timeOffset="8448.8361">22176 8799 41 0,'-25'34'20'0,"14"-40"-23"16,11-4 41-16,7-2-35 16,4-1 1-16,3-9 1 15,7-6 0-15,15-6-7 0,6-4 1 16,7-3 4-16,4 10 0 16,-3 6-2-16,-1 3 0 15,-7 3-1-15,-3 3 1 16,-4 4-1-16,-3 2 1 15,-7 4-1-15,-8 6 1 16,-6 3-2-16,-7-3 1 16,-8 10-4-16,-3 2 0 15,-7 4-3-15,-4 6 0 16,-6 0-5-16,-5-3 1 16,-2-10-3-16,2-6 0 0</inkml:trace>
  <inkml:trace contextRef="#ctx0" brushRef="#br0" timeOffset="8861.6491">22408 8557 21 0,'8'-12'10'0,"2"15"-3"0,-6 0 14 16,3-3-18-16,3 3 0 16,-3 3 0-16,0 4 1 15,0 2-6-15,0 1 1 0,1-4 2 16,-1 1 1-16,7-4-4 31,0-6 0-31,0-6-2 16,0-7 0-16,-3 1-1 15,-1-7 1-15,1 3-1 16,-1 0 1-16,-3 7 3 16,0 3 0-16,-7 6 3 15,-3 6 0-15,-1 10 1 16,-3 2 0-16,-7 8 0 0,0-4 0 16,0 3-1-16,0 0 0 0,0-3-2 15,-4 3 1-15,1-3-1 31,-1 0 1-31,0-4-1 0,-3 1 1 16,7-3-1-16,0-7 0 16,7-2 0-16,3-7 0 15,8-7-1-15,6 1 1 16,5-6-1-16,2-4 1 16,4 0-1-16,4 0 1 15,-4 1-2-15,0-1 0 0,-3 4-4 16,-4 5 0-16,-3 4-2 15,-4 9 1-15</inkml:trace>
  <inkml:trace contextRef="#ctx0" brushRef="#br0" timeOffset="9347.7534">22370 8934 23 0,'-57'25'11'16,"22"3"-4"-16,28-22 21 0,3 0-25 15,1 1 0-15,3-4 2 16,-4 0 1-16,4-3-8 0,7-3 1 15,4-7 4-15,7-2 1 16,3-4-3-16,7-3 1 16,4 1-1-16,-1-8 0 15,1-2-3-15,0 3 0 16,-11 6-1-16,-3 7 0 16,-8 5 0-16,-6 11 0 0,-11 2 0 15,-7 10 0-15,-4 2 2 31,-3 7 1-31,-4 1 1 0,4 5 1 16,10-9 1 0,1 0 0-16,6 0 0 0,4-3 0 0,4-7 0 15,3-6 0-15,7-2-1 16,0-4 1-16,7-7-2 16,0-5 0-16,1-4-2 15,-5-3 1-15,1-3-3 16,-4 3 1-1,-3 7-1-15,-1 3 0 16,-3-4 0-16,-3 10 0 16,-4 6 2-16,-4 10 1 0,-6 2 0 15,-8 4 0-15,-3 3 0 16,3 0 1-16,1 0 0 16,6 0 0-16,4-7-4 15,7-5 1-15,7-7-9 16,7-9 1-16</inkml:trace>
  <inkml:trace contextRef="#ctx0" brushRef="#br0" timeOffset="9828.1675">23022 8441 38 0,'-10'-3'19'0,"38"-13"-19"0,-21 10 29 15,4 0-26-15,-1 0 0 0,1-1 3 16,-1 7 0-16,1 3-7 16,-1 4 1-16,-2 5 4 15,-1 1 0-15,-7 6-1 16,0 6 0-16,-11 6-2 0,-3 7 1 31,-7-1-2-31,0-2 1 16,-1 2-1-16,5-11 0 15,-1-1 0-15,4 0 1 16,7-7-1-16,0 4 0 0,0 0 0 16,3 0 1-16,1 7 0 15,3 2 0-15,0 3 1 16,0 4 0-16,0 3 1 0,0-4 0 16,-4 1 0-16,-3 0 1 15,-3-1-1-15,3-2 1 16,-11-7-1-16,4-3 1 15,-4-3-2-15,1-6 1 16,-5-7-2-16,-2-9 1 16,-1-3-3-16,0-3 1 15,1-4-8 1,-1 4 1-16,4 0-11 16,10 12 0-16,-21-3-3 15,1-3 0-15</inkml:trace>
  <inkml:trace contextRef="#ctx0" brushRef="#br0" timeOffset="20463.2491">17173 12468 29 0,'-17'-7'14'0,"17"4"-5"0,3-3 23 0,4 6-27 15,0-6 0 1,4-4 1-16,6 4 1 16,5-3-10-16,-1-4 1 15,14-3 6-15,4-3 0 16,-4 1-5-16,4-1 1 0,-7 3-7 16,3 0 1-16,-3 4-8 15,-8 6 0-15</inkml:trace>
  <inkml:trace contextRef="#ctx0" brushRef="#br0" timeOffset="20610.2276">17512 12345 26 0,'-35'22'13'0,"-22"0"-2"0,40-12 14 0,-8 12-23 15,0 9 1-15,-3 7 0 16,0 12 1-16,3-10-5 16,4-2 0-16,3-7 0 31,8-9 1-31,3-9-11 15,3-13 1-15</inkml:trace>
  <inkml:trace contextRef="#ctx0" brushRef="#br0" timeOffset="20787.3028">17314 12405 29 0,'4'0'14'0,"-1"9"-4"0,-3 1 16 15,7 5-24-15,-7 14 1 16,0 5 1-16,-3 13 0 15,-1 0-5-15,-3-3 0 16,0 3 4-16,0-3 1 16,0-3-9-16,4-10 1 15,3-3-8-15,-4-15 1 0</inkml:trace>
  <inkml:trace contextRef="#ctx0" brushRef="#br0" timeOffset="20949.7783">17343 12587 45 0,'3'28'22'0,"18"-16"-24"0,-14-12 36 0,4 4-33 16,-1-1 1-16,5-3 0 15,-1 3 0-15,0 0-10 32,-4 3 1-32,-3 1-5 15,-7-4 0-15</inkml:trace>
  <inkml:trace contextRef="#ctx0" brushRef="#br0" timeOffset="21511.3558">16972 12461 36 0,'-3'-9'18'0,"24"-13"-20"0,-14 19 25 16,7 0-23-16,4 0 0 0,-1 9 0 15,1 0 0-15,-4 3-3 16,0 10 1-16,-3 3-1 16,-4 13 0-16,-4 2 0 15,-6 7 1-15,-8-6-1 16,-6 0 1-16,-5-4 3 16,1-6 0-16,0-6 2 15,3-6 1-15,8-4-2 16,3-2 1-16,3-7 0 15,11-3 0-15,4-3-2 16,6-3 1-16,1 2-2 16,0-2 0-16,-1 3 0 15,5 0 1-15,-1-3-1 0,-4-1 0 16,-3 7 0-16,-3 0 1 16,-4 3 0-16,-3 7 0 15,-4 6 0-15,-4 5 1 16,-3 1 1-1,0 0 1-15,0 0 0 16,0-3 0-16,3-3 0 0,1 0 0 16,3-13 0-16,0 9 0 0,3-12-1 15,4 3 1-15,0 0-1 16,4 4 0-16,3-1-1 16,7-6 0-16,0-6 0 15,11-7 1-15,14-6-6 16,7-6 1-16,7-3-10 15,3-10 0-15,-3-12-5 0,-3-3 0 16</inkml:trace>
  <inkml:trace contextRef="#ctx0" brushRef="#br0">18059 12690 66 0</inkml:trace>
  <inkml:trace contextRef="#ctx0" brushRef="#br0" timeOffset="23561.4257">17791 12395 43 0,'-15'-15'21'0,"26"-10"-14"0,-4 18 37 0,0-2-42 15,4-4 0-15,3 1 0 0,11-4 0 0,6 1-3 32,8-4 1-32,3-3-1 15,1-6 1-15,-4-1-8 16,-8 7 1-16,-2 4-9 16,-5 8 1-16</inkml:trace>
  <inkml:trace contextRef="#ctx0" brushRef="#br0" timeOffset="23764.9943">17903 12433 34 0,'-63'60'17'0,"42"27"-11"0,14-61 21 15,0 5-25-15,-4 3 0 0,1 4 0 16,-5 6 1-16,5-3-4 16,3-4 0-16,0-8 2 15,3-1 1-15,4-9-5 31,4-7 1-31,3-2-6 0,7-10 0 0,0-13-4 16,0-6 0-16</inkml:trace>
  <inkml:trace contextRef="#ctx0" brushRef="#br0" timeOffset="24413.7724">18002 12549 29 0,'4'3'14'0,"-18"25"-9"0,10-18 23 0,1 2-26 16,-4 7 0-16,3-9 2 15,0-4 0-15,4-3-5 16,8-6 0-16,2-7 3 16,4-5 0-16,0-7-1 15,4-3 0-15,7-10-1 16,-1 10 1-16,1 3-1 16,-4 3 0-16,-3 4 0 15,-4 5 1-15,-3 1-1 16,-1 3 1-16,-3 9-1 15,-3 12 0-15,-4 4 0 16,-4 10 0-16,-3 2 0 16,0-3 1-16,-3 0-2 15,2 4 1-15,-2-10 0 16,3 0 0-16,3-7 0 16,1 1 0-16,3-7 0 0,0-2 0 15,0-7 0-15,7-4 0 16,0-8-2-16,0-1 1 15,0 4-1-15,0 3 0 16,0 6 0-16,-3 9 0 16,-4 7 0-1,0 3 0-15,-4 3 1 0,4 3 1 16,-3 3 0-16,3 0 1 16,0 0-1-16,0-3 1 15,0-3 0-15,-4-3 0 0,1-3 0 16,-1-4 0-16,0-2-1 15,-6-7 1 1,-1 6 0-16,1-2 0 16,-1-7-1-16,-3-7 0 0,0-2 0 15,-4-7 1-15,8-3 0 16,-1 1 0-16,8 2 1 16,-4 0 0-16,7 4 2 15,3 2 0-15,8 1 0 0,3-7 1 16,7 10-1-16,0-7 0 15,4-2-2-15,3-1 1 16,0-3-13-16,4 7 1 16,-4-10-7-16,-3-3 1 15</inkml:trace>
  <inkml:trace contextRef="#ctx0" brushRef="#br0" timeOffset="25160.0347">18662 12402 26 0,'-11'3'13'0,"29"3"-10"0,-7-6 13 16,3-6-16-16,0-4 0 16,3-5 0-16,5-1 1 15,6 0-1 1,-3 1 0-16,3 2 0 15,-7 4 0-15,-3 6 1 0,-8 6 1 16,-3 6 0 0,-7 4 0-16,-3 2 1 0,-8 7 1 15,1 16 0-15,-5 3 1 16,1 3 0-16,4 9 0 16,-1-9-1-16,4-10 1 15,4-2-2-15,-1-7 0 16,4-6-1-16,7-7 1 0,4-9-2 15,3-12 1-15,0-10-3 16,4-9 1-16,-1-13-2 16,4-3 1-16,-3 13-2 15,7 3 1 1,-8 3-2 0,-6 9 1-16,-8 3 0 15,1 10 1-15,-4 6 1 16,3 7 1-16,4-1-1 15,1 4 1-15,-5 9-2 16,-3 0 1-16,0-4-5 0,-3 4 1 16,-5-3-6-16,1-6 0 15</inkml:trace>
  <inkml:trace contextRef="#ctx0" brushRef="#br0" timeOffset="25330.1265">18895 12571 26 0,'0'-22'13'0,"3"19"-5"0,-3 9 17 15,0 0-23-15,0 13 0 16,0 13 1-16,-3-1 0 16,3 10-4-16,-4 6 0 15,1 3 2-15,-4-3 1 0,3 0-3 16,-3 0 0-16,4-6-9 16,3-16 0-16</inkml:trace>
  <inkml:trace contextRef="#ctx0" brushRef="#br0" timeOffset="25649.5021">18807 12781 30 0,'-11'-16'15'0,"32"-2"-8"16,-14 8 18-16,4 1-24 16,3-1 0-16,0 4 0 15,0 3 1-15,-3 6-3 16,-1 3 1-16,-3 7 0 15,0-4 1-15,-7 16-1 16,-7 7 1-16,-3 5-1 16,-1-8 0-16,-3 2 1 15,-4 4 1-15,4-4 2 16,4-6 0-16,3 0 1 16,3-6 0-16,4-7-1 15,7-2 1-15,4-10-2 0,3-13 1 16,4-2-4-16,3-4 1 15,7-6-7-15,11-10 1 0,3-2-8 16,-3-7 0-16,0-3-2 16,-8 0 0-16</inkml:trace>
  <inkml:trace contextRef="#ctx0" brushRef="#br0" timeOffset="25794.3773">19258 12577 35 0,'-10'10'17'0,"-5"37"-19"15,12-35 32-15,-4 10-29 0,3-3 0 16,1 0 1-16,3 0 0 31,-4-4-3-31,4 1 0 16,0-7-1-16,7-5 0 15,4-8-9-15,3-8 1 0</inkml:trace>
  <inkml:trace contextRef="#ctx0" brushRef="#br0" timeOffset="26067.5394">19431 12129 39 0,'-4'3'19'0,"4"10"-18"16,0-1 31-16,-3 7-30 15,-4 19 0-15,0 9 3 16,0 6 1-16,0 13-6 16,3 18 0-16,-3 1 5 15,4 3 0-15,-1-19 0 16,1 9 0-16,-1 1 0 15,1-7 0-15,-1-16-1 16,0-2 0-16,1-14-1 0,-4-2 1 16,0-19-1-16,-4-13 0 15,1-9-2-15,-12-13 1 16,-9-12-10-16,-5-3 1 16,-2 6-11-16,-8-10 0 0</inkml:trace>
  <inkml:trace contextRef="#ctx0" brushRef="#br0" timeOffset="26815.6745">19854 12430 28 0,'-3'0'14'0,"6"-6"-6"0,-3 6 14 16,7-3-20-1,8-4 0-15,2 1 1 0,1-3 0 16,3-1-4-16,7-6 0 16,0-2 3-16,8-4 0 0,-1 0-5 15,0 0 1-15,-3 6-8 16,-4 0 0 0</inkml:trace>
  <inkml:trace contextRef="#ctx0" brushRef="#br0" timeOffset="27004.5646">19907 12386 29 0,'-42'22'14'15,"21"56"-8"-15,14-49 18 0,-11 14-24 16,-3 5 1-16,-7 5 0 16,-4 6 1-16,4-8-3 15,-4 2 1-15,7-3 0 16,4-3 1-16,14-9-5 15,0-10 1-15,11-15-7 0,10-13 1 0</inkml:trace>
  <inkml:trace contextRef="#ctx0" brushRef="#br0" timeOffset="27702.0626">19981 12571 27 0,'7'-16'13'0,"-10"32"-8"0,-1-7 18 16,-3 7-20-16,-3 3 1 15,-1 6 2-15,-3 0 0 16,-4-3-7-16,4-6 0 0,4-1 5 16,-1-5 0-16,4-4-2 15,4-3 0-15,3 0-1 16,0-3 1-16,7-9-2 16,7-4 0-16,7-5 1 15,4 2 0-15,-1 0-2 16,1 1 1-1,3 5-1-15,0 10 1 16,-6 6 0-16,-12 4 1 16,-3 6-1-16,-7-1 1 0,-3 1-1 15,-1 0 1 1,-3 2 0-16,-4 1 0 16,-3-3-1-16,0-4 0 0,0-2 0 15,0-7 1-15,0-3-2 16,0-6 1-16,3-1-2 15,1 1 1-15,3 0-1 0,3 3 0 16,4 3 0-16,0-7 1 16,0 11-1-16,0 5 0 15,4 7 2-15,-4 9 0 16,0 3 0 0,0-3 0-16,-4 16 0 15,1 9 0-15,-1 10 0 16,-7-1 0-16,4-6 0 15,0-5 1-15,4-8-1 16,-1-5 1-16,1-10-1 16,-1-9 1-16,1-10-1 0,3-3 0 15,0-19-2-15,-4-12 1 0,1-13-1 16,-4 10 0-16,0 0 0 16,-1 9 1-16,1-7 2 15,0 14 1-15,4 5 2 16,3 10 0-16,3 3 1 15,1 1 0-15,6-14 0 16,5 1 0-16,6-7-2 16,3-6 0-1,8 6-3-15,-4-2 0 0,11-7-9 16,7-4 1 0,3-2-8-16,8-4 1 15</inkml:trace>
  <inkml:trace contextRef="#ctx0" brushRef="#br0" timeOffset="28045.9049">20486 12612 36 0,'0'-19'18'0,"24"0"-18"0,-16 13 26 16,6-4-26-16,-4 1 1 0,11-10 0 15,11-12 1-15,0 9-5 16,3-3 1 0,0 0-4-16,-6 0 1 15,-8 6-5-15,-7 3 0 16</inkml:trace>
  <inkml:trace contextRef="#ctx0" brushRef="#br0" timeOffset="28232.721">20606 12474 36 0,'-50'88'18'0,"-20"72"-5"0,59-129 33 0,8-3-45 16,3 3 1-16,7-5 0 16,3-8 1-16,4-5-4 15,8-7 1-15,-1-6 1 16,3-12 0-16,8-7-6 16,7-3 1-16,0-16-7 15,0-9 1-15,-11-6-5 16,0-4 0-16</inkml:trace>
  <inkml:trace contextRef="#ctx0" brushRef="#br0" timeOffset="28396.1674">20832 12395 36 0,'-36'7'18'0,"-20"93"-17"0,35-62 30 0,-4 12-29 15,-3 3 1-15,-4 7 0 16,4-7 0-16,3 13-4 16,4-3 1-16,7-10 2 15,3-12 1-15,8-13-5 16,6-12 1-1,4-20-8-15,7-8 0 16,0-7-4-16,18-12 0 16</inkml:trace>
  <inkml:trace contextRef="#ctx0" brushRef="#br0" timeOffset="28713.7024">21068 12226 36 0,'-28'16'18'0,"-4"37"-14"15,21-34 33-15,1 0-32 0,-1 6 0 16,4 12 2-16,0-5 0 16,4 2-10-16,3-2 1 15,3-7 6 1,4-13 1-16,4-9-4 16,-1-12 1-16,8-13-3 15,0 0 0-15,-1-3-4 0,1-6 1 0,-1-1-2 16,1 4 1-16,-4 3-1 15,-3 6 0-15,-4 7 3 16,0 5 0-16,-4 10 5 16,-3 7 1-16,-3 6-1 15,-1 2 1-15,1 7 0 16,-4 1 1-16,0 5-7 16,0 3 0-1,0 4-10-15,0 3 0 16</inkml:trace>
  <inkml:trace contextRef="#ctx0" brushRef="#br0" timeOffset="28990.1427">20980 12910 48 0,'0'25'24'0,"10"-19"-22"0,-3-6 38 32,4-3-39-32,3-3 1 0,0-4 1 15,0-5 0-15,4-4-3 0,-4 0 0 16,0 0 4-16,-7 3 1 15,-3 4-1-15,-8 6 0 16,-6 2 0-16,-8 11 0 16,-3 5-1-16,-4 4 1 15,4 0-3-15,3-1 0 16,4-2-1 0,4-4 0-16,6-6-9 15,11-6 1-15,11-9-10 16,3-4 0-16,-3-18-2 0,-8-7 0 15</inkml:trace>
  <inkml:trace contextRef="#ctx0" brushRef="#br0" timeOffset="29975.9466">21555 12273 34 0,'-4'0'17'0,"8"3"-11"0,-1 0 18 16,1 1-23-16,3 2 0 31,0 0-1-31,3 0 1 0,1-3-1 16,3 4 0 0,-3-1-3-16,-1 0 1 15,-3 4-7-15,-3 2 0 16,-4-2-1-16,-4 12 0 0</inkml:trace>
  <inkml:trace contextRef="#ctx0" brushRef="#br0" timeOffset="30290.7877">21519 12640 26 0,'-28'35'13'0,"11"-20"-7"0,17-12 23 0,0-3-28 16,0 0 1-16,7-6 0 16,3-3 1-16,8-7-4 15,7-6 0-15,3 0 2 16,4-3 1-16,3 3-2 15,4 3 1-15,-1 0-1 16,1 4 1-16,-7 8-1 16,-7 7 1-16,-4 4 1 0,-11 5 1 15,-3 4 1-15,-7 8 0 16,-7 5 0-16,0-8 1 16,-17 14-1-16,-5 5 0 15,-6 10-2-15,-4 4 0 16,1-14-1-16,-1 17 1 15,-4-4-2-15,1-3 1 16,0-6-7-16,6-16 1 16,1-10-11-16,7-15 1 15,10-15-1-15,4-4 1 0</inkml:trace>
  <inkml:trace contextRef="#ctx0" brushRef="#br0" timeOffset="30448.9038">21519 12819 38 0,'18'6'19'0,"24"25"-19"0,-27-21 38 15,2 2-35-15,1 4 1 16,3 3 0-16,4-13 1 16,10 4-7-16,0-7 1 15,4 9-2 1,3-9 1-16,1-3-12 16,-1-12 1-16</inkml:trace>
  <inkml:trace contextRef="#ctx0" brushRef="#br0" timeOffset="31559.2484">22144 12214 39 0,'-21'3'19'0,"17"9"-17"16,8-9 24-16,-1 1-26 16,4-1 1-16,7 0 0 15,4 0 1-15,3-3-3 16,0 0 1-16,1 0-4 15,2 0 0-15,-3 3-6 32,-7 3 1-32,-14 7-2 0,-3 3 0 15,-8 2 1 1,47 11 10-16,-117-4 3 16,38 25 0-16,11-6 7 15,4-7 1-15,7-2 1 16,7-13 0-1,3-10-7-15,8 1 1 0,3-13-4 16,7-3 1-16,11-10-2 16,-1-2 0-16,8-4-2 15,0 0 1-15,-1 0-2 16,1 3 0-16,-4 4-1 16,-3 6 0-16,-4 6-1 15,-11 6 1-15,-3 6 1 16,-3 4 0-16,-4 6 1 15,-4 6 1-15,1 0 1 16,-1-6 0-16,0 4 0 16,1-8 1-16,3-2-1 15,0-7 0-15,3 1 0 16,8-7 0-16,3-9-1 16,3-4 0-16,1-5 0 15,3-1 0-15,7-3-1 16,0 0 1-16,-3 4-1 0,0 2 1 0,-8 4-2 15,-3 6 1-15,-14 6-1 16,-3 9 1-16,-4 7 0 16,-4 6 1-16,-3 0 1 15,-4 3 0-15,0-6 1 16,-3 0 1-16,4 0 1 16,2-3 0-16,8-3-1 15,0-4 1-15,7-5-2 0,4-4 1 16,3-3-2-16,7-3 1 31,3-1-2-31,4-8 1 31,15-13-4-31,-5 3 0 0,1 6-1 16,-7 10 0-16,-8 6 0 16,-3 12 0-16,-7 1 0 15,-3 3 1-15,-4 3 4 16,-4-1 1-16,4 1 2 15,0-3 1-15,3-1 0 16,1-5 0-16,6-4-1 16,1-6 0-16,3-6-1 15,4-10 0-15,-1 7-2 0,1-4 1 0,3-2-5 16,0 2 1-16,0 4-4 16,-3 6 1-16,-4 3-4 15,-7 6 0-15,-4 0-3 16,-3 3 0-16,-4 7 3 15,1 3 0-15,-4 6 6 16,-11 3 0-16,0-6 6 16,-3 3 1-16,0 4 5 15,3-1 0-15,4 3 2 16,7-6 1 0,3-3-3-16,4-6 0 15,4-4-3-15,3-2 0 16,7-7-2-16,3-3 0 15,8-6-3-15,0-4 1 16,6-12-2-16,1 3 0 16,0-2-6-16,7-5 0 0,-4 1-9 15,-4 3 0-15,-6 0-1 0,-4 7 1 16</inkml:trace>
  <inkml:trace contextRef="#ctx0" brushRef="#br0" timeOffset="31673.0758">22207 12925 42 0,'-28'35'21'0,"7"-7"-26"0,17-12 42 0,1 6-37 32,3 12 0-32,3-6-5 15,5 1 0-15,6 2-4 16,0-12 0-16</inkml:trace>
  <inkml:trace contextRef="#ctx0" brushRef="#br0" timeOffset="32005.877">22458 12609 36 0,'-25'3'18'0,"60"0"-14"0,-17-6 24 0,3-3-27 16,4-1 1-16,3-2-1 16,7-10 1-16,4 0-3 15,0-3 1-15,-4-9-1 0,8 9 1 16,-1-6-7-16,0 0 1 15,-6 2-5-15,-12 1 0 16</inkml:trace>
  <inkml:trace contextRef="#ctx0" brushRef="#br0" timeOffset="32189.6723">22715 12317 40 0,'-24'47'20'0,"13"19"-23"15,8-41 35-15,-1 22-32 16,-3 13 1-16,0-4-1 15,-4 7 1-15,4-4-2 16,0-2 1-16,4-1 0 16,-4-6 0-16,3-6-4 15,1-6 0-15,3-16-7 16,0-6 0-16</inkml:trace>
  <inkml:trace contextRef="#ctx0" brushRef="#br0" timeOffset="32386.8781">22567 12791 43 0,'-21'21'21'0,"-11"8"-13"0,29-23 35 15,-1 3-41-15,8 1 1 16,6-1 0-16,4-3 1 16,1-2-5-16,6-4 0 0,7-7 4 15,7-2 0-15,4-4-8 16,3-2 1-16,11-1-12 15,4-6 0-15</inkml:trace>
  <inkml:trace contextRef="#ctx0" brushRef="#br0" timeOffset="33575.1503">23001 12301 9 0,'-25'-3'4'0,"8"-3"17"0,17 3-17 16,-4 0-2-16,4 3 1 16,0 0 1-16,7-3 1 15,4 6-5-15,-1 0 0 16,1 3 4-1,3 0 0-15,0 1-1 16,4-1 0-16,0-3-1 16,-1 0 0-16,1-6-4 15,-1-6 0-15,1-4-5 0,3-6 0 16,0 4-2 0,1 5 1-16</inkml:trace>
  <inkml:trace contextRef="#ctx0" brushRef="#br0" timeOffset="34821.7629">23262 12179 16 0,'-10'3'8'0,"-8"19"-5"16,11-22 13-16,-4 3-15 16,-3 10 0-16,0 3 2 0,-4 2 0 15,-6 7-3-15,-1 0 0 16,-3-6 3-16,3 0 1 16,4 3-1-16,7-3 1 15,3-3-1-15,8-10 1 16,3-6-1-16,14 0 0 0,3-10-1 15,5-8 0-15,2-4-1 16,5-7 0-16,-5 4 0 16,1 7 0-16,-4-1-1 0,-3 3 1 15,-4 4-1-15,-4 5 0 16,-6 4-1-16,-4-3 1 16,-4 9-1-16,1 3 0 15,-4 10 0-15,-4 3 0 16,1 3 0-16,3 0 1 15,-4 3-1 1,1 6 1-16,2 7 0 16,-2-1 0-16,3-2-1 15,0 2 1-15,3-8-3 16,-3-4 1-16,0-6-3 16,4-4 0-16,-1-2-2 15,1-7 0-15,-1-3 0 16,-3 0 0-16,0-3 2 15,0 0 1-15,0-6 3 0,3 3 1 0,1-3 3 16,-1 3 0-16,4-7 1 16,7 1 0-16,0-4 0 15,0-6 0-15,4 4-2 16,0-1 1-16,-4-3-2 16,3 10 0-16,-3 3-1 15,-3 6 1-15,-4 3-1 16,0 9 1-16,-4 7-1 0,1 3 0 31,-8-3 1-31,-3 9 1 16,-4-3 0-16,-3 0 1 15,4-3 0-15,-1-3 1 16,4-7-1-16,3 1 1 16,11-19-2-1,7-7 1-15,4 1-2 16,3-4 0-16,0 0-1 15,0 1 1-15,-3-1-1 16,-1 3 0-16,-3 10 0 16,0 6 0-16,1 13 0 15,-1 6 0-15,-4 3-1 16,1 3 1-16,-1 7 0 16,-3 2 0-16,0 4 0 15,0-3 1-15,0 6-1 16,-3 3 0-16,-4-3 0 0,0-4 1 15,-4-5-2-15,0-7 1 16,-3-9-5-16,0-3 1 16,0-16-5-1,0-7 1-15,0-15-3 0,-4-6 0 0,4 6-2 32,56 57 13-32,-84-101-2 31,49 41 1-31,0 6 5 0,4 3 1 15,-1 4 4-15,-3 6 1 0,-7 6-2 16,-3 0 0-16,-4 3-2 16,-7 3 1-16,-7-3-2 15,-8 3 0-15,1 4-2 16,7-1 1-16,3-3-3 0,4 4 0 31,4-4-1-31,3-6 1 16,7-6-3-16,10 3 0 15,8-4-4-15,3-2 1 0,14 0-3 16,-3-1 0-16,0-2-3 16,-1-4 1-16,1 0 2 15,-4 1 1-15,-3 2 6 16,-7 4 0-16,-4 6 5 16,-4 3 1-16,-6 6 4 15,-4 6 1-15,-4 7 0 16,1-9 0-16,-1 8-2 15,4 1 0-15,0-3-3 0,0 0 1 16,4-4-2-16,3-2 0 0,0-7-2 16,4-10 0-16,3 1-5 15,3-3 0-15,5-10-8 16,-1-6 1-16,3-3-5 16,8-10 1-16</inkml:trace>
  <inkml:trace contextRef="#ctx0" brushRef="#br0" timeOffset="35220.7713">23555 12342 29 0,'-4'-9'14'0,"15"-7"-10"0,-4 13 21 16,4 0-22-16,3 0 0 0,0 3 2 15,0 3 0-15,4 3-6 16,-1 0 0-16,1 4 5 15,-4-1 1-15,-3 4-2 16,-4-4 0 0,-4 4-1-16,-6 5 1 0,-1 4-1 15,-3 0 0-15,-7 0-2 16,-4-3 1-16,1 3-1 16,6-3 0-16,4-3 0 15,4 2 1-15,-1 4 0 16,4 0 0-16,7 3 0 15,0 4 1-15,0-4 0 16,0 0 0-16,0 3-1 16,-3 0 1-16,-1 4-1 15,1 2 0-15,-4-6-2 0,0-3 1 16,0 0-5-16,-4 1 0 16,-3-5-8-16,-3-5 1 15,-4-3-4-15,-4-7 0 16</inkml:trace>
  <inkml:trace contextRef="#ctx0" brushRef="#br0" timeOffset="35394.673">23386 12925 36 0,'-18'-18'18'0,"29"-14"-7"0,-1 20 31 16,11-4-37-16,11-3 0 15,14 3 1-15,0-12 1 16,7-9-9-16,7-1 0 16,0-3 3-16,7 7 0 31,7 6-15-31,7 9 0 15,4 0-2-15,-15 3 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2:37:15.01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7341 6754 21 0,'-14'3'10'0,"14"-9"-2"0,0 6 11 0,7-6-14 15,4-7 1-15,3-6 3 16,14 1 1-16,15-11-11 31,2-15 1-31,12-9 8 0,-4-10 0 0,0 16-2 31,7 0 0-31,3-3-2 16,15-3 0-16,6 6-2 16,-6 0 1-16,-11 0-2 15,-7 3 1-15,-7 3-2 0,-7 7 1 16,-4 5-1-16,-3 1 1 0,-7-3 0 16,-4 3 0-16,-7-1-3 15,0 14 0-15,-10-10-3 16,-4 3 0-1,-7 3-3-15,-11-3 1 0,-6 3-2 16,-1 6 1 0,4 1 2-16,0-4 0 15,3 1 5-15,4-1 0 16,4 0 2-16,-1 1 0 16,8 2 1-16,3-3 1 0,3 10 1 15,4 3 0-15,4 6 0 16,7 3 1-16,-8 7 0 15,1 3 0-15,3-7 0 16,-7 0 0-16,0 7-2 16,-7 9 1-16,-3 3 0 15,-8 13 0-15,-3 6-1 16,-7 0 0-16,-3-6-1 16,-1-10 0-16,4-9-4 0,3-3 0 15,4-19-9-15,4-16 0 16,10-12-7-16,3-16 0 0</inkml:trace>
  <inkml:trace contextRef="#ctx0" brushRef="#br0" timeOffset="721.2496">8918 5142 29 0,'-7'-3'14'0,"11"3"-6"0,-1 0 14 0,4 0-19 16,4 3 0-16,-1 0 1 15,5 4 1-15,2-1-7 16,1 0 1-16,-1-9 4 16,8 3 0-16,-4 0-5 15,0 3 0-15,-3 10-5 0,-4 2 0 16,-7 7-5-16,-3 13 1 16</inkml:trace>
  <inkml:trace contextRef="#ctx0" brushRef="#br0" timeOffset="1198.6441">8964 5544 34 0,'-25'9'17'0,"22"-9"-16"0,3 0 29 16,0 0-28-1,10-3 0-15,1-3 0 0,3-1 1 16,4-5-4-16,14-4 0 16,3 1 2-16,4-4 1 15,-1 3-2-15,1 0 1 16,-3 4-1-16,-5 2 1 15,-3 4-1-15,-6 0 1 16,-5 3-1-16,-3 6 0 16,-3 3 0-16,-8 7 1 0,-6 5 0 15,-8 1 1-15,-6 6 0 16,-8 7 1-16,-3 5-1 16,-11-5 1-16,4 9-1 15,-1 2 0-15,-2-5-2 16,6-7 1-16,4-9-5 0,3-3 0 15,0-16-5-15,4-9 1 16,7-10-2-16,3 10 0 16,4-3 0-16,4-1 0 15,3 4 7-15,3 0 0 16,8 3 7-16,0 3 0 16,3 3 3-16,3-10 0 0,4 17 0 31,8 2 1-31,-1 1-2 15,4 12 1-15,-1-3-4 16,1 0 0-16,0-3-4 16,0-10 1-16,-4-3-7 15,0-9 0-15,0-6-6 16,1-7 0-16</inkml:trace>
  <inkml:trace contextRef="#ctx0" brushRef="#br0" timeOffset="2099.4151">9521 5036 39 0,'0'-3'19'0,"11"-1"-24"0,-4 1 34 15,0 3-29-15,4 0 0 16,-1 0 0-16,1 0 1 16,3 0-2-16,-3 3 1 15,3 1-4-15,-7 2 1 16,0 6-3-16,-7 7 1 0,-7 0-1 15,-4 0 0-15,-3 9 2 16,-4 3 0-16,1 10 6 31,-1-9 0-31,1-1 3 16,2-6 1-16,5-6 0 16,3-4 0-16,3-8-2 15,4-4 1-15,0-3-3 0,11-6 1 0,-1-1-3 16,5-2 1-16,-1-7-2 15,3 4 1-15,-3-1-3 16,4 1 1-16,0 8-1 16,-4 4 1-16,-7 4-1 15,-7 5 1-15,-4 10 1 16,-3 0 1 0,0 6 1-16,0 6 0 15,-3-3 1-15,2-3 1 16,1-6-1-16,0-3 1 15,4 0-2-15,-1-4 1 16,4-2-1-16,4-7 0 0,3-10-2 16,0-5 1-16,7 2-1 15,7 1 1-15,-3-10-2 16,3 7 1-16,0-7 0 16,-3 6 0-16,-4 4-1 15,-7 3 1-15,-3-1 0 16,-4 14 1-1,-7 5 0-15,-11 4 1 16,0 3 0-16,-3 3 1 0,0 0 0 16,0 3 0-16,0-3 0 15,-1 0 1-15,8-7-1 16,0 1 0-16,7-4-1 16,4-5 1-16,3-4-1 15,0-3 1-15,7-10-2 16,3 1 1-16,4 3-1 15,0-7 1-15,8 1-3 16,-1-7 1-16,0 6-3 16,-3 4 1-16,-4-4-1 15,-4 13 0-15,-3 4 0 0,-10 8 1 16,-4 1 2 0,-4 2 1-16,1 4 3 0,-1 3 0 0,0 0 0 15,4-6 1-15,4-4 0 16,-1 1 0-16,4-7 0 15,0-6 0-15,7-3-2 16,0-6 0-16,4-4-1 16,3-3 1-16,0 4-5 15,4 2 0-15,-4 1-5 16,-3 0 1-16,-1 2-7 0,-3 7 0 16</inkml:trace>
  <inkml:trace contextRef="#ctx0" brushRef="#br0" timeOffset="2283.718">9648 5688 23 0,'-35'28'11'0,"10"7"1"0,22-26 13 0,-1 4-21 16,1 2 0-16,3-2 3 15,0-1 0-15,3-2-8 16,4-7 1-16,4-6 5 16,0-7 0-16,3-2-2 15,3-10 0-15,5 9-5 16,2-2 0-16,-6-4-6 15,3 0 1-15,-3 0-7 16,-1 4 0-16</inkml:trace>
  <inkml:trace contextRef="#ctx0" brushRef="#br0" timeOffset="2414.7085">9779 5638 29 0,'-18'22'14'0,"-10"3"-4"0,25-19 20 16,-4-3-28-16,3 16 0 15,1 3 1-15,-1 9 0 16,0 1-5-16,8-1 1 15,3-6-4-15,4 0 1 16,6-3-7-16,-3-9 0 16</inkml:trace>
  <inkml:trace contextRef="#ctx0" brushRef="#br0" timeOffset="3115.8193">10283 5249 30 0,'-28'12'15'0,"-35"36"-9"0,52-27 20 15,-6 23-23-15,-5 3 1 16,-2 10 1-16,2-7 1 16,5 10-7-16,6 2 0 15,4-5 5-15,4-1 0 16,3-15-2-16,7-7 0 0,3-15 0 15,1-9 0-15,3-23-1 16,0-9 0-16,11-15 0 16,7-17 0-16,6-18 0 15,1-22 0-15,-11 3-1 16,1 3 0-16,-1 4 0 16,-3 15 0-16,-4 9 0 15,-4 10 0-15,1 12-1 16,-7 13 1-16,-8 3 0 15,-3 22 0-15,-3 19 0 0,-4-3 1 0,-15 31 0 16,-2 25 0-16,-1 6-1 16,0 4 1-16,8-10-1 15,3-9 1-15,6-16-6 16,8-10 0-16,8-8-8 31,6-4 1-31,3-10-3 16,1-5 1-16</inkml:trace>
  <inkml:trace contextRef="#ctx0" brushRef="#br0" timeOffset="3337.5732">10530 5650 30 0,'15'-3'15'0,"6"6"-6"0,-14-3 25 15,0-6-29-15,3 0 0 16,1-4 3-16,-4-2 1 16,0-4-10-16,-3 4 0 0,-8-4 8 15,-3-3 0-15,-4 3-2 16,-3 7 0-1,-3 0-2-15,-1 2 1 16,0 1-3-16,4 3 1 16,0 3-4-16,7-3 1 15,0-3-6-15,7-1 1 0,4-5-6 16,6-4 1-16,4-3-7 16,7 4 0-16</inkml:trace>
  <inkml:trace contextRef="#ctx0" brushRef="#br0" timeOffset="3642.6589">10844 5249 29 0,'-10'19'14'0,"-11"18"-8"0,21-24 17 16,-4-1-21-16,-6 7 0 16,2 6 2-16,5-3 0 15,-4 0-5-15,7 3 1 0,3-3 3 16,-3-6 1-16,7-3-1 15,1-1 1-15,-1 1-1 16,3-1 1-16,-3 1-2 16,4-4 1-16,-1 1-1 15,4-1 1-15,1-6-2 16,-1 0 0-16,0-3-1 0,3-6 0 16,1 0-5-16,0-4 1 15,-1-5-8-15,1-1 0 16,0-9-3-16,-1 12 1 15</inkml:trace>
  <inkml:trace contextRef="#ctx0" brushRef="#br0" timeOffset="4037.6925">11056 5337 44 0,'-3'0'22'0,"-1"22"-27"16,4-13 43-16,4 4-35 16,-1 5 1-16,1 4 1 15,-1 0 1-15,4-3-8 16,0-3 0-16,0-4 5 16,0-2 0-16,4-10-2 0,3 0 0 15,-3-16-1-15,3-9 1 16,0 6-1-16,0-9 0 15,0 3 0-15,0 3 1 16,-3 3-2-16,-1 10 1 16,-3 2 0-16,0 17 0 15,1-1 1-15,-5 13 0 0,-3-3 0 16,-3 6 0-16,-5 0 0 16,1-3 1-16,0 0-4 15,4-3 0-15,3-7-6 16,0-5 0-16,3-4-5 15,4-9 0 1,0-1-4-16,1-11 1 16</inkml:trace>
  <inkml:trace contextRef="#ctx0" brushRef="#br0" timeOffset="4322.8933">11335 5340 31 0,'7'-13'15'0,"-28"26"-7"16,17-10 27-16,1 10-30 15,-4 2 0-15,-1 1 2 16,5-7 1-16,6-2-10 15,5-1 0-15,2-12 6 16,4-7 1-16,7 1-3 16,1-7 0-16,-1-13-2 15,3 7 1-15,-2 10-1 16,-1-11 0-16,0 20 1 16,-3 6 0-16,-4 0 0 0,-4 10 1 15,1 5 0-15,-8 10 1 16,-3 4 0-16,-3 5 1 15,-4-9-3-15,3 3 1 16,-3-3-3-16,0-6 0 16,7 0-7-16,0-9 0 15,7-7-10-15,4-6 1 0,-1-7-1 16,8-6 0-16</inkml:trace>
  <inkml:trace contextRef="#ctx0" brushRef="#br0" timeOffset="4601.3727">11656 5274 38 0,'7'-9'19'0,"10"-60"-25"0,-9 56 37 0,-1 7-31 16,0-7 1-16,0 4 1 15,-4-1 0-15,-3 4-3 16,-7 6 1-16,0 3 1 16,-7 4 1-16,0 15 1 15,-4 9 1-15,1 3 0 0,2 7 1 0,1-3-1 16,4 6 1-16,3-16-1 15,3 0 0-15,1 0-2 16,3-9 0-16,3-6-3 16,4-10 1-16,4-9-6 31,-1-7 0-31,5-6-9 16,-1-3 1-16,0-6-2 15,0-3 0-15</inkml:trace>
  <inkml:trace contextRef="#ctx0" brushRef="#br0" timeOffset="4903.1755">11762 5221 40 0,'-14'31'20'0,"-8"16"-22"0,19-37 40 15,-1 5-36-15,1-2 0 16,-1-1 1-16,4-2 1 16,0-4-6-16,4-3 1 0,3-3 3 15,0-3 0 1,3-3-2-16,1-7 1 15,0 4-1-15,3-7 0 16,7 4 0-16,0-1 0 16,4 0 0-16,-1 4 0 0,1 9 0 15,0-6 0-15,-8 15 1 16,-2 4 0-16,-5 6 0 16,-6 6 1-16,-4 3-1 15,-4-3 1-15,4 0-3 16,-7-6 1-16,4 3-9 0,-1-7 1 15,-3-11-7-15,3-1 1 16</inkml:trace>
  <inkml:trace contextRef="#ctx0" brushRef="#br0" timeOffset="5087.373">11987 5095 48 0,'11'-19'24'0,"7"-6"-27"0,-8 16 41 0,1 0-39 15,3-1 1-15,4 1 0 16,-4-4 0-16,0-2-4 16,0-1 0-16,0-3-9 15,-3-6 1-15,-1 0-1 16,1-6 0 0</inkml:trace>
  <inkml:trace contextRef="#ctx0" brushRef="#br0" timeOffset="5300.5314">12118 4766 46 0,'-11'28'23'0,"15"26"-29"0,-4-32 49 0,-7 6-40 15,3 9 0-15,1 7 3 16,-1 3 1-16,1 16-7 0,3 6 0 16,3 3 5-16,4-6 1 15,0-3-3-15,4-10 1 16,3-9-2-16,4-19 1 15,6-9-3-15,5-13 0 16,2-22-6-16,15-19 1 16,7-15-12-16,4-10 1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2:38:50.03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23795 13694 21 0,'-32'18'10'0,"-10"11"-4"15,28-10 11-15,-18 2-14 0,-21 1 1 16,-7 3 2-16,-3 1 0 15,-8-8-8-15,7-2 1 16,1-7 4-16,-8-12 1 0,1-12-2 16,-4-17 0-16,7-15-2 0,17 13 1 15,5-51-1-15,20 4 0 16,25-23-1-16,28-18 1 31,21 3-1-31,15 6 1 16,14-10-1-16,31 17 0 15,0 18 1-15,4 22 0 0,-4 35 0 16,1 34 0-16,-4 10 1 16,-18 21 0-16,-14 16 1 15,-14 19 1-15,-25 22 1 16,-21 0 0-16,-21 3 0 16,-17 0 1-16,-12 10-2 15,-10 9 0-15,1-19-6 16,-1-7 0-16,10-14-11 15,12-14 1-15</inkml:trace>
  <inkml:trace contextRef="#ctx0" brushRef="#br0" timeOffset="3598.9566">22334 13781 8 0,'36'-18'4'0,"24"-17"0"0,-39 23 4 0,7-4-5 16,4-9 1-16,7-3 0 15,17-4 0-15,15 4-5 16,24 0 0-16,18 3 4 16,14 3 0-16,28 6-1 15,11 0 0-15,24 7 0 16,15 3 0-16,28 3-1 15,10 6 1-15,29 3-1 16,6 0 0-16,26 7 1 16,20 3 0-16,22-1 0 15,28 4 0-15,25 0 0 16,17 0 0-16,7-7 0 16,8 1 0-16,3 6-5 15,0 2 0-15,-11 14-6 0,-39-13 1 16</inkml:trace>
  <inkml:trace contextRef="#ctx0" brushRef="#br0" timeOffset="5331.0632">23237 13283 20 0,'-14'-3'10'0,"-3"-29"-5"0,13 17 11 16,-3-7-14-16,0-10 0 16,-3-12 1-16,-1-12 0 15,0-7-4-15,1-12 1 16,3-25 2-16,3-13 0 0,4 0 0 15,11-9 0-15,10-16-1 16,7 3 1 0,7 3-1-16,1 22 1 0,13-6-1 15,4 10 1-15,3 2-1 16,4 7 0-16,-14 12-5 16,-7 13 1-16,-7 13-7 15,-4 8 1-15</inkml:trace>
  <inkml:trace contextRef="#ctx0" brushRef="#br0" timeOffset="5656.2535">23357 11204 20 0,'-28'-10'10'0,"14"-5"-5"15,14 8 10-15,7-2-15 0,4-3 1 16,3-1 0-16,18 0 0 15,6-2-1-15,8-1 0 0,0 0 0 16,-4 4 1-16,1 2-1 16,-4 10 1-16,-8 4 0 15,-2 2 0-15,-5 0 0 16,-6 7 1-16,-11 5 0 16,-7 8 0-16,-4 2-1 15,-6 3 1-15,-1 7-1 16,1-1 1-1,3 1-4-15,0-3 1 0,3-7-5 16,4-9 1 0,0-10-4-16,11-6 1 0</inkml:trace>
  <inkml:trace contextRef="#ctx0" brushRef="#br0" timeOffset="5863.502">24102 10934 21 0,'17'-22'10'0,"15"-3"-8"16,-18 16 15-16,0-4-17 0,1-9 0 0,2 3 1 15,1-3 0-15,-1 4-1 16,1-1 0-16,-4 0-1 31,-3 0 0-31,-1-6-4 0,-3 3 0 0,-7 0-2 31,0 3 1-31</inkml:trace>
  <inkml:trace contextRef="#ctx0" brushRef="#br0" timeOffset="6043.4696">24239 10630 11 0,'-3'16'5'0,"-4"6"2"0,7-13 7 15,-4 4-12-15,1 12 0 0,-4 9 1 16,-7 7 1-1,-1 3-5-15,1 3 0 16,0 0 3-16,0-3 0 16,0-3-3-16,3 2 1 0,1-2-6 15,3-6 0-15</inkml:trace>
  <inkml:trace contextRef="#ctx0" brushRef="#br0" timeOffset="6574.4106">24289 11100 20 0,'7'-3'10'0,"0"-6"-6"0,0 3 13 31,3-1-16-31,1 1 1 16,0 0 0-1,-4-1 1-15,-4-2-3 0,-3 9 0 0,-3-6 2 16,-4 9 1-16,-7 3-1 15,-1 4 1-15,1-1-1 16,0 7 1-16,0-1-1 16,4 4 0-16,-1 0 0 15,4 0 1-15,3 0-2 16,1-4 1 0,3-2-1-16,3-1 0 15,1-2 0-15,3-4 0 16,7-6-3-16,4-3 0 0,-1-3-3 15,1-7 0-15,3 1-2 16,-3-1 1-16,-1 4-3 0,-2-1 1 16,-5 7 2-16,-3 3 0 15,-3 3 5-15,-4 7 0 16,0 2 3 0,-4 1 0-16,1-1 2 15,-1 1 1-15,1-4 1 16,-1-3 0-16,4 1-1 15,0-1 0-15,0-6-1 16,0 0 0-16,4-6-2 0,3-7 1 16,3-2-5-16,1-4 0 15,3-3-6-15,14 3 1 16,0-3-3-16,11 3 0 16</inkml:trace>
  <inkml:trace contextRef="#ctx0" brushRef="#br0" timeOffset="6956.6994">24677 11122 23 0,'-21'16'11'0,"-4"6"-10"0,25-19 18 15,0 0-18-15,3 0 0 16,5 0 0-16,2-3 1 16,4-6-3-16,4 0 1 15,3-3 0-15,0-1 1 16,0 1 0-16,-3 2 1 15,0 1 0-15,-4 3 0 0,-4 3 1 16,-3 3 0-16,-7 7 1 16,-3 2 1-16,-1 4 0 15,1-1 0-15,-1 1 0 16,1-3 0-16,3-4-1 16,10-6 0-16,4-6 0 0,8-9 0 15,2-1-2-15,5-3 0 16,-1 1 0-16,4 2 0 15,-1 4 0-15,1 2 1 16,-4 1-2-16,0 3 0 16,-6 0 0-16,-5 3 1 15,-3 3-4 1,-7 6 0-16,0 4-11 16,8 9 1-16,6-6-5 15,14 9 1-15</inkml:trace>
  <inkml:trace contextRef="#ctx0" brushRef="#br0" timeOffset="7732.5314">29020 13195 11 0,'24'-9'5'0,"-10"21"4"0,-14-12 5 0,0 3-12 16,0 4 0-16,-7-4 2 16,-7 6 0-16,-3 4-5 15,-12 2 0-15,12-2 3 16,-5-1 0-16,5-2-1 16,6-4 0-16,4 0-1 15,4 1 1-15,3-4-1 0,10 0 0 16,1 3 0-16,3 0 0 15,4 1 2-15,-4-1 0 16,-4 0 0-16,1 4 1 16,-1-1 0-16,-2-3 0 15,-5 1 0-15,-6 2 0 16,-5 0-2-16,-13 4 0 0,7 0-5 16,0-7 0-16,-7-3-6 31,14-3 1-31</inkml:trace>
  <inkml:trace contextRef="#ctx0" brushRef="#br0" timeOffset="8009.5883">29203 13349 17 0,'14'-10'8'0,"7"7"1"16,-10-3 5-16,-1 0-12 16,1-4 1-16,-4 4 2 15,-7 6 1-15,-7-3-7 16,0 6 1-16,-7 0 4 15,-4 6 0-15,-7 7 0 16,-10 3 0-16,7 3-1 16,-4 0 0-16,15 3 0 15,2-3 0-15,5-6-1 16,3 2 0-16,7 1 0 16,0-3 0-1,14-4-3-15,4-5 0 16,-1-1-5-16,1-6 1 0,3-3-6 15,0-7 0-15,7-2-2 16,-6-1 0-16</inkml:trace>
  <inkml:trace contextRef="#ctx0" brushRef="#br0" timeOffset="8152.9171">29415 13333 25 0,'3'-3'12'0,"50"-7"-16"16,-35 1 23-16,3-7-21 0,4 1 0 15,-4-1-6-15,0 4 1 16,-7-4 5-16,0 3 1 16</inkml:trace>
  <inkml:trace contextRef="#ctx0" brushRef="#br0" timeOffset="8347.3107">29510 13233 24 0,'-32'12'12'15,"0"48"-7"-15,25-51 22 0,4 10-23 16,-4 6 0-16,0 3 2 15,0 4 1 1,7 5-8-16,3 1 1 0,4-7 5 16,18-2 0-16,10-4-2 15,4-7 1-15,3-11-7 16,-3-7 1-16,0-10-10 16,3 1 1-16,-3-7-2 0,-7-6 0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2:39:46.08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26846 6390 24 0,'-7'-12'12'0,"-10"12"-6"0,3 6 12 0,-11 13-16 15,-10 9 1 1,-43 60 6 0,0 31 0-16,1 13-9 15,10 3 0-15,14 15 7 16,25 7 0-16,24-13-1 15,22-9 0-15,13-16-3 16,26-9 0-16,13-10-3 16,15-18 1-16,-4-26-10 15,-10-9 0-15,-4-18-6 16,-14-17 1-16</inkml:trace>
  <inkml:trace contextRef="#ctx0" brushRef="#br0" timeOffset="923.41">6227 7623 29 0,'0'-25'14'0,"28"100"-5"0,-18-53 14 16,1 19-20-16,3 21 0 15,4 32 5-15,-8 16 0 16,-3 3-9-16,-10 25 1 15,-8 16 5-15,-6-7 1 16,-8-15-2-16,-3-1 0 16,-4-11-4-16,-7-20 1 15,-10-18-10-15,-11-23 1 16,-14-15-7-16,3-19 0 0</inkml:trace>
  <inkml:trace contextRef="#ctx0" brushRef="#br0" timeOffset="15975.8097">26434 10138 36 0,'-7'-10'18'0,"14"-27"-13"0,-4 24 19 0,8-6-23 15,10 0 1-15,0-9 0 16,11-16 1-16,7-9-4 16,10-7 1-16,11 1 1 15,0 6 1-15,-7 2-1 16,-4 7 0-16,-6 7 1 15,-12 5 0-15,-6 7-3 16,-7 7 1-16,-1 2-5 16,-10 6 1-16,-7 10-4 15,0 0 0-15,-7 4-4 0,-10-1 1 16,-1 0 1-16,-7 0 0 16,1-6 5-1,3-3 0-15,6-4 5 0,8 1 1 0,7-4 3 16,7 4 1-16,4 3 0 15,7-1 1-15,3 4-1 16,-4 3 1-16,5 0-2 16,6 3 0-16,-3 0-1 15,3 4 1-15,-4-1-1 16,-2 3 0-16,-1 1 0 16,-11 5 1-16,-3 7-2 15,-7-3 1-15,-7 6-1 0,-3 4 1 16,-4-1-3-16,3-3 0 15,0-6-7-15,4-4 0 16,7-5-5-16,7-4 1 16</inkml:trace>
  <inkml:trace contextRef="#ctx0" brushRef="#br0" timeOffset="16745.4624">27647 9015 27 0,'-24'9'13'0,"-15"17"-7"0,28-23 20 15,1 6-25-15,-8 0 0 16,0 4 0-16,1 3 0 16,-1-1-2-16,7 1 0 15,1 9 1-15,3 3 1 0,-7 13-1 16,3 6 1-16,4 3-1 16,-4 1 1-1,4-1 0-15,4 0 0 0,-1 0 0 16,1 0 0-16,-4-6 1 15,0-3 0-15,-4-13-3 16,1 0 0-16,-1-6-7 16,0-9 1-16,8-13-4 0,6-13 1 15</inkml:trace>
  <inkml:trace contextRef="#ctx0" brushRef="#br0" timeOffset="17023.6722">27563 9369 17 0,'17'-9'8'0,"26"-19"-2"16,-29 21 10-16,0 4-14 0,0 3 1 16,0 0 3-16,-3 7 0 15,-8-1-7-15,-6 3 1 16,-12 7 5-16,-6 0 0 0,-3 2 0 16,-8 1 0-16,-3 0-1 15,-1 0 1-15,5-3-1 31,2-4 1-31,8-2-2 0,7-4 0 16,10-3-1-16,12-6 1 16,9-7-4-16,8 1 1 0,3-13-6 15,7-3 1-15,8-6-6 16,-1-4 1-16,7-3-5 16,8 4 1-16</inkml:trace>
  <inkml:trace contextRef="#ctx0" brushRef="#br0" timeOffset="17486.0146">28074 9084 29 0,'0'9'14'0,"-18"7"-10"0,8-10 25 16,-1 7-26-1,-10 6 0-15,-7 3 1 16,-7 6 1-16,3 3-6 16,7 1 0-16,0-4 4 15,4 3 1-15,0-3-2 16,3 4 0-16,1-1-1 15,3-3 1-15,0 1-1 16,0-4 0-16,-1 0-1 16,1-6 0-16,0 6-4 15,4-3 1-15,-1-4-3 16,7-2 0-16,4-10-1 0,0-6 0 16,8-6 1-16,2-3 0 0,1-7 4 15,6-6 1-15,12-3 2 16,9-6 1-16,5-4 0 15,6-6 1-15,-3-3-2 16,0 1 1-16,-7-1-3 16,-11 3 0-16,0 10-1 15,-10 9 0-15,-8 15-1 16,-6 14 0 0,-8 8 0-16,-3 10 1 15,-7 10 2-15,-11 2 0 16,-6 1 0-16,-5 3 1 0,-6 0 0 15,10-4 1-15,4 1-1 16,3 6 1-16,4-7-4 16,4-2 0-16,10-10-5 15,17-6 0-15</inkml:trace>
  <inkml:trace contextRef="#ctx0" brushRef="#br0" timeOffset="17755.3238">28307 9272 42 0,'-7'-22'21'0,"32"-3"-31"0,-15 13 41 16,8-1-30-16,3-3 0 15,4 4 1 1,6-4 0-16,12 0-3 0,-4-2 1 0,-1 2-4 16,5 0 1-16,-1 4-6 15,-7-1 1-15,-7 1-4 16,-6 2 1-16</inkml:trace>
  <inkml:trace contextRef="#ctx0" brushRef="#br0" timeOffset="17907.6196">28677 9031 28 0,'-35'22'14'0,"-28"28"-10"0,38-31 25 0,-3 9-27 16,-15 13 0 0,-6 3 0-16,0-1 1 0,10-2-5 15,0 0 1-15,7-3 0 16,4-4 1-16,7-6-6 16,7-3 1-16,3-6-6 0,8-6 1 15</inkml:trace>
  <inkml:trace contextRef="#ctx0" brushRef="#br0" timeOffset="18293.7833">28342 9451 27 0,'-3'9'13'0,"-4"32"-10"0,0-28 21 16,3 5-23-16,-7 4 0 16,-3 7 1-16,-3 5 1 15,-1 7-4-15,-3 3 1 0,-4-3 1 16,8 2 1-16,-5-5-1 15,1-3 0-15,14-10-1 16,0-13 1-16,7-12-1 16,11-15 0-16,6-14 0 15,8-24 0-15,7 0 0 16,14-7 0-16,3 4-1 0,11 2 1 31,-7 1-1-31,-4 12 0 16,-10 7 1-16,-7 9 0 15,0 9 0-15,-15 13 1 0,4 6 0 0,-10 10 1 16,-7 5 0-16,-4 11 1 16,-8 5-1-16,-9 19 0 15,-15 1-1-15,-7 12 1 32,-17 12-7-32,3-12 1 0,18-10-7 31,10-18 0-31</inkml:trace>
  <inkml:trace contextRef="#ctx0" brushRef="#br0" timeOffset="18568.2127">28303 9627 27 0,'7'-4'13'0,"25"-2"-10"15,-18 3 15-15,4 0-16 0,7 0 0 16,-1 3 0-16,-3 0 0 15,1 6-3-15,-12-3 1 0,-13 7 1 16,-18 5 1-16,-8 4-2 16,-9 3 1-16,2 3 1 15,-3-3 0-15,4 3 1 16,3-6 0 0,4-3 1-16,14-4 0 15,7-2 0-15,7-10 1 16,14-7-6-16,11-8 1 0,21-4-12 15,24-6 0-15</inkml:trace>
  <inkml:trace contextRef="#ctx0" brushRef="#br0" timeOffset="18811.3753">28850 9536 38 0,'-7'-16'19'0,"35"-9"-22"0,-17 19 24 0,10-1-21 31,11-2 0-31,10 3-8 0,1-4 1 16,-1 1 1-16,7-4 1 15</inkml:trace>
  <inkml:trace contextRef="#ctx0" brushRef="#br0" timeOffset="19027.959">29182 9238 39 0,'-25'28'19'0,"-31"44"-19"0,38-53 33 16,-14 9-32-16,-3 13 0 15,0 9 1-15,-4 13 0 16,11 3-2-16,3-4 1 31,7-2-3-31,8-7 0 16,6-9-8-16,8-6 1 16,6-19-3-16,19-19 1 0</inkml:trace>
  <inkml:trace contextRef="#ctx0" brushRef="#br0" timeOffset="19232.9071">29125 9639 27 0,'-53'53'13'0,"4"23"-5"16,35-61 22-16,-7 4-27 16,7-3 1-16,-4 3 4 15,11-7 0-15,7-9-10 16,7-6 1-16,14-6 6 15,4-19 0-15,3-4-4 0,4-2 1 16,0 2-9-16,3 1 0 16,7 3-7-16,4 0 0 15</inkml:trace>
  <inkml:trace contextRef="#ctx0" brushRef="#br0" timeOffset="19563.5762">29242 9783 31 0,'-50'54'15'0,"19"-1"-3"0,24-41 18 0,-4 4-26 16,4-3 1-16,7-1 2 15,7-5 0-15,4-1-9 16,3-12 0-16,7-7 6 16,-4 0 0-16,19-15-2 15,-1-3 1-15,-3 3-3 16,-4-1 1-16,-3 11-1 15,-8 2 0-15,-6 13 0 16,0 6 0-16,-4 6-1 0,-7 7 1 16,-7 3-1-16,-4 6 1 15,0 3 0-15,1-3 0 16,-1-6 0-16,4-3 1 16,-3-4-5-16,10 1 0 15,7-7-6-15,0 0 1 16,7-6-6-1,-4-6 1-15</inkml:trace>
  <inkml:trace contextRef="#ctx0" brushRef="#br0" timeOffset="20006.0829">29619 9805 35 0,'-21'35'17'0,"3"-16"-17"0,8-13 28 0,-1 0-27 16,8 0 1-16,-4-2 1 15,0 2 0-15,3-6-4 16,4 0 1-16,7-10 2 16,7-5 1-16,7 2-2 15,8-6 0-15,-5-6 0 16,-2 10 0-16,-1 5 0 16,0 4 0-16,-4 6 0 15,-2 0 0-15,-5 6 1 16,-3 4 0-16,-3 5 0 15,-4 10 0-15,-4-6-1 16,-3 0 1-16,-3 0-2 16,-5-4 1-16,8-2-5 0,4 0 0 0,6-10-6 15,4-3 0-15,8-7-4 16,6-2 0-16</inkml:trace>
  <inkml:trace contextRef="#ctx0" brushRef="#br0" timeOffset="20315.3152">29990 9639 30 0,'-14'-12'15'0,"-4"5"-11"0,18 7 25 16,-11 0-26-16,-3 3 1 15,-3 4 1-15,-1 2 1 16,0 4-8-16,4-1 0 16,7 4 5-16,4 0 0 15,3 5-2 1,7 1 1-16,0 3-1 15,0 4 0-15,0-1 0 16,-4 0 1-16,4 0 0 16,-7-3 0-16,-7-9-1 15,4 0 1-15,-8 0 0 16,1-4 0-16,-8 1-1 16,0-4 0-16,1-3-4 15,3-3 0-15,3 1-6 16,4-8 0-16,7-2-6 0,11-3 0 15</inkml:trace>
  <inkml:trace contextRef="#ctx0" brushRef="#br0" timeOffset="20696.7685">30078 9752 34 0,'-25'22'17'0,"-31"19"-13"0,45-23 26 15,-7 1-28-15,-3 3 1 0,4 0 1 16,3-3 1-16,7 3-6 16,3-6 1-16,4-1 3 15,4-2 0-15,3-4-1 16,3-6 1-16,1-3-2 16,-1-3 1-16,19-3-4 0,-8-3 1 15,10-7-3-15,-6 0 1 16,0-3-2-16,-4 7 1 15,-3 2-1-15,-8 7 0 0,1 10 4 16,-11-1 0-16,-4 3 2 31,-3 4 1-31,-3-1 0 16,-1-2 0-16,8-1 0 16,-5 1 0-16,5-1-1 15,-1-3 0-15,4 1-4 16,7-7 0-16,4 0-7 15,7-4 0-15,10-5-2 16,4-4 1-16</inkml:trace>
  <inkml:trace contextRef="#ctx0" brushRef="#br0" timeOffset="20899.9752">30395 9790 30 0,'-28'18'15'0,"7"26"-12"15,10-34 28-15,8-1-27 16,-8 4 0-16,4 2 2 15,0 4 1-15,4-3-8 16,6-4 0-16,4-5 5 0,4-1 1 16,-1 0-3-16,12-3 1 15,-5 0-7-15,4 1 0 16,1-1-10-16,-1-3 1 16</inkml:trace>
  <inkml:trace contextRef="#ctx0" brushRef="#br0" timeOffset="21077.801">30424 9746 41 0,'-7'-13'20'0,"28"-3"-17"0,-14 10 28 0,3-6-29 16,8-1 1-16,0-3 0 15,3 1 0-15,7 2-4 16,4 1 0-16,3-4-2 15,-7 0 0-15,11 1-10 0,-4-1 1 16</inkml:trace>
  <inkml:trace contextRef="#ctx0" brushRef="#br0" timeOffset="21250.1365">30551 9699 42 0,'-36'50'21'0,"8"3"-22"0,21-37 31 15,-11 9-30-15,1 3 0 16,-1-3 0-16,4-3 1 16,7-3-7-16,7-3 0 0,11-7-6 15,3 0 1-15</inkml:trace>
  <inkml:trace contextRef="#ctx0" brushRef="#br0" timeOffset="21411.979">30734 9918 38 0,'-14'19'19'0,"7"-6"-24"15,0-4 31-15,-4-3-26 16,1-3 0-16,-1 4-4 16,8-1 0-16,-5 0-4 15,16 0 1-15</inkml:trace>
  <inkml:trace contextRef="#ctx0" brushRef="#br0" timeOffset="21552.6604">30780 9680 39 0,'-25'-28'19'0,"22"12"-25"0,3 7 32 0,3 2-27 16,-3 1 0-16,11 3-16 15,-4 3 1-15,14 3 15 16,-3 10 0-16</inkml:trace>
  <inkml:trace contextRef="#ctx0" brushRef="#br0" timeOffset="21999.0345">30865 10028 39 0,'-32'16'19'0,"32"-23"-19"0,0 1 38 16,0-3-35-16,0 2 1 31,0-11 0-31,10-4 0 0,1-7-6 15,0 1 0-15,10 0 4 16,-4-3 0-16,5 2-4 0,-5 11 0 16,4 5-2-16,-3 4 1 15,-7 9-1-15,-4 6 1 0,-4 6-1 16,4 13 1-16,-7 1 1 16,-7-1 1-16,4-3 2 15,-8 0 0-15,-3-4 2 31,3 1 1-31,1-3 0 16,-1-7 1-16,11-2 0 16,0-7 1-16,18 0-3 15,3-7 1-15,0-2-3 0,7 3 1 16,4-4-2-16,0 7 1 16,3 6-1-16,-7 0 1 15,-3 4 1-15,-4 2 0 16,-7 7 0-16,-3 2 1 15,-8 4-1-15,-6 4 1 0,-4 2-2 16,-11 6 0-16,8 1-11 16,-4-1 0-16,6 1-8 15,8-10 1-15</inkml:trace>
  <inkml:trace contextRef="#ctx0" brushRef="#br0" timeOffset="27210.6889">5507 10451 26 0,'0'0'13'0,"7"-34"-3"16,0 21 13-16,0-9-20 0,7-6 1 15,4 3 1-15,10-3 0 16,-3-1-6-16,10 11 0 16,0-4 5-16,11-3 0 15,7-4-1-15,7-5 1 16,0-4-2-16,-11 4 1 15,-3-1-5-15,-3-5 0 16,-8 2-6 0,-7 7 1-16,-10 5-5 0,-11 11 0 15,-11 2-1-15,-3 7 1 16,-7 3 6-16,-11 6 0 16,1-3 7-16,-1 0 0 15,4-6 4-15,7-4 1 16,10-2 1-16,15-7 0 15,6 3-2-15,5 4 0 0,6 2-2 16,4 4 1-16,6 6-1 16,-2 6 1-16,-1 7-1 15,0 9 0-15,-7 9 1 16,-14-3 0-16,-6 1 0 16,-8 2 0-16,-8 3-1 0,-6 1 0 15,-3-4-6-15,-4-2 1 16,3-11-7-16,4-5 0 15,3-10-5-15,11-12 1 16</inkml:trace>
  <inkml:trace contextRef="#ctx0" brushRef="#br0" timeOffset="27378.8908">6481 9605 30 0,'35'-29'15'0,"25"20"-14"0,-46 3 25 16,4-7-25-16,3-3 0 15,3-6 1-15,5 4 0 0,-1-1-2 16,0-9 0-16,0 3-3 16,-3-7 0-16,-4 4-7 15,-10 0 1-15</inkml:trace>
  <inkml:trace contextRef="#ctx0" brushRef="#br0" timeOffset="27700.1665">6692 9272 24 0,'-39'82'12'0,"-3"31"0"15,31-85 14-15,1 19-23 16,6 6 1-16,4 0 1 16,7 1 1-16,0-10-7 15,4 0 1-15,0-13 5 16,6-3 0-16,1-18-2 16,7-17 0-16,-1-12-3 15,1-15 0-15,0-7-4 16,-4-9 1-16,-3-6-4 15,-4 5 0-15,0-5 0 16,-4 0 0-16,1 12 2 16,-4 15 0-16,0 11 5 15,-7 18 0-15,0 6 3 16,-4 3 0-16,1 10 0 16,-4 9 0-16,0 4 0 15,0-7 1-15,0 19-4 0,0 3 0 16,-4 3-5-16,-3-3 1 15,0 3-6-15,-4-6 0 16</inkml:trace>
  <inkml:trace contextRef="#ctx0" brushRef="#br0" timeOffset="27847.0773">6608 9921 27 0,'3'-28'13'0,"11"6"-8"0,-7 10 19 15,4-4-23-15,6-6 0 16,5 3 0-16,6-6 0 15,4 3-1-15,-4 3 0 0,4 4-3 16,-1 5 0-16,-2 10-6 16,-15 6 1-16</inkml:trace>
  <inkml:trace contextRef="#ctx0" brushRef="#br0" timeOffset="28305.3423">6689 10113 22 0,'-18'22'11'0,"18"-35"-10"0,4 4 13 15,-1-4-15-15,8-6 1 16,-1 0-3 0,4-9 0-16,0-3 0 15,1-10 0-15,-1 3-3 0,0 4 1 16,-4 12-1 0,-84 25 6-1,148 10 1-15,-77 5 0 16,-1 8 4-1,1 8 0-15,-1 4 1 0,1-4 0 16,3 4-3-16,3 6 1 16,1 0-2-16,-1-7 0 15,4-5-1-15,-3-4 0 16,-1-9 0-16,-3-7 0 0,0-9-1 16,-3-3 1-16,-1-6-1 15,-3-3 1-15,-3-7-1 16,-1 3 1-1,1 4 1-15,-1 3 1 16,0-1 1-16,4 1 0 16,0 6 0-16,7-6 1 0,0 6-1 0,14-9 1 15,8-1-3-15,6-6 1 16,11-9-7-16,10-9 1 16,11-1-8-16,-4-5 1 15,4-7-2 1,0-7 1-16</inkml:trace>
  <inkml:trace contextRef="#ctx0" brushRef="#br0" timeOffset="28764.2327">7412 9363 34 0,'-64'35'17'0,"4"-10"-18"16,50-19 34-1,-4 7-31-15,0 2 1 16,3 4 3-16,4-3 1 16,3-1-7-16,8-2 0 15,7-1 4-15,6-12 1 16,8-6-1-16,3-3 0 16,4-7-4-16,7 4 0 15,3-4-5-15,-7 0 0 0,-7 1-5 16,-10 2 0-16,-4 4-2 15,-10 12 0-15,-11 0 2 16,-7 6 1-16,-1 7 6 16,-6 9 0-16,4 3 5 15,-4 13 1-15,3 12 4 16,0 4 0-16,4 5 2 16,4-2 0-16,-1 3 0 15,0-4 1-15,1-5-1 16,-1-4 0-16,-3-3-1 15,0-6 1-15,-4-13-3 16,1-3 0-16,3-16-2 16,-1-6 0-16,5-12-6 15,-1-10 0-15,8-15-12 16,10-7 1-16,14-6-6 16,-3 0 0-16</inkml:trace>
  <inkml:trace contextRef="#ctx0" brushRef="#br0" timeOffset="29194.2266">7676 9689 20 0,'8'19'10'0,"13"0"0"0,-14-10 4 16,-4 13-12-16,1 10 0 15,-4 2 2-15,0 4 1 16,-7-1-6-16,-4 4 0 16,-3 0 3-16,-4-4 0 0,1-8-7 15,-1-1 1-15,4-9-5 16,7-7 1-16</inkml:trace>
  <inkml:trace contextRef="#ctx0" brushRef="#br0" timeOffset="29309.6401">7571 9755 21 0,'-29'-78'10'0,"29"28"-10"16,4 37 14-16,7-3-14 16,3 1 0-16,3 2-8 0,4 4 1 31,1 2 5-31,2 7 0 15</inkml:trace>
  <inkml:trace contextRef="#ctx0" brushRef="#br0" timeOffset="29465.0753">7758 9661 36 0,'-7'22'18'0,"7"-6"-25"0,0-16 38 0,0 0-31 15,7-7 1-15,3 1 0 0,4-10 0 16,7 4-4-16,4-7 0 0,3-6-5 15,1 0 1-15,6 3-3 16,-7 3 1-16</inkml:trace>
  <inkml:trace contextRef="#ctx0" brushRef="#br0" timeOffset="29627.3618">7952 9445 29 0,'-22'9'14'0,"-9"47"-11"16,24-34 27-16,-4 7-29 15,0 11 1-15,1 17 0 16,-4 9 1-16,0-7-4 0,0 7 1 16,3-3-1-16,4-7 1 0,0 4-8 15,7-7 0-15,10-3-3 16,5-25 1-16</inkml:trace>
  <inkml:trace contextRef="#ctx0" brushRef="#br0" timeOffset="29927.6742">8160 9978 33 0,'-4'-16'16'0,"15"-9"-16"0,-8 16 31 15,8-10-30-15,3-6 0 0,0-7 0 16,0-5 0-16,-3 5-2 16,-1 1 1-16,-3 12 1 15,-7 10 0-15,-10 12-1 16,-11 16 1-16,-11 12 1 15,-10 13 1-15,3 0 0 16,4-3 1-16,3-1-1 16,4-2 1-1,17-7 0-15,7-12 0 16,15-13-7-16,17-12 0 16,15-3-7-16,-1-16 1 15,0-7-5-15,-3 1 0 0</inkml:trace>
  <inkml:trace contextRef="#ctx0" brushRef="#br0" timeOffset="30243.6649">8350 9871 26 0,'-21'35'13'0,"-14"21"0"0,28-47 17 0,0 1-28 15,0-4 0-15,3-3 1 16,4-3 0-16,7-6-4 16,7-13 0-1,7-6 3-15,8 0 0 0,2-3-2 0,-2 6 1 31,2 9 1-31,-2 10 0 16,-1 6 1-16,-7 4 0 0,-3 8 1 16,-8 4 0-16,1 0 1 15,-4-3 0-15,-4-4-2 16,-3 1 1-16,7-4-2 16,0-3 0-16,4-3-1 15,3-3 1-15,4 4-2 16,-1-1 0-16,1 0 1 0,0 0 0 15,-8-3 0-15,1 0 0 16,-4 3-7-16,0 3 1 0,0 1-10 16,7-1 1-16,-3 0-4 15,-4-15 1-15</inkml:trace>
  <inkml:trace contextRef="#ctx0" brushRef="#br0" timeOffset="30848.2043">9334 9209 31 0,'-17'-6'15'0,"-18"28"-11"0,20-9 25 0,-6 2-27 16,-14 14 1-16,0 2 1 16,-4 3 1-16,4 4-5 15,3 0 0-15,4-1 3 16,10-5 1-16,4-1-2 15,10 0 0-15,8-2-1 16,7-4 1-16,13 0-2 16,8 0 1-16,3 3-1 0,4-3 1 15,-4 0 0-15,-6 0 1 16,-8 0 0 0,-7 4 0-16,-11 2 0 0,-10-3 1 15,-10-3 0-15,-12-6 0 16,-2 3-2-16,-5 0 1 0,-2 0-6 15,2-3 0-15,5-4-8 16,2-5 0-16,12-4-4 16,10-6 0-16</inkml:trace>
  <inkml:trace contextRef="#ctx0" brushRef="#br0" timeOffset="31140.6704">9391 9837 39 0,'14'6'19'0,"18"-41"-21"0,-25 23 32 16,3-10-29-16,1 0 1 16,0-3 0-16,-4 0 1 15,-4 6-4-15,-6 3 1 0,-8 7 1 16,-3 9 0-16,-4 6 0 16,-6 16 1-16,-8 9 0 15,4 7 1-15,-1-3-1 16,5 5 1-16,6-8 0 15,8-4 0-15,6-3-1 32,4-3 1-32,7-3-4 0,7-4 1 15,4-5-8-15,3-10 0 16,7-3-7-16,7-10 1 16</inkml:trace>
  <inkml:trace contextRef="#ctx0" brushRef="#br0" timeOffset="31329.9739">9571 9573 57 0,'-18'-3'28'0,"18"-9"-35"0,4 5 51 0,6-2-44 16,4-1 1-16,11-5 0 16,7-1 0-16,7 0-2 15,7 1 1-15,-4-4-5 16,-3 0 0-16,-8 0-7 15,-2 4 0-15,-8 2-4 16,-4-3 1-16</inkml:trace>
  <inkml:trace contextRef="#ctx0" brushRef="#br0" timeOffset="31593.1918">9828 9125 39 0,'-24'-6'19'0,"10"27"-13"0,10-8 35 0,-3 12-38 15,-4 13 0-15,-3 9 3 16,-7 0 1-16,4 12-7 16,2 4 0-16,12 12 6 0,3 4 0 15,7-7-1 1,11-3 0-16,6-19-2 16,8-6 0-16,0-13-1 0,-1-12 0 15,1-16-2-15,7-15 0 16,0-4-8-16,-4-9 0 15,0-6-10-15,1-1 0 0,-12 7-2 0,-10 3 0 32</inkml:trace>
  <inkml:trace contextRef="#ctx0" brushRef="#br0" timeOffset="33010.2329">10481 9507 28 0,'-14'-22'14'0,"32"7"-13"0,-8 8 15 0,4 1-16 15,7-3 1-15,8-7 1 16,2-9 0-16,12-9-5 16,-1 2 1-16,7-2-3 15,-3-4 1-15,-7 7-4 16,-4 6 1-16</inkml:trace>
  <inkml:trace contextRef="#ctx0" brushRef="#br0" timeOffset="33189.7536">10799 9184 21 0,'-57'4'10'0,"11"36"-7"0,32-21 18 16,-7 9-20-16,-7 4 1 16,-8 8 1-16,-6 7 1 31,-7 1-5-31,-1 8 1 0,1 7 0 16,3-10 0-16,11-6-7 15,10-3 1-15,22-16-2 16,13-9 0-16</inkml:trace>
  <inkml:trace contextRef="#ctx0" brushRef="#br0" timeOffset="33681.5023">10513 9642 30 0,'0'28'15'0,"-4"26"-14"16,4-42 29-16,0 10-29 15,-3 3 0-15,-1 7 0 16,1 5 1-16,-1-5-2 15,1-4 0-15,-1-3-2 16,4-6 0-16,0-7-3 0,4-5 1 16,3-4-4-16,0-6 0 15,0-10-1-15,0-9 0 16,0-6 5-16,0-7 1 16,0 1 4-16,4-7 0 15,3 10 4-15,3-4 0 16,4 7 1-16,4 3 0 15,7 3-2-15,3 0 0 16,4 0-2-16,-4 0 1 16,-3 6-2-16,-7 4 1 15,-11 3-1-15,-7 5 1 16,-11 8-1-16,-13 5 0 16,-4 3-1-16,-4 14 1 0,-3 11 1 15,-1 4 0-15,1 6 1 16,4 3 0-16,-1-9 2 15,7-3 0 1,8-10 0-16,3-6 1 0,7-3-2 16,7-4 1-16,7-5-2 15,3-4 1-15,12 0-2 16,2-3 0-16,12-15-2 16,6-4 0-16,0-9-11 0,4-3 1 15,11-4-5-15,-11-5 0 16</inkml:trace>
  <inkml:trace contextRef="#ctx0" brushRef="#br0" timeOffset="37573.9966">11539 9053 22 0,'-28'-3'11'0,"-25"40"-10"0,36-21 12 0,-19 6-13 0,5 9 1 15,-5 10 1-15,1 6 0 16,3-6-2-16,8-7 0 16,2-2 1-16,12-1 1 15,3 3 0 1,7 7 0-16,3 0 0 0,1 19 1 15,-4 2-1-15,0 4 1 0,-4-3-1 16,1-4 0-16,-4 1-1 16,0-10 1-16,0-3-1 15,3-6 0-15,1-13-4 16,-1-9 0-16,0-10-4 16,4-9 0-16,0-12-3 15,0-10 1-15,0-13-3 31,-42 39 12-15,102-111-1-16,-39 16 0 16,4 19 5-16,10 12 1 0,1 13 2 15,2 10 0-15,5 5-4 16,-1 4 1 0,-10 12-1-16,-8 4 0 15,-6 9-1-15,-11 6 0 16,-10 9 0-16,-11 7 0 0,-8 6 0 15,-6 0 1-15,-7 7-1 0,7-1 1 0,3-6 0 16,7-3 0-16,4-3-1 16,4-7 1-16,3-2-1 15,7-7 0-15,7-6-1 16,10-7 1-16,8-5-3 16,7-7 0-16,10-3-4 15,-7-7 0-15,8-2-6 16,-1 3 1-16,4-13-3 15,-4 0 1-15</inkml:trace>
  <inkml:trace contextRef="#ctx0" brushRef="#br0" timeOffset="38092.6212">11878 9090 27 0,'-35'0'13'0,"-4"25"-10"16,28-15 26-1,-3 9-27-15,-7 12 0 16,0 3 2-16,0 13 1 15,0-6-6-15,3 0 0 16,7 0 4-16,4 0 0 16,4-4-1-16,3-2 0 15,0 5-1-15,0-5 0 16,0 6 1-16,0 3 1 16,-4-4-3-16,-3 1 0 15,0-3-3-15,-3-4 0 0,2-2-4 16,1-7 1-16,0-16-5 15,0-9 1-15,0-9 1 16,0-7 1-16,4-12 4 16,3 3 1-16,3-4 3 15,4 1 1-15,7 0 3 16,8 3 1-16,2 0-1 16,8-3 0-16,3-4-2 0,11 4 0 15,4 3-1-15,-5 0 0 16,-2 6-3-16,-8 7 1 0,-7 2-1 15,-10 7 1-15,-11 3-2 16,-11 3 1-16,-6 7 1 16,-8 5 1-16,-7 4 2 15,-6 16 1-15,6 2 1 16,0 7 0-16,4 0 0 16,0 3 1-16,3 3-2 15,1-9 0-15,6 0-3 16,4-7 1-16,4-2-9 0,3-4 1 15,7-6-3-15,0-10 0 16</inkml:trace>
  <inkml:trace contextRef="#ctx0" brushRef="#br0" timeOffset="38280.5855">12136 9435 34 0,'0'-9'17'0,"14"-4"-23"0,-7 7 32 0,7-3-26 15,7-7 0-15,4-6 1 16,3-3 0-16,14-6-3 16,8-1 0-16,-1-5-7 15,0-1 0-15</inkml:trace>
  <inkml:trace contextRef="#ctx0" brushRef="#br0" timeOffset="38457.4514">12368 9225 31 0,'-38'75'15'0,"-12"19"-12"16,36-72 22-16,-7 13-26 0,0 3 1 15,-4 12-2-15,7-3 1 0,-3 0-5 16,4-3 0-16,-1-4-3 15,7-8 0-15</inkml:trace>
  <inkml:trace contextRef="#ctx0" brushRef="#br0" timeOffset="38833.8036">12277 9545 30 0,'-7'9'15'0,"-11"32"-17"0,14-25 27 0,-3 9-24 15,-3 13 1-15,-1 12 1 16,-3 3 0-16,0 0-4 16,0 1 1-16,0-4 2 15,3-6 0-15,4-10 0 16,4-9 0-16,3-9-1 16,3-13 0-16,4-12-1 0,4-10 1 15,3-16-2 1,4-18 1-16,3-13-1 15,3-3 0-15,5 3 0 16,9 7 0-16,1 9-1 16,0 9 1-16,7 10 0 0,-11 12 0 15,-7 6 1-15,-3 19 0 16,-7 7 0-16,-4 12 1 0,-7 19 0 31,-11 16 0-31,-6 9 0 16,-11-4 0-16,-11 14-3 15,0 2 1-15,0 1-8 0,4-1 1 16,7-21-3-16,7-22 1 16</inkml:trace>
  <inkml:trace contextRef="#ctx0" brushRef="#br0" timeOffset="39115.6769">12326 9871 29 0,'-3'-28'14'0,"24"3"-13"0,-4 15 26 0,4 1-26 0,8 3 0 15,2 3 0-15,-2 3 1 16,-8 3-2-16,-3 3 0 16,-11 3 1-16,-11 7 1 31,-28 22 2-31,1-10 0 16,2-3 2-16,1-3 0 15,7 0-1 1,7-6 1-16,7-4-1 15,3-2 1-15,11-10-5 16,21-7 1-16,18-8-9 16,11-10 1-16,-1-10-10 0,11-9 1 15</inkml:trace>
  <inkml:trace contextRef="#ctx0" brushRef="#br0" timeOffset="39628.5052">12883 9564 26 0,'-38'9'13'0,"27"16"-8"0,15-22 9 16,3 4-14-16,7-7 1 15,7 3 0-15,11-3 0 16,17-6-1-16,4-10 1 0,0-9-2 16,0-3 0-16,0-10-7 15,-4-3 1-15</inkml:trace>
  <inkml:trace contextRef="#ctx0" brushRef="#br0" timeOffset="39766.2437">13307 9209 24 0,'-35'26'12'0,"-8"43"-7"0,29-44 16 16,-11 3-19-16,-6 9 0 0,-5 7 0 16,-2 3 1-16,6 7-4 15,7-7 1-15,11-10-3 16,14-8 0-16,4-14-6 16,13-8 1-16</inkml:trace>
  <inkml:trace contextRef="#ctx0" brushRef="#br0" timeOffset="39980.5461">13328 9699 23 0,'-28'69'11'0,"-15"15"0"0,33-62 15 15,-8-3-22 1,-3 0 0-16,-4-3 1 16,8-7 1-16,-1-6-8 0,4-9 0 0,7-4 5 15,7-5 1-15,10-7-4 16,8-3 1-16,3-4-5 15,7-5 1-15,8 3-6 16,6-1 1-16,4 1-4 16,3 6 0-16</inkml:trace>
  <inkml:trace contextRef="#ctx0" brushRef="#br0" timeOffset="40265.6285">13557 9642 26 0,'-49'32'13'0,"-11"33"-6"0,46-49 22 16,-11 6-25-16,4 9 0 15,0 4 2-15,0-4 0 16,6-9-8-16,8-3 1 16,4-6 5-16,10-7 0 15,4-12-2-15,6-10 0 0,4-9 0 0,8-7 0 16,9-2-1-16,1 3 0 16,-4 5-1-16,1 8 1 15,-5 2-1-15,-2 10 1 16,-5 3-1-1,-6 6 0-15,-7 0 0 16,-4 9 0-16,-4 1-1 16,-3 3 1-16,-3 2-4 15,3 1 0-15,-4-9-7 16,8-4 0-16,3-6-3 16,3-9 1-16</inkml:trace>
  <inkml:trace contextRef="#ctx0" brushRef="#br0" timeOffset="40526.4037">13695 9868 34 0,'-28'19'17'0,"10"6"-18"16,18-25 30-16,4-6-28 15,3-4 0-15,7-5 1 16,7-11 0 0,4-5-3-16,3 3 1 15,4 3 1-15,-1 3 1 16,-3 6-2-16,1 7 1 15,-5 12-1-15,-2 6 1 16,-5 7-1-16,-6 9 1 0,-4 3 0 16,-4 7 0-16,-3-7-2 15,0-3 0-15,4-6-4 16,-1-7 0-16,4 1-7 0,1-10 1 16</inkml:trace>
  <inkml:trace contextRef="#ctx0" brushRef="#br0" timeOffset="40849.2957">14143 9598 25 0,'0'-3'12'0,"-14"-3"-7"0,7 6 15 0,-4 0-18 16,-3 6 1-16,-4 0 1 16,4 4 0-16,0 9-5 15,4-4 0-15,3 4 3 16,3 0 1-1,11 6-2-15,0-6 1 16,7 6-1 0,0-3 1-16,0 0-1 0,1 3 0 15,-1-3 1-15,-7 0 0 16,0 0 1-16,-7-7 0 16,-4 1-1-16,-3 0 1 0,-10-7-1 15,-1 1 0-15,0 2-1 16,1-2 1-16,-5-1-5 15,5-3 1-15,-1 1-5 16,4-4 1-16,7-3-8 16,7 0 1-16</inkml:trace>
  <inkml:trace contextRef="#ctx0" brushRef="#br0" timeOffset="41247.0252">14235 9727 33 0,'-15'28'16'0,"-16"19"-13"16,27-37 24-16,1 2-26 15,-1 7 0-15,4-3 1 16,4 2 1-16,3-2-4 16,0-3 1-16,7-1 2 15,0-6 0-15,4-6-1 16,-1-9 1-16,1-7-2 15,-4 1 0-15,0-7-1 16,0 0 1-16,-3-3-1 16,-1 6 0-16,1-3-1 15,-4 9 1 1,0 1 0-16,-3 6 0 16,-1 6 1-16,1 3 1 15,-1 3-1-15,1 3 1 16,-1 4 0-16,1 6 0 15,-1 0 0-15,-3 6 1 0,0-7-3 16,0 4 0-16,0-3-6 16,4-3 1-1,3-4-5-15,0-5 0 0</inkml:trace>
  <inkml:trace contextRef="#ctx0" brushRef="#br0" timeOffset="41495.4525">14616 9642 28 0,'-46'28'14'0,"25"4"-7"0,14-20 21 16,-1 7-26 0,1 3 1-16,0 3 2 15,4 3 0-15,-1 7-7 0,4-7 1 0,7-3 4 16,0-3 1-16,4-3-2 15,0-3 0-15,3-7-5 16,0-3 1-16,3 1-7 16,1-4 0-16,-4-3-4 15,-3-10 1-15</inkml:trace>
  <inkml:trace contextRef="#ctx0" brushRef="#br0" timeOffset="41667.0434">14626 9721 36 0,'-21'-7'18'0,"21"-2"-17"0,7 6 33 0,7-3-34 16,4-4 1-16,-1-2 0 15,8-1 1 1,0-3-3-16,7 1 0 0,-4-4-4 16,-3 3 1-1,-8 0-8-15,1 1 1 0</inkml:trace>
  <inkml:trace contextRef="#ctx0" brushRef="#br0" timeOffset="41830.2873">14788 9567 27 0,'-31'25'13'0,"-1"28"-6"0,25-34 17 16,-4 9-24-16,1 7 0 16,-1 6 0-16,-6-1 1 15,-1 1-3-15,4-6 1 16,3-4-5-16,8-6 0 15,10-6-3-15,0-10 0 16</inkml:trace>
  <inkml:trace contextRef="#ctx0" brushRef="#br0" timeOffset="41968.5047">14806 9855 24 0,'-7'10'12'0,"4"12"-15"16,-5-13 20-16,1 4-17 15,-3 2 0-15,-1 4-12 16,1 0 0 0</inkml:trace>
  <inkml:trace contextRef="#ctx0" brushRef="#br0" timeOffset="42297.8163">14824 9630 43 0,'-21'-29'21'0,"35"4"-29"16,-7 19 42-16,0 0-34 15,3 3 0-15,1 3-4 16,3 6 1-16,-3 3-3 0,3 10 1 16,-4 9-6-16,1 10 0 0,-4 3 2 46,-25-41 9-46,43 56 0 0,-25-6 0 0,0-12 7 16,-7-13 0-16,7-6 4 16,-4-10 1-16,4-9-7 15,4-6 1-15,3-10-4 16,-3-2 0-16,-1-1-7 16,1-6 1-16,-1 9-8 15,4 3 1-15</inkml:trace>
  <inkml:trace contextRef="#ctx0" brushRef="#br0" timeOffset="42599.4226">15060 9862 34 0,'-21'28'17'0,"-7"6"-8"0,21-24 24 0,0-1-29 15,0-2 0-15,-1 2 0 16,5-6 1-16,3 3-7 15,11-9 0-15,3-12 5 16,7-11 0-16,4 1-2 16,6-3 0-16,1 3-1 15,3-9 1-15,-3 15-1 16,0 0 0-16,-4 6 0 16,0 7 0-16,-3 9 0 15,-4 10 1-15,-3-1 0 16,-8 17 0-16,-6 8 1 0,-4-9 0 15,-4 1-6-15,1 2 0 16,-1 3-11-16,1-2 0 16</inkml:trace>
  <inkml:trace contextRef="#ctx0" brushRef="#br0" timeOffset="46750.6545">15896 9573 7 0,'4'-6'3'0,"-4"12"7"16,3-3 4-16,1 4-11 15,-1-1 0-15,-6 13 2 0,-1 9 0 16,1 3-6-1,-1 4 0-15,-6-1 4 0,3 4 1 16,-8-4-2 0,1 7 1-16,0-13-1 0,-3-6 1 15,-8 0-1-15,0-6 0 16,4-7-1-16,0 1 1 16,3-4-1-16,1-9 1 15,2-6-2-15,1-10 1 16,4-13-1-16,6-8 0 0,8-11 0 15,3 4 0-15,14 0 0 16,11-3 0-16,-1 3 0 16,8 6 0-16,4 1 0 15,-8 2 0-15,0 7 0 16,0 9 1-16,-3 12 0 16,-4 10 0-16,-6 7 0 0,-5 8 1 15,-3 13 0-15,-3 7 0 16,-4 15-1-1,0 10 1-15,-3-1-1 16,-1 4 0-16,-3-10-2 16,4 1 0-16,3-7-6 15,0-3 0-15,3-4-4 16,1-8 0-16</inkml:trace>
  <inkml:trace contextRef="#ctx0" brushRef="#br0" timeOffset="50019.4018">16891 8880 12 0,'0'-9'6'0,"0"12"4"0,0-3 6 0,-4 6-15 16,1 7 0-16,-4 9 1 15,0 12 1-15,-11 16-4 16,1 13 1-16,-1 9 1 16,0-9 0-16,1 0 0 15,3-7 0-15,3-6-2 16,4-9 1-16,3-6-1 16,1-10 1-16,3-10-1 15,3-5 1-15,4-10-1 16,11-10 0-1,7 1 0-15,3-7 1 16,4-3 0-16,3-6 0 16,7 0 0-16,-10 0 0 15,-7 6 0-15,-4 4 1 16,-7 2-1-16,-7 4 0 16,-10 6 0-16,-15 9 1 15,-10 0-1-15,-18 7 1 0,0-1-1 16,0 7 0-16,0-3 1 15,4-1 0-15,3 4 0 16,4 3 1-16,3 0 0 16,7 3 1-16,4-3-1 15,7 0 1-15,4-3-1 16,3-3 0-16,7-4-1 16,3-3 1-16,8-2-1 15,6-4 0-15,8-3-1 16,3-3 1-16,11-4 0 15,3-2 0-15,1 0-1 16,-8-1 0-16,-3 1-2 16,-4 3 0-16,-14 2-2 15,-10 4 1-15,-12 4-1 16,-13 5 0-16,-3 0 1 16,-5 1 0-16,-2 12 2 15,2 0 0-15,-2 9 1 0,2 4 0 16,5-1 1-16,-1 7 0 15,4 0 0-15,0-1 0 16,3-5 0-16,4-4 1 16,3-3-2-16,4-6 1 15,4-6-1-15,3-7 1 16,3-5-1-16,4-4 0 0,4-13-2 16,7-12 0-16,-1-3-1 15,4-7 1-15,1-9-1 16,-5-3 1-16,1 10 0 15,-1 2 0-15,-2 7 1 16,-5 6 1-16,1 9 1 16,-4 7 0-16,-4 19 0 15,-6 12 1-15,-4 9 0 16,0 10 1-16,-4 3-1 0,1-3 0 16,-5-3-1-16,5-3 1 15,-1-4-1-15,8-6 1 16,-1-3-2-16,4-9 0 15,4-7-2-15,6-5 0 16,1-8-4-16,7-2 1 16,10-3-3-16,4-1 1 15,-1-5 1-15,1-1 1 16,-7 0 5-16,-4 4 1 0,-7 2 4 16,-7 7 1-16,-7 10 2 15,-11-1 0-15,-10 6 0 16,-3 7 0-16,-5 6-3 15,-2 7 0 1,-8 5-2-16,0 13 0 16,0 1-2-16,-7 8 1 15,1-9-1-15,2-6 1 16,11-12-5-16,8-10 0 16,13-19-8-16,11-16 1 0</inkml:trace>
  <inkml:trace contextRef="#ctx0" brushRef="#br0" timeOffset="50657.8239">17208 9391 29 0,'15'-31'14'0,"20"18"-15"0,-25 1 17 16,8-1-16-16,14-2 1 15,3-4-1-15,4 0 1 16,3 3-2-16,-3 1 0 15,-7 2-3 1,-11 7 1-16,-10 9-3 16,-11 13 0-16,-11 2 0 15,-14 4 1-15,-14 10 2 16,-3-4 0-16,0 3 6 16,-4 4 0-16,4-4 2 15,3-3 1-15,7-2-1 0,7-5 1 16,4 1-3-16,7-6 1 15,4 9-2-15,-1 0 1 16,4 4-2-16,3 2 0 0,1-3 0 0,3 0 1 31,0 1-1-31,-4 2 1 16,1 0-1-16,-4 7 0 16,0-7 1-16,-7-9 0 0,3 0 0 15,-3-3 0 1,0-3-1-16,3-4 1 0,4-6-1 15,4-2 1-15,3-1-2 16,7-10 0-16,3-8 0 16,4-7 0-16,4-3-1 15,3-3 1-15,7-1 0 16,4-5 0-16,3 9 0 16,-3 6 0-16,3 13 0 15,-3 6 0-15,-11 9 1 16,-10 10 1-16,-11 6 0 15,0 9 1-15,-4-5-1 16,1-7 1-16,-1 0-1 0,1 0 1 16,3-4-3-16,3-2 0 0,4-3-5 15,15-10 0-15,6-3-8 16,7-7 0-16,14-18 0 16,1-9 0-16</inkml:trace>
  <inkml:trace contextRef="#ctx0" brushRef="#br0" timeOffset="55618.4385">18041 8880 36 0,'4'-6'18'0,"10"-10"-7"0,-4 13 19 16,1 3-26-16,3 3 0 0,4 4 1 16,-4-4 1-16,0 0-8 15,3 0 1-15,1 0 4 16,3 0 1-16,-3 3-8 15,3 1 0-15,-7-1-6 16,-3 7 0-16,-8 2-5 31,-6 13 0-31</inkml:trace>
  <inkml:trace contextRef="#ctx0" brushRef="#br0" timeOffset="56090.89">17911 9250 39 0,'-64'19'19'0,"32"9"-16"0,29-25 35 15,-1 1-36-15,4-4 0 16,7 0 1-16,4-10 0 16,14-2-4-16,13-14 0 15,12-5 3-15,-1-3 0 0,-3 2-5 16,3 4 0-16,-3 3-4 16,0 3 1-16,-4 6-3 15,-10 4 1-15,-7 6-1 16,-15 9 1-16,-10 6 4 15,-10 16 0-15,-11 7 5 16,-11 8 1-16,-7 7 3 16,-3-3 1-16,3-6 0 15,0-7 1-15,11-6-1 16,10-6 0-16,8-6-3 16,6-4 0-16,8-3-2 15,6-3 1-15,8-3-2 16,7-3 0-16,-1 0-1 15,1 0 0-15,-4 3 0 0,-3 6 0 16,-4 4 0 0,-3-4 0-16,-4 7 0 15,-7 5 1-15,0 4 1 16,-4 3 0-16,1 0 0 16,-1-3 1-16,4-6 0 15,0-3 0-15,7-1 0 16,-3-6 0-16,3 1-5 15,-4-4 0-15,4-6-6 0,-7-7 1 16,0 1-5-16,0-4 0 16</inkml:trace>
  <inkml:trace contextRef="#ctx0" brushRef="#br0" timeOffset="56303.8821">18002 9445 34 0,'-35'0'17'0,"-14"12"-13"0,42-6 30 16,-4 4-30-16,0 6 0 0,-3-1 3 15,4 4 0-15,-1 3-9 16,4-9 1-16,4 2 6 16,3-9 0-16,0 4-2 15,7-7 0-15,10 0-3 16,11-6 1-16,15-10-7 16,6-8 0-16,4-5-5 15,0-8 0-15,3-1-5 16,-3-2 0-16</inkml:trace>
  <inkml:trace contextRef="#ctx0" brushRef="#br0" timeOffset="56459.5807">18429 9272 34 0,'-25'16'17'0,"-13"21"-11"15,31-24 29-15,-4 0-31 16,0-1 0-16,4-2 0 0,7-1 1 16,4-3-7-16,6-6 1 15,5 3 2 1,2-3 0-16,11 0-10 15,4 3 1-15,-4 10-6 16,-10 3 1-16</inkml:trace>
  <inkml:trace contextRef="#ctx0" brushRef="#br0" timeOffset="56651.0046">17981 9975 47 0,'-85'12'23'0,"64"-12"-18"16,21 0 42-16,7-3-45 0,14-3 0 15,18-7 1-15,11-9 0 16,-1-6-4-16,8-10 0 16,2-2-3-16,1-7 0 15,11 6-9-15,-7 6 0 16,-12 7-4-16,-13 6 1 16</inkml:trace>
  <inkml:trace contextRef="#ctx0" brushRef="#br0" timeOffset="56793.6471">18267 9592 44 0,'-46'19'22'0,"25"50"-17"16,17-44 41-16,1 9-44 0,-4 13 0 15,0 4 1-15,3-4 1 16,1 3-6-16,-1-3 1 16,4-3-7-1,0 3 0-15,7 9-8 16,-7 7 1-16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2:43:57.51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7200 7999 17 0,'-10'16'8'0,"6"43"3"0,4-43 8 16,-3 18-15-16,-8 14 0 16,-3 11 2-16,-7-2 1 15,0 18-9-15,-1-3 0 16,5 0 6-1,3-6 0-15,0-16-2 16,10-9 0-16,4-16-1 0,0-16 0 16,11-15 0-16,-1-13 0 0,4-9-1 15,4-3 1-15,0-1-1 16,-1 4 0 0,-3 3-1-16,0 9 1 15,1 7 0-15,-5 9 0 16,-3 3 1-16,-3 13 1 0,-4 12 1 15,-4 6 1-15,1 4 0 16,-4 6 1-16,-4-6-1 16,4-4 1-16,0-9-3 15,0 0 1-15,0-12-4 16,7-7 0-16,0-6-7 16,7-19 1-16,0-3-6 15,3-9 0-15,5-4-3 16,6-2 1-16</inkml:trace>
  <inkml:trace contextRef="#ctx0" brushRef="#br0" timeOffset="245.5445">7384 8494 24 0,'10'7'12'0,"-6"-4"-4"0,-4-3 21 15,0 0-25-15,7 0 0 16,-4-3 4-16,4 3 1 16,0-3-11-16,1-1 1 0,-1-2 7 15,-7 3 0-15,-4 0-2 31,-3 3 0-31,-4 0-2 0,-6 6 1 0,-1-6-2 16,4 3 0-16,0 0-1 31,3 1 1-31,4-1-2 0,4 0 0 16,6-3-5-16,8 0 1 16,3 3-5-16,4-6 1 15,13-3-6-15,1-4 0 16</inkml:trace>
  <inkml:trace contextRef="#ctx0" brushRef="#br0" timeOffset="648.8178">7719 8375 22 0,'0'0'11'0,"-18"25"-3"15,11-15 13-15,0 2-16 16,0 4 1-16,0 12 2 16,0 10 1-16,0 0-10 15,7 2 1-15,0 1 7 16,7-6 0-16,3-10-2 15,1-10 0-15,3-8-2 16,0-20 1-16,0-12-3 16,4-16 1-16,0 7-1 15,-1-10 0-15,1-3 0 16,0-7 0-16,-4-8-1 0,0-4 1 16,-4 6-1-16,1 10 1 15,-4 9-2-15,0 16 1 16,-3 6-1-16,-4 10 1 15,0 12 0-15,-4 16 1 16,-3 16-1-16,-4-1 1 16,1 7-1-16,-1 3 1 15,4-4-1-15,0 7 1 16,4 4-1-16,-1-4 1 16,4-3-4-16,0-7 0 15,4-5-6-15,3-10 0 16,3-10-6-16,1-12 1 15,3-12-3-15,0-10 1 16</inkml:trace>
  <inkml:trace contextRef="#ctx0" brushRef="#br0" timeOffset="804.032">7930 8438 43 0,'0'-6'21'0,"-3"18"-26"0,6-9 44 0,1 1-37 16,0 2 1-16,3 0 0 0,0 0 0 15,14-2-4-15,-4-1 0 16,8-3-3-16,3-3 1 15,1-4-8-15,-1-2 1 16,0-4-4 0,0-2 1-16</inkml:trace>
  <inkml:trace contextRef="#ctx0" brushRef="#br0" timeOffset="958.0816">8244 8360 36 0,'-7'6'18'0,"-14"28"-13"15,11-18 33-15,-8 6-33 16,-10 13 1-16,-8 12 1 0,-2 6 0 15,-1 3-10-15,4 1 0 16,3-10 7-16,0-3 0 16,4-7-7-16,0-2 0 15,3-4-7-15,4-6 1 16,3-6-7-16,8-3 1 16</inkml:trace>
  <inkml:trace contextRef="#ctx0" brushRef="#br0" timeOffset="1535.5864">7341 8444 14 0,'-3'-12'7'0,"-8"15"7"0,11 0 1 15,0 3-12-15,0 4 0 16,4-4 3-16,3 3 1 16,3-2-7-16,4-4 0 15,8 0 5-15,9 0 1 16,5-6-2-16,-1-6 1 15,-3-7-2-15,-1-3 1 0,-6 0-1 16,-7 4 1-16,-8 2-1 16,-13 4 1-16,-4 5-1 15,-14 8 0-15,-11 5-1 16,-3 4 1-16,-1 2-2 16,5 1 1-16,2-4-1 0,-2-2 1 15,9-7-3-15,5-3 0 16,6-3-8-16,11-7 1 15,11-2-8-15,6-4 0 16</inkml:trace>
  <inkml:trace contextRef="#ctx0" brushRef="#br0" timeOffset="2305.4402">9077 8109 26 0,'-14'22'13'0,"7"34"-5"0,7-34 12 0,-4 3-17 15,1 7 0-15,-4 5 2 16,3 7 1-16,1-13-7 16,3-5 0-16,0-4 5 15,0-7 0-15,3-5-1 16,4-1 0-16,11-9-1 15,7-9 1-15,3-10-2 16,4 0 0-16,-1 0 0 16,1 3 0-16,0 4 0 15,-8 3 0-15,-2 2 1 16,-5 4 0-16,-6 9 0 16,-4 4 0-16,-4 5 0 0,-3 7 1 15,-3-3-1-15,-4 6 0 31,0 4-2-31,0-1 0 0,0 0-6 16,3-6 1-16,4-3-8 16,7-7 1-16,4-9-4 15,6-3 0-15</inkml:trace>
  <inkml:trace contextRef="#ctx0" brushRef="#br0" timeOffset="2656.5833">9444 8463 33 0,'14'-16'16'0,"7"-15"-15"15,-14 22 28-15,4-7-27 16,-1 0 0-16,4 4 2 0,1-4 0 31,-1-6-4-31,-4 10 1 16,-3-1 3-16,-3 7 0 0,-8 6-2 16,1 3 1-16,-4 3-1 15,-4 0 0-15,1 4-1 16,-1 2 0-16,0 7-1 15,1 0 1-15,-1 0 0 16,1 0 1-16,3-4-1 16,0 1 0-16,3-3 0 0,1-4 1 15,3-3-1-15,3 1 0 16,4-4 0-16,4-3 0 16,3-7-1-16,3-2 1 15,1-4-5-15,3-2 1 16,7 2-6-1,4-2 1-15,3 5-8 16,11-2 1-16</inkml:trace>
  <inkml:trace contextRef="#ctx0" brushRef="#br0" timeOffset="3489.4721">9878 8284 16 0,'-18'-3'8'0,"-7"28"3"16,18-25 2-16,-3 3-11 15,-4 4 0-15,-4-1 3 16,4 3 1-16,3 7-7 31,1-3 1-31,3 2 3 16,0 1 1-16,7-3-1 0,0-1 0 15,7-2-2-15,3-4 1 16,4-3-1-16,4-3 1 16,0-6-1-16,3-4 0 0,-4-2-1 15,1-4 1-15,-4 3-1 16,0 4 1-16,-3 0-1 16,-4-1 0-16,4 4 1 15,-8 0 1-15,-3 6 0 16,-3 3 1-16,-1 6 0 15,-7 4 0-15,4-1 0 16,0 4 0-16,0-3-1 16,4-1 0-16,3 1-1 15,3-4 0-15,1-3-2 0,3-3 1 16,0-3-5-16,7-3 1 16,-3-6-5-1,3-4 0-15,0-2-5 0,4-1 1 0</inkml:trace>
  <inkml:trace contextRef="#ctx0" brushRef="#br0" timeOffset="4094.6986">10096 8300 18 0,'-3'-9'9'0,"3"9"-2"0,0 0 8 16,-4-3-13-16,1 6 1 0,-1 0 3 16,-3 0 0-1,0 3-7-15,0-3 1 0,0 4 4 16,0 2 1-1,0 7-2-15,0-1 0 0,0 1-1 16,3 3 1-16,1 0-2 16,3-4 0-16,0-2 0 15,7-1 0-15,4 4 0 16,3-10 1-16,0-2 0 16,3-1 0-16,1-10 0 0,3-5 0 15,7-10 0-15,4-3 0 16,3-10-1-16,-6-12 1 0,-1-9-1 15,0-13 0-15,-3 3-1 16,-1 0 0-16,-2 3 0 16,-5 13 1-16,-3 6-1 15,4 7 0-15,-7 5-1 32,-4 4 1-32,0 6 0 0,-4 3 1 15,1 4-1-15,-1 5 1 16,-3 10 0-16,-3 3 0 0,-1 7 0 15,-3 15 0 1,-3 13 0-16,-4 21 0 16,-4 20 0-16,-7 8 1 15,4 4-2-15,0 6 1 16,10 10-13-16,8 9 0 16,10-19-3-16,-4 16 1 0</inkml:trace>
  <inkml:trace contextRef="#ctx0" brushRef="#br0" timeOffset="279600.9704">12153 14581 19 0,'-7'-19'9'0,"4"4"0"16,3 15 9-16,0 0-17 16,3 3 1-16,1 6 3 15,-1 7 0-15,1 3-5 16,3 3 1-16,3 6 3 0,4 19 1 16,4 6-1-16,3-3 1 15,0 4-2-15,4 2 1 16,3-6-1-1,8-6 0-15,2-6-1 16,8-10 0-16,-10-6-1 0,-1-6 1 0,-7-7-4 16,-3-3 1-16,-8-6-6 15,-2-6 1-15,-8-7-4 16,-4-5 0-16,-6-7-2 16,-4-7 0-16,-4-5 3 15,0 8 1-15,4 1 6 0,4 9 0 31,3 7 5-31,7 12 1 16,0 3 1-16,7 3 1 16,4 4 0-16,-1 2 1 0,-3-2-1 15,0 2 1-15,1 4 0 16,-5 3 0-16,-3 6 0 16,-3 3 1-16,-4 3-2 15,-4 1 0-15,-3-7-2 16,-7 3 1-16,-4 3-2 15,-3 4 0-15,-3-7-2 16,-1-6 1-16,0-3-1 16,1 0 0-16,2-7-4 15,5-6 1-15,13 4-7 16,4-4 0-16,11-6-5 16,6-6 0-16,8 3-3 15,14-7 1-15</inkml:trace>
  <inkml:trace contextRef="#ctx0" brushRef="#br0" timeOffset="281951.222">13981 14631 19 0,'-11'-22'9'0,"0"25"-1"0,8-3 5 0,-4 4-11 16,0 5 0-16,0-9 3 0,0 9 1 16,-4 13-6-16,4 10 0 15,-4 5 4-15,1 10 1 16,3-6-1-16,3 0 0 16,4-7-2-16,4-2 1 15,6-10-2 1,5-7 1-16,6-8-1 15,0-4 1-15,4-16-1 16,3-9 1-16,0-9-4 16,0-7 0-16,-7-2-3 0,1 2 0 15,-8 13-4-15,-7 3 1 0,-7 0-2 16,-4 0 0-16,-3 3 4 31,-3 3 1-31,-1 4 4 0,0 6 0 16,4 6 3-16,0 0 1 15,0 6 1-15,0 13 0 32,0 34-6-32,0 4 1 15,0-4-4-15,0 6 0 16</inkml:trace>
  <inkml:trace contextRef="#ctx0" brushRef="#br0" timeOffset="282336.3832">13829 15221 27 0,'-7'12'13'0,"17"-18"-16"0,-3 0 24 15,4 0-21-15,3-4 0 16,7 1 0-16,1-4 1 16,6 1-1-16,-7-1 0 15,11 1 0-15,-1-1 1 16,-2 4-1-16,-5 2 0 15,-3 1 0-15,-3 3 0 16,-4 3-1-16,-3 0 1 16,-4 0 0-1,-7 0 0-15,0 0 3 16,-7 0 0-16,-4 3 0 16,-6 3 1-16,-1 4 0 15,0 5 1-15,-3-5-1 0,0 12 1 16,-4 6-3-1,1 10 0-15,-1 2-1 16,4 1 0-16,-4-6-1 16,7-1 1-16,4-9-4 15,0-3 0-15,4-9-5 16,3-4 1-16,7-3-5 16,3-12 0-16</inkml:trace>
  <inkml:trace contextRef="#ctx0" brushRef="#br0" timeOffset="282674.2458">14023 15167 29 0,'0'-3'14'0,"-4"13"-7"0,4-4 22 0,0 3-27 15,0 1 1-15,0 2 2 16,0 10 0-16,0 3-5 16,4 4 1-16,-1-4 3 15,5 3 1-15,2 0-1 16,1-3 0-16,3-6-1 15,0-3 0-15,0-4-2 16,4-2 1-16,3-10-1 0,0-3 0 16,0-13 0-16,4-3 0 15,0-3-1-15,-4-6 1 16,-4 3 0-16,-3 0 0 16,1 6-1-16,-5 0 1 15,1 3 0-15,-4 4 0 16,0 6-1-1,-4-1 1-15,-3 7-4 16,0-6 1-16,0 0-10 16,0-4 1-16,7-2-5 0,0-10 0 15</inkml:trace>
  <inkml:trace contextRef="#ctx0" brushRef="#br0" timeOffset="285488.1365">14510 14854 27 0,'-18'-6'13'0,"15"-29"-3"0,3 19 14 15,3-5-22-15,1 2 0 32,27-19 3-17,5 4 0-15,-1 5-6 0,0 7 1 16,-3 7 4-16,-4 5 1 15,0 7-2-15,1 6 1 16,-12 4-1 0,1 2 0-16,-4 13-1 15,0 3 0-15,-7 3-1 16,0 10 1-16,-7 3-1 0,0-1 0 16,-7-2-5-16,-3 3 0 15,-8-4-4-15,0 1 0 16,-6-3-4-16,-5-1 0 0,-2-6-1 15,2-6 1-15,1-3 7 16,4-3 1-16,-1-4 7 16,4 4 0-16,0 0 5 15,3-1 1-15,7 1 2 16,4-10 0-16,4 4-3 16,6-10 0-16,4 0-3 15,4-7 0-15,7 1-2 16,3-3 0-16,3-7-2 15,-2 0 0-15,-1 1-5 16,-4 2 1-16,-10 1-5 16,-3-1 1-16,-8 0-3 0,-10 4 1 0,-3 3 0 15,3 3 1-15,-4 6 4 16,0 6 1-16,1 7 5 16,-5 0 1-16,5 6 3 15,-1 9 0-15,4 7 3 16,7-1 0-16,3 4-1 31,4-3 1-31,4-1-2 16,7-2 0-16,3-7-1 15,3-6 0-15,15-3-2 0,10-4 0 16,4-2-2 0,4-10 1-16,-4-9-9 0,-1-7 0 0,5-6-12 15,-1-6 1-15</inkml:trace>
  <inkml:trace contextRef="#ctx0" brushRef="#br0" timeOffset="285915.5378">15011 15161 28 0,'-21'19'14'0,"24"3"2"16,1-13 6-16,3 4-20 16,3 3 1-16,4 9 1 15,4-3 1-15,3-7-6 16,11-5 1-16,7-10 4 15,0-13 0-15,-4-2-1 16,-3-4 1-16,-8-3-1 16,-3 0 0-16,-14 0-1 0,-7-3 1 15,-10 3-1 1,-15 6 1-16,-3 7-2 16,3 2 1-16,1 7-1 0,-1 7 0 15,7 2-3-15,4 1 1 0,4-4-5 16,6 0 0-16,4-3-7 15,4-6 0-15,13-3-3 16,4-10 1-16</inkml:trace>
  <inkml:trace contextRef="#ctx0" brushRef="#br0" timeOffset="286337.4178">15536 14606 30 0,'-14'-12'15'0,"7"18"-10"0,7-3 25 16,-3 3-28-16,3 7 0 16,0 15 0-16,-4 19 1 15,1 6-4-15,-1 7 1 16,-3 3 3-16,3 3 1 16,1-10-2-16,-1-3 1 15,1-6-1-15,3-9 0 16,0-10 0-16,0-6 0 15,3-16-1 1,-3-6 0-16,7-9-1 16,1-7 1-16,2-2-1 0,1 2 0 0,-1 3 0 15,1 4 0-15,-1 6-1 16,-2 6 1-16,-5 6 1 31,-3 4 0-31,0-1 0 0,-3 4 1 16,-1 0 0-16,0 6 0 15,-3-7 0-15,0 1 0 16,0-3-1-16,4-4 0 16,-4-3-5-16,3-3 1 15,1-6-7-15,3-9 1 16,7-1-7-16,3-2 1 0</inkml:trace>
  <inkml:trace contextRef="#ctx0" brushRef="#br0" timeOffset="286648.0439">15808 14913 40 0,'0'-9'20'0,"-11"-10"-13"16,8 19 32-16,-4 3-37 15,-11 13 1-15,-3 3 1 16,3 0 0-16,4 0-6 16,4 2 1-16,3 1 2 15,3 0 1-15,15-3-2 16,3-3 1-16,0 0-2 15,4-4 1-15,-1 1 0 16,-3-1 1-16,0 1 0 16,1-1 1-16,-8-2 0 15,-4-1 1-15,-3 7 0 16,-7-1 1-16,0 11-2 16,-4-5 1-16,1-2-4 15,-15 6 1-15,4-6-6 0,0 0 0 16,7-6-7-16,3-13 0 15,8-7-5-15,17-8 0 16</inkml:trace>
  <inkml:trace contextRef="#ctx0" brushRef="#br0" timeOffset="286914.7823">15928 15146 46 0,'25'-19'23'0,"-11"-19"-22"0,-11 26 41 0,4-4-42 0,0 0 1 15,0 4 0 1,0 2 1-16,-3-2-2 15,-4 5 0-15,0 7 1 16,-4 10 1-16,-3 9 0 16,-3 3 0-16,-4 6 0 15,0 0 1-15,3 3 0 16,4 4 0-16,3-4-1 16,4-3 1-16,8-9-1 15,-1-3 0-15,3-10-3 16,1-15 1-16,-1-7-7 0,1-3 0 15,3-6-8 1,0-3 1-16,4 3-5 16,-1 6 1-16</inkml:trace>
  <inkml:trace contextRef="#ctx0" brushRef="#br0" timeOffset="287115.2192">16083 15202 53 0,'-14'25'26'0,"0"19"-26"0,14-35 51 16,-4 1-47-16,4-4 0 0,0 0 2 15,0-6 0 1,0-9-8-16,4-10 0 0,3 0 5 0,0-3 0 16,4-6-4-16,-1-6 0 15,8 2-7-15,-1 1 1 32,1 3-8-32,7-4 1 15,3 7-5-15,-3 3 0 16</inkml:trace>
  <inkml:trace contextRef="#ctx0" brushRef="#br0" timeOffset="287285.5675">16312 14998 37 0,'-17'38'18'0,"13"12"-6"0,-3-38 29 0,7 4-37 15,0 3 0-15,4 0 3 16,-1 0 1-16,4 9-10 16,0-12 0-16,4-4 6 15,3-9 1-15,0-6-4 16,4-6 1-16,-1-4-8 15,1-6 1-15,0 4-8 16,6-1 1-16,-2 3-6 0,-1 4 0 0</inkml:trace>
  <inkml:trace contextRef="#ctx0" brushRef="#br0" timeOffset="287586.1407">16524 15268 53 0,'-7'28'26'0,"14"-12"-31"15,-7-16 50-15,0 0-44 16,7-10 1-16,0-5-1 0,4-7 1 15,-1-3-3-15,5-7 0 16,-1-2-1 0,-4 2 1-1,-3 4-2-15,-3 3 1 0,-4 9-2 16,-4 10 1-16,-6 9 1 16,-1 10 1-16,-3 6 4 15,0 6 0-15,0 9 1 16,0 10 0-16,10-3 1 15,1-3 1-15,3-1-3 16,3-6 1-16,1-5-2 16,3-8 0-16,0-5-4 15,3-13 0-15,4-9-8 16,1-7 1-16,2-9-9 16,4-10 1-16</inkml:trace>
  <inkml:trace contextRef="#ctx0" brushRef="#br0" timeOffset="287988.6599">16743 15221 57 0,'-21'28'28'0,"7"25"-30"0,10-40 48 16,0 6-45-16,4 3 1 15,0-4 0-15,4 1 1 16,3-6-3-16,0-4 0 0,4-12 2 15,3-9 0-15,11-20-1 16,-1-5 0-16,4-10-2 16,1-10 0-16,-1-12-1 15,0-3 1-15,-3 3-1 16,-4 3 0-16,-7 7 1 16,-3 8 0-16,-4 11 1 15,-4 11 1-15,-3 17 1 16,-3 15 0-1,-4 16 0-15,0 18 1 16,-4 14 0-16,-3 14 0 16,0 8 0-16,0 17 0 0,0 1-3 15,3 0 1-15,4-12-10 16,14-17 0-16,7-11-11 16,-3-17 1-16</inkml:trace>
  <inkml:trace contextRef="#ctx0" brushRef="#br0" timeOffset="289099.4281">17353 15008 23 0,'-32'0'11'0,"22"0"0"0,10 0 1 16,0 0-9-16,10-7 1 16,8-2 0-16,10-7 1 15,8-3-7-15,2 1 1 16,1-1 3-16,0-3 1 0,-4 3-3 15,-3 10 1 1,-4 2-3-16,-7 14 0 16,-7 5 0-16,-6 13 0 15,-5-3-1-15,-6 6 1 0,-5 7 1 16,-2 6 1-16,-8 6 4 16,-3 3 1-16,0-3 1 15,0 3 0-15,3-12 1 16,4-10 0-16,3-9-2 15,4-7 0-15,7-12-2 16,4-9 0-16,-1-10-2 16,1-3 0-16,3 0-4 15,-3-3 0-15,-1-3-4 16,4-4 0-16,0 1-3 16,7 0 0-16,0 3-3 0,1 2 1 15,-1 8 4-15,0 2 0 16,-4 10 7-16,1 6 0 15,-4 9 6-15,-4 10 0 16,-3 9 3-16,0 19 1 16,0 13 1-16,-3 12 1 15,-1-3-3-15,4-3 1 16,0-4-3-16,0 1 1 16,0-13-1-16,-3-9 1 15,-1-6-2-15,1-4 0 0,-8-3-1 0,-3-6 0 16,-3-9-1-16,-8-10 0 15,-3-3-1-15,-8-6 0 16,1-13-5-16,-4-10 0 16,7 1-6-16,4 3 1 15,7 3-10-15,7 7 1 0,3-1-2 16,1-3 0-16</inkml:trace>
  <inkml:trace contextRef="#ctx0" brushRef="#br0" timeOffset="289913.6506">18217 14982 24 0,'0'-9'12'0,"4"-7"-2"0,-4 16 12 0,0-3-21 15,-4 3 1-15,1 0 1 16,-4 7 0-16,0 5-4 15,-4 4 1-15,-6 6 2 16,-8 3 0-16,0 0 0 16,1 0 0-16,2 3-1 0,1-6 1 31,7 0 0-31,7-6 0 16,7-7 0-16,11-6 1 0,6-6-1 15,4-9 0-15,4-4 0 16,3-6 0-16,1-3-5 15,-1 3 0-15,0 3-6 16,-3 7 0-16,-8 5-4 16,-6 10 0-16</inkml:trace>
  <inkml:trace contextRef="#ctx0" brushRef="#br0" timeOffset="290118.0458">18045 15415 30 0,'-46'19'15'0,"21"-3"-5"0,21-19 25 15,4-1-34 1,4-2 0-16,7-3 1 16,6-7 1-16,4-3-3 0,8-9 0 15,-5 0 2-15,1 0 0 16,0-1-3-16,-4 7 0 16,-3 4-6-16,-1 2 0 15,-3 3-6-15,0 7 0 16</inkml:trace>
  <inkml:trace contextRef="#ctx0" brushRef="#br0" timeOffset="290263.5909">18214 15208 30 0,'-11'13'15'0,"1"24"-9"0,6-24 21 0,-3 6-26 16,-10 3 1-16,-8 9 0 16,-3 10 0-16,-8-4-3 15,-2-2 0-15,6 3-2 16,7-7 1-16,7-6-8 15,8-6 0-15</inkml:trace>
  <inkml:trace contextRef="#ctx0" brushRef="#br0" timeOffset="290424.7997">18168 15519 39 0,'7'-7'19'0,"-7"-2"-15"15,0 12 30-15,4 3-32 16,-1 4 0-16,1-4 0 0,-1 0 0 15,4 1-3-15,4-1 0 0,-1 0-3 16,5-3 0-16,2-3-9 16,4-3 1-16</inkml:trace>
  <inkml:trace contextRef="#ctx0" brushRef="#br0" timeOffset="290744.5407">18524 15312 36 0,'-17'22'18'0,"-12"9"-12"0,26-22 25 16,10 4-28-16,0-7 0 16,4 1 2-16,6-4 1 15,1-6-8-15,7-7 1 32,-4-2 5-32,0-7 1 15,-7 0-2-15,-3-6 1 0,-4 3-1 16,-11-3 1-16,-6 6-1 0,-4 3 1 15,-4 4-2-15,-10 6 0 16,-1 2-1-16,5 1 1 16,6 6-1-16,0-3 0 15,8 0-4 1,3 0 0-16,3 0-5 16,1 0 0-16,6 0-8 15,1 0 1-15,10 0-3 16,-4 7 0-16</inkml:trace>
  <inkml:trace contextRef="#ctx0" brushRef="#br0" timeOffset="293554.3334">13028 14851 43 0,'-14'0'21'0,"18"-3"-17"0,-4 3 36 0,7-10-38 15,10-5 1-15,4-4 0 0,-3 3 1 16,14-15-6-16,0 6 1 15,3 0 3-15,0-1 1 16,0 4-7 0,1 4 1-16,-5 2-6 15,-2 7 0-15,-5 9-6 16,-6 6 1-16,-4 6 0 16,-3 13 0-16,-8 16 9 15,-6 6 1-15,-4 3 8 16,0-3 0-16,-4-3 9 0,4-6 0 0,0-13 0 15,3-6 0-15,1-10-5 32,3-9 1-32,7-12-4 15,0-13 0-15,0-13-3 0,4-3 0 0,-4 1-4 16,0 8 1-16,-4 10-5 16,-3 13 0-16,0 12-4 15,-3 13 1-15,-4 15-2 31,-4 7 0-31,-3 2 3 0,-4 11 0 16,-3-1 6-16,0-9 0 16,0-1 5-16,3 4 1 0,4-9 3 15,3-10 0-15,4-3 1 16,0-16 0-16,4-6-2 16,6-6 0-1,4-13-2-15,7-3 0 0,8-6-2 0,6-1 0 16,4-2-1-1,-1 6 0-15,8 3-1 16,0 10 0-16,-11 5-2 16,-10 7 1-16,-11 13-1 15,-7 6 1-15,-7 6-1 16,-4 0 1-16,1 0 0 16,-1 6 0-16,0 4 1 15,1 2 0-15,3-8 0 16,0-4 0-16,3-3-1 15,4-4 1-15,0-2 1 16,0-3 0-16,0-10 1 16,0 0 0-16,0-3 0 15,0-6 0-15,0 6-1 16,0 0 1-16,0-7-2 0,0 1 1 16,0 6-1-16,0 0 0 15,4 0 0-15,-1 0 0 16,1 0-3-1,-1-6 1-15,1 0-2 0,-1-4 0 16,1 1-4-16,-1-10 0 16,1 0-6-16,-4 0 0 15</inkml:trace>
  <inkml:trace contextRef="#ctx0" brushRef="#br0" timeOffset="293856.403">13307 14349 26 0,'-4'-63'13'0,"8"29"-6"0,-1 28 18 0,1 9-22 16,-4 0 0-16,0 31 2 15,0 10 0-15,0 13-5 16,0 9 0-16,3 28 5 16,4 18 1-16,0 14-1 15,1 12 1-15,-1 6-2 16,3-12 1-16,1-10-1 15,-4-25 0-15,0 1-1 16,-4-11 1-16,-3-11-1 16,-7-14 0-16,-3-11-1 15,-8-20 1-15,-3-12-5 0,-4-13 0 16,-14-22-10-16,-10-9 1 16,-18-19-8-1,0-25 1-15</inkml:trace>
  <inkml:trace contextRef="#ctx0" brushRef="#br0" timeOffset="295307.547">19064 15265 24 0,'-21'-7'12'0,"-14"51"-6"0,24-22 12 16,-3 16-15-16,-7 3 1 15,-4 3 1-15,-3 9 1 16,3-6-7-16,1-9 0 16,2-7 4-16,5-6 1 15,3-12-2-15,3-13 1 16,0-13-2-16,8-9 1 15,3-22-2-15,3-15 1 16,8-14-2-16,7 8 1 16,10 5-1-16,4 10 1 0,13 15-1 15,5 13 1-15,-8 16 0 16,-7 19 1-16,-6 5 1 0,-8 20 1 16,-11 3 1-16,-6 6 0 15,-11-3 0 1,-11 3 0-16,1 3-1 15,-1-6 0-15,4-3-4 16,0-7 1-16,3 4-8 16,4-16 1-16,7-10-8 15,11-9 1-15</inkml:trace>
  <inkml:trace contextRef="#ctx0" brushRef="#br0" timeOffset="295521.8063">19315 15124 39 0,'-7'-32'19'0,"21"1"-16"0,-7 21 28 16,0-2-30-16,10-1 0 15,5 1 0-15,6-4 1 16,14-3-2-16,4-3 0 0,3 7-1 16,-3 5 0-16,-7 1-5 15,0 3 1-15,-14 9-7 16,-8 9 1-16,-13 4-2 15,-11 6 0 1</inkml:trace>
  <inkml:trace contextRef="#ctx0" brushRef="#br0" timeOffset="296305.8836">19431 15246 34 0,'-49'47'17'0,"17"-6"-15"0,28-35 36 0,1 3-34 16,3 1 1-16,0-4 1 15,7-3 1-15,3-9-9 16,5-7 0-16,6-12 5 15,3-3 1-15,5-3-3 0,-12 6 1 16,11-4-1-16,-3 1 0 16,-14 9-1-16,-4 7 0 15,-11 9-1-15,-3 6 0 16,-3 12-3-16,-4 7 0 16,-8 13-1-16,1-1 0 15,0 1-1-15,-4 3 1 16,4-1 1-16,0-2 0 0,7-10 2 15,0-3 0-15,7-7 1 32,7-5 1-32,7-10 0 0,7-10 1 0,11-5-1 15,3-7 0-15,11 0 0 16,-1 0 1-16,1 6-1 0,0 0 1 16,-11 16-1-16,-10 4 1 31,-11 5-1-31,-11 10 1 15,-13 6 1-15,-4 0 1 0,-1 3 0 16,1 4 1-16,0-4-1 16,7 0 1-16,0-6-1 15,7-3 0-15,3-4-1 16,1-5 0-16,3-4-1 16,0-6 0-16,3-6 0 15,1-7 0-15,-1 1-2 16,1-7 1-16,-1-9-5 15,1-16 1-15,-4-16-6 16,0-2 1-16,0-7-3 0,3 3 0 16,1 0 1-16,0 6 1 0,-1 1 7 15,1 2 0-15,3 7 6 16,-4 6 0-16,-3 13 4 31,0 9 1-31,0 9-1 0,-3 13 1 0,-4 13-3 16,0 12 0-16,-4 19-1 15,4 12 1-15,-4 29 0 32,4 18 1-32,-3 1-1 15,-1-1 0-15,-3 4 0 16,7 0 0-16,-4-7 0 0,4-12 0 0,-3-13-1 16,-4-15 0-16,0-13-1 15,-1-13 1-15,-2-9-1 16,-1-9 0-1,-7-16-2-15,1-16 0 16,-1-6-5-16,0-6 1 16,8-10-9-16,13 7 0 15,11 6-8-15,18-6 1 0</inkml:trace>
  <inkml:trace contextRef="#ctx0" brushRef="#br0" timeOffset="296714.637">20059 15011 42 0,'14'-10'21'0,"-3"10"-22"0,-11 0 31 16,14 0-30-16,3 0 0 16,5 0 1-16,6 0 0 0,0-3-5 15,4 0 1-15,-4-6-8 16,-3 9 0-16</inkml:trace>
  <inkml:trace contextRef="#ctx0" brushRef="#br0" timeOffset="297023.976">19819 15484 38 0,'-25'28'19'0,"1"-21"-16"0,24-7 28 16,0-3-29-16,3-4 0 16,8-2 3-16,3-10 1 15,7-9-7-15,11-10 1 0,10-6 3 16,15 0 1-16,10 1-2 15,-18 8 1-15,29-6-2 16,-8 0 0-16,-3 10 0 16,-7 6 0-16,-7 6-1 15,-7 7 0-15,-11 5 0 32,-7 7 1-32,-6 7-4 0,-8 5 1 15,-11 7-4-15,-6 12 0 16,-11 7-6-16,-4 9 0 15,-7 0-3-15,-10 6 0 16</inkml:trace>
  <inkml:trace contextRef="#ctx0" brushRef="#br0" timeOffset="297683.5126">20041 15481 26 0,'-7'3'13'0,"-7"10"-13"0,11-7 21 0,-1 3-19 15,1 1 0-15,-1 2 0 16,4-2 1-16,0-1-4 16,4-3 1-16,6-2 2 15,1-4 0-15,6-7-1 16,12-2 0-16,2-7 0 16,8-3 0-16,0-9-1 15,0 3 1-15,-8 0-1 0,-6 6 1 16,-4 7-1-1,-7-1 0-15,-3 13 0 16,-14 6 1-16,-5 7 1 16,-6 6 1-16,-7 6 0 0,0 0 1 0,-4 3 0 15,1-3 0-15,6-3-1 32,4-3 1-32,7-6-2 0,7-4 0 31,17-18-4-31,5-7 0 0,2-6-5 15,1 0 0-15,0 0-4 16,-8-3 1-16,-3 6-4 16,1 3 0-16,-5 7 3 31,11 72 11-31,-52-123-1 0,16 73 1 16,-2 6 3-16,-8-1 1 15,-7 7 1-15,-3 1 1 16,3 2-8-16,-3 0 0 15,0 0-3 1,3 0 1-16,4-6 0 16,3-6 1-16,4-7 3 15,3-2 1-15,4-4 6 16,4-3 0-16,6-6 2 16,8-4 1-16,6-2 0 15,8-4 1-15,3-3-4 16,11-3 0-16,10-3-3 0,4-6 0 15,7-4-7-15,-4 4 0 16,-6-4-10-16,-5 13 0 16,-6 4 0-16,-4 11 0 15</inkml:trace>
  <inkml:trace contextRef="#ctx0" brushRef="#br0" timeOffset="298002.2156">20140 15729 28 0,'-63'34'14'0,"31"-2"-3"0,25-26 26 16,0 3-35-16,0-6 0 0,3 4 1 16,4-7 1-16,7-7-5 15,4-5 0-15,10-7 3 16,7 7 0-16,4-4-1 16,3 0 0-16,-3 4-1 15,-4 2 1-15,-10 4-1 16,-8 6 1-1,-6 9 0-15,-8 10 0 0,-10 6 2 16,-3 10 0-16,-8-1 0 0,4 1 1 16,7-1-1-16,7-6 1 15,14-2-2 1,10-8 1-16,8-8-4 16,10-7 0-16,1-12-7 15,-1-7 0-15,4-3-9 16,-1-12 0-16</inkml:trace>
  <inkml:trace contextRef="#ctx0" brushRef="#br0" timeOffset="298422.1613">20782 15368 42 0,'-32'-12'21'15,"43"-17"-21"-15,0 14 29 0,6-4-29 16,11-6 1-16,4-7-1 16,3-2 1-16,8-7-3 15,3 4 1-15,-4-1-4 16,-7 3 1-1,-7 1-6-15,-6-1 1 0,-8 4-3 16,-7 9 1-16,-7 6 6 31,28 73 5-31,-88-79 3 16,28 66 1-16,4 12 4 16,-4 23 1-16,1 15 2 15,-5-3 1-15,5 0-8 16,2 6 1-16,1-3-4 0,7-3 1 15,3-16-3 1,8-9 1-16,3-13-6 16,3-18 1-16,4-16-7 0,7-16 1 0</inkml:trace>
  <inkml:trace contextRef="#ctx0" brushRef="#br0" timeOffset="298608.5724">20697 15632 49 0,'-59'34'24'0,"27"10"-22"15,28-35 43-15,1 1-44 16,-1 2 1-16,8 1 0 16,3-1 0-16,14-8-3 15,11-11 1-15,6-5-2 16,8-10 0-16,0-6-7 16,4-7 0-1,-1-6-7-15,4-15 0 16</inkml:trace>
  <inkml:trace contextRef="#ctx0" brushRef="#br0" timeOffset="299009.8538">21301 15174 37 0,'-85'88'18'0,"15"31"-13"0,52-85 27 15,-3 1-31 1,0 9 1-16,3-4 0 15,7-5 0-15,4-7-3 16,4-12 1-16,6-10 1 0,8-15 1 16,6-13-2-16,1-22 1 0,14-25-1 15,7-6 0-15,7-1-1 16,-1 7 1 0,1 13-1-16,-10 12 1 0,-12 19 0 15,-6 15 1-15,-11 23 2 16,-18 21 0-16,-3 29 3 15,-7 6 0-15,0 3 0 16,3 4 1-16,8-4-1 16,10-3 0-16,7-7-2 15,0-15 1-15,7-15-3 16,4-13 0 0,6-13-5-16,1-16 1 0,0-11-8 15,6-11 1-15,1-5-10 16,0-7 0-16,0-7-1 15,-4 4 1-15</inkml:trace>
  <inkml:trace contextRef="#ctx0" brushRef="#br0" timeOffset="299414.7974">21848 14813 39 0,'-46'16'19'0,"56"3"-22"0,-3-13 38 16,4 0-35-16,10 4 0 16,4-4 0-16,7 0 0 15,-1-3-2-15,5 10 0 0,-5-1-2 31,-10 4 1-31,-6 3-1 0,-8 6 1 16,-11 3 0-16,-7 4 0 16,-6-1 4-16,-8 0 0 0,0 4 2 15,4-1 1-15,4-9 0 16,6 0 1-16,8-6-2 16,3-3 1-16,7-4-3 15,0-2 1-15,3-1-5 16,1-2 1-16,-1-1-5 15,1-6 1-15,-4 3-6 16,-7 0 1-16</inkml:trace>
  <inkml:trace contextRef="#ctx0" brushRef="#br0" timeOffset="299680.2481">21724 15183 34 0,'-35'22'17'0,"10"-3"-10"16,22-13 28-16,-4 4-32 16,3 2 0-16,0 1 1 15,1 2 0-15,-1 7-5 16,4 3 0-16,0-3 3 16,4 0 1-16,-1-3-2 15,5 0 1-15,-1-3-2 0,0-4 1 16,3-9-2-16,1 0 1 15,-1-6-5-15,12-6 1 16,2-7-6-16,1-3 1 16,3-6-6-16,0 0 1 15</inkml:trace>
  <inkml:trace contextRef="#ctx0" brushRef="#br0" timeOffset="299938.1816">22221 15030 44 0,'-17'9'22'0,"-4"3"-26"0,14-8 41 0,3 2-36 16,1 3 0-16,3-2 1 16,3 2 1-16,4-3-4 15,0 0 1-15,4 1 1 16,-1-4 1-16,1 0-2 15,0 0 1-15,-1-3-4 0,1 0 0 16,-4 0-5-16,0 3 0 16,-7 4-6-16,0-1 0 15</inkml:trace>
  <inkml:trace contextRef="#ctx0" brushRef="#br0" timeOffset="300141.7995">21812 15628 44 0,'-56'29'22'0,"45"-20"-19"16,11-9 40-16,4 0-40 16,10 0 0-16,7-3 2 15,7 0 1-15,11-3-8 16,0-1 1-16,0-2 4 16,3-1 1-16,0-2-6 15,1-1 0 1,-5-2-8-16,-6-1 0 15,-4-3-7-15,-10 0 0 0</inkml:trace>
  <inkml:trace contextRef="#ctx0" brushRef="#br0" timeOffset="300330.3803">21911 15459 51 0,'-39'38'25'0,"25"9"-23"15,7-28 44-15,-4 9-45 16,-3 16 1-16,-3 9 0 16,3 10 0-16,-1 6-6 15,5-7 0-15,-1-2-7 0,4 0 1 16,-3-4-6-16,-4 4 0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2:51:53.03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11070 11875 41 0,'0'0'20'0,"-21"97"-18"0,17-81 21 16,-3 3-23-16,4-7 0 15,-8-6-1-15,1-9 0 0,-4-12 0 0,3-14 1 16,4 1-1-16,0-3 0 16,7-7 0-16,7 4 0 15,4 5-1-15,-1 7 1 16,4 7 0-16,4 9 1 15,3 9 0-15,0 9 0 16,0 4 1-16,4 22 1 16,-4 15-1-16,-7 16 1 15,-3-6 0-15,-8 6 1 0,-3 0-2 16,0-13 1-16,-3-9-1 16,-1-6 0-16,-3-4-5 31,0-8 1-31,0-7-5 15,0-19 0-15,-3-3-4 16,3-7 1-16</inkml:trace>
  <inkml:trace contextRef="#ctx0" brushRef="#br0" timeOffset="162.7696">11091 12091 26 0,'-7'13'13'0,"-7"24"-13"15,11-24 23-15,-4 0-21 0,0 5 1 16,-8 4 0-16,1 7 0 15,-7-4-4-15,0 0 0 0,3-3-1 16,1 0 0-16,6-7-7 16,4-5 1-16</inkml:trace>
  <inkml:trace contextRef="#ctx0" brushRef="#br0" timeOffset="447.4764">11236 12116 33 0,'-4'16'16'0,"15"9"-11"16,-11-25 25-16,7 0-29 15,0-3 0-15,4-10 1 16,6-5 0-16,1-7-3 16,3-4 1-16,-3-2 2 15,-4 3 0-15,-4 3-1 16,-13-4 0-16,-8 11 1 0,-6 2 0 15,-4 3-1-15,-4 4 0 16,0 6 0-16,4-3 0 16,3-1-3-16,4-2 0 15,7-1-6-15,7-5 1 16,7-4-6 0,4-3 0-16</inkml:trace>
  <inkml:trace contextRef="#ctx0" brushRef="#br0" timeOffset="822.4431">11299 11787 20 0,'-24'53'10'0,"6"29"-2"0,15-51 9 16,-1 16-14-16,-3 0 1 15,4 7 3-15,-1-14 0 16,4 17-8-16,4-4 1 16,-1-18 6-16,4-7 1 15,0 0-2-15,4-6 0 16,3-3-1-16,0-13 0 31,4-3-1-31,-1 4 1 16,1-11-3-16,3-8 1 0,0-7-4 15,4-9 0-15,-4-4-1 16,4-2 0-16,-4-4-1 16,-3 10 0-16,-4 6 0 15,-4 13 0-15,1 9 4 16,-4 6 1-16,-4 3 1 15,1 4 1-15,-1 3 0 16,1-1 1-16,0-2-1 16,3-4 0-16,3-6-5 0,1-3 0 0,3-6-6 15,3-3 1-15,1-13-7 16,0-13 0-16</inkml:trace>
  <inkml:trace contextRef="#ctx0" brushRef="#br0" timeOffset="991.4394">11800 11555 39 0,'-3'-6'19'0,"6"15"-18"16,-3-6 32-16,4 7-32 15,3 2 0-15,4 1 1 16,3-1 0-16,3 1-5 16,4-7 0-16,-3 4-5 15,-4-1 1-15,-3 10-5 16,-8 0 1-16</inkml:trace>
  <inkml:trace contextRef="#ctx0" brushRef="#br0" timeOffset="1468.8523">11758 11884 27 0,'-32'32'13'0,"1"8"-2"0,24-36 20 0,3 2-29 16,0-6 0-16,4 0 1 16,8-10 0-16,6-5-4 15,7-4 0-15,4-3 3 16,6 3 0-16,5 0-6 15,-1 1 0-15,-3 2-4 16,-4 6 0-16,-4 4-3 16,-13 6 0-16,-7 6 4 0,-8 1 0 15,-14 8 7-15,-6 7 0 16,-1 7 7-16,0-1 0 16,8 0 3-16,3-6 0 15,3-6-4-15,7-7 0 0,8-9-3 16,14-9 1-16,10-7-3 15,4 0 0-15,6 1-3 16,-2-4 0-16,-1 3-3 16,-7 4 1-16,-7 2-2 15,-3 7 1-15,-7 6-1 0,-11 7 1 16,-7 8 1-16,-11 11 1 16,-10 5 3-16,-15 10 1 15,1 0 3-15,0-3 0 16,6-4 2-1,5-2 1-15,6-7 1 16,7-3 1 0,8-9-2-16,3-4 1 15,3-2-4-15,8-7 1 0,6-6-2 16,8-7 0-16,14-2-4 16,13-7 1-16,8-16-9 15,0-8 1-15,-3-1-7 16,-1 0 1-16</inkml:trace>
  <inkml:trace contextRef="#ctx0" brushRef="#br0" timeOffset="1947.9773">12435 11511 37 0,'-38'13'18'0,"20"5"-17"0,14-11 27 15,-3 5-28-15,-3 4 1 16,-4 6 0-16,0 9 0 16,-4 1-1-16,0 2 1 15,4-2 1-15,0 2 1 16,4-3 0-16,2-2 1 16,8-7-1-16,4-4 1 15,7-11-1-15,3-11 1 16,7-2-2-16,7-6 1 15,11-10-3-15,3-7 1 16,1 1-6-16,-5-3 1 16,-6-4-5-16,-11-2 0 0,-7-7-6 15,-7 3 0-15,-7 13 3 0,-7 12 1 16,-3 13 7-16,-11 12 1 16,-4 13 6-1,0 4 1-15,1 11 6 16,2 4 0-16,1 6-2 15,4 9 0-15,2 7-4 16,5 6 1-16,3 0-3 16,0-9 0-16,3-4-2 15,1-6 1-15,-1-9-5 0,4-6 0 16,0-17-7-16,0-8 0 0</inkml:trace>
  <inkml:trace contextRef="#ctx0" brushRef="#br0" timeOffset="2312.4407">12326 11997 34 0,'-18'-6'17'0,"-6"31"-8"0,20-19 24 0,-3 1-29 16,4 2 0-16,-1-6 0 15,4 0 1-15,0-3-7 16,7-6 0 0,7-10 4-16,4-9 1 15,14-9-8-15,6-1 0 16,12-6-7-16,-4 1 0 0,-4 5-2 15,-7 4 0-15,-6 6 2 32,-61 47 12-17,85-66 3-15,-39 28 0 16,-4 4 9-16,1 2 1 16,-4 4 2-16,0-4 0 0,0 4-8 15,0 0 1-15,4-10-5 16,-1-3 1-16,1-9-3 15,3 0 0-15,-3 0 0 0,-1 3 0 16,-6 6-1-16,-1 3 1 16,-3 7-5-16,0 9 0 0,0 3-6 15,0 9 1-15,0 4-7 16,4 6 0-16</inkml:trace>
  <inkml:trace contextRef="#ctx0" brushRef="#br0" timeOffset="2612.5794">12774 11662 42 0,'-10'3'21'0,"-15"9"-22"0,18-5 35 15,0-1-34-15,-4 0 0 16,1 0 0-16,-5 1 0 16,1-4-3-16,4 0 1 15,3 0-3-15,7-3 0 16,0 0-1-16,0 0 1 15,0 3-1-15,0 0 0 16,3 4 3-16,1 2 1 16,-1 0 4-16,1 4 0 15,-4 3 1-15,3-1 1 16,-3 10-1-16,0 7 1 16,-3 9-1-16,3-1 0 0,-4 1-6 15,-3-6 1-15,4-7-6 16,3-3 1-16,-4-6-3 15,-3-4 0-15</inkml:trace>
  <inkml:trace contextRef="#ctx0" brushRef="#br0" timeOffset="2900.147">12566 12082 33 0,'-14'-13'16'0,"17"-15"-14"16,4 19 32-16,0 2-33 0,8 1 0 0,2-3 0 16,1-4 1-16,3 1-3 15,4-1 1-15,-1 4-1 16,1 2 1-1,-4 7-8-15,-3 4 0 16,-7 11-4 0,-8 10 1-1,-21 19 8 1,-13-19 3 0,13 4 2-16,-21 11 1 15,14-8 8-15,8-10 0 0,10-10 3 16,10-2 0-16,8-10-10 15,7-16 0-15,6-6-8 16,8-13 1-16,7-12-11 16,0-9 1-16</inkml:trace>
  <inkml:trace contextRef="#ctx0" brushRef="#br0" timeOffset="3090.9811">13169 11593 47 0,'-24'31'23'0,"20"-15"-19"0,4-13 36 16,4 0-40-16,3 0 1 16,3 3 0-16,1 1 0 15,-1-1-2-15,1 3 0 0,-1 1-7 16,5 2 0-16,-1 4-6 16,-4-3 0-16</inkml:trace>
  <inkml:trace contextRef="#ctx0" brushRef="#br0" timeOffset="3250.4602">12950 11844 58 0,'-28'3'29'0,"32"-13"-36"0,-1 7 53 0,11-6-46 16,11-4 0-16,3-3 0 16,11-2 0-16,0-4-5 15,0 0 1-15,0 3-8 16,-8 0 1-16,1 3-5 15,-7 4 1 1</inkml:trace>
  <inkml:trace contextRef="#ctx0" brushRef="#br0" timeOffset="3435.4145">13035 11872 42 0,'-42'44'21'0,"3"18"-22"0,32-43 37 0,-4 13-35 16,-6 2 1-16,-8 1 0 15,4 2 0-15,0 4-3 16,3 0 1-16,4-10-2 16,3-6 1-16,4-6-7 15,4-7 1-15,3-8-6 16,7-8 1-16</inkml:trace>
  <inkml:trace contextRef="#ctx0" brushRef="#br0" timeOffset="3718.4818">12982 12050 24 0,'36'-40'12'0,"9"-7"-6"16,-31 31 13-16,1-3-19 16,2 0 0-16,1 7 0 15,0-1 0-15,-4 4-1 0,-4 12 1 16,-6 10 0-16,-8 12 0 16,-3 0 0-16,-3 3 0 15,3 0 2-15,-1-6 1 16,5-6 1-16,3-4 0 15,3-9 0-15,8-9 1 16,3-13 0-16,0-6 0 16,0-6-2-16,0 3 0 0,1 3-3 15,-5 0 1-15,1 9-6 16,-4 6 1-16,-4 4-8 16,-3 6 0-16,0 16-1 0,0 6 0 15</inkml:trace>
  <inkml:trace contextRef="#ctx0" brushRef="#br0" timeOffset="3966.6374">13000 12207 38 0,'-42'13'19'0,"27"-7"-22"0,15-6 41 0,0 0-35 16,7 0 0-16,4 0 1 16,7 0 0-16,3 0-6 15,7-3 0-15,4 3 4 16,0 0 0-16,-1 0-2 0,-2 3 1 15,-5 3-1-15,-3 1 0 0,-3 5 0 16,-7 4 1-16,-8 3 0 16,-6-1 0-16,-4 1 0 15,-8-3 1-15,-9 9-2 16,-4-3 0-16,-4-3-8 16,-7-7 0-16,4-2-7 15,-4-7 1-15</inkml:trace>
  <inkml:trace contextRef="#ctx0" brushRef="#br0" timeOffset="4129.1224">12869 12370 41 0,'7'3'20'0,"36"7"-13"0,-29-7 33 15,7 0-37-15,7 7 0 16,0 12 0-16,4 9 1 31,0 7-6-31,0 9 1 16,-4 0-8-16,0-4 0 0,0 1-6 15,-3-12 1-15</inkml:trace>
  <inkml:trace contextRef="#ctx0" brushRef="#br0" timeOffset="26283.0235">18390 14710 24 0,'-38'50'12'0,"-19"19"-6"0,43-54 12 15,-4 4-15-15,1-3 0 16,3-3 2-16,-1 2 0 16,5-5-6-16,3-4 0 15,3-3 4-15,4 0 0 16,0-3-1-1,11 0 0-15,3-9-1 16,7-4 0-16,4-6 0 16,3 4 0-16,4-4 0 15,7 0 0-15,-4 3-3 0,-7 7 1 16,-3 6-1-16,-22 6 1 16,-10 3-1-16,-7 13 0 15,-14 6 0-15,-4 0 0 0,-3 7 2 16,-4-1 1-16,0 0 0 15,0 1 1-15,4-4 0 16,3-3 1-16,11-6-1 16,11-4 0-16,6-2-1 15,15-4 1-15,-1-5-2 16,4-4 1-16,4-4 0 16,7-2 0-16,3-6-1 15,0-4 0 1,0 0-3-16,-3 1 0 15,0-1-3-15,-7-3 0 16,-1 0-4-16,-6-6 0 16,-4-3-1-16,-4-3 0 15</inkml:trace>
  <inkml:trace contextRef="#ctx0" brushRef="#br0" timeOffset="26824.4424">18369 14719 13 0,'0'3'6'16,"4"-9"1"-16,-4 9 8 0,0 6-13 15,-4 7 1-15,1 3 1 16,-4 12 0-16,-8 7-6 16,1 0 1-16,-7 9 3 15,0 0 1-15,0 0-2 16,0-3 0-16,-1 6-1 16,1-3 1-16,0 3-1 15,4-12 1-15,6-7-1 16,4-9 1-16,3-13-1 0,11-2 0 15,0-11 0-15,1-8 0 16,2-10-1-16,8 3 1 16,-1 3 0-16,1 4 0 15,-4 6-1-15,-3-1 1 16,-4 14 1-16,-4 5 0 16,-6 10 2-16,-1 3 0 15,1 7 0-15,-1-7 0 16,1-10 1-16,3-2 0 15,0-13-1-15,3-6 0 0,1-7-1 0,3-3 0 16,-4-6-1-16,4 1 1 16,4 2-1-16,0 3 0 31,-1 3-1-31,1 1 0 16,-1 6 0-16,1 3 1 15,-4 6-1-15,-4 9 0 16,-3 10 1-16,-3 3 0 0,-1-3 0 15,1 3 1-15,-1-3-1 16,4-3 1-16,0 0 0 16,4-7 0-16,3-2-2 0,4-7 0 15,-1-6-7-15,4-10 1 16,11-9-8-16,14-6 1 16</inkml:trace>
  <inkml:trace contextRef="#ctx0" brushRef="#br0" timeOffset="27017.7754">18800 14823 43 0,'-11'-13'21'0,"11"16"-24"0,3-12 34 16,5-4-31-16,2-2 1 0,8-1-1 15,-1 0 1-15,5-9-2 16,2 3 1-16,1 6-5 15,7 1 0 1,-8 5-7-16,-6 7 1 16</inkml:trace>
  <inkml:trace contextRef="#ctx0" brushRef="#br0" timeOffset="27323.8218">18831 14970 26 0,'-49'69'13'0,"3"3"-3"0,39-59 16 0,-7 9-23 16,0 3 0-16,3 0 1 15,1-10 1-15,6-5-6 16,4-7 0-16,7-12 5 16,0-1 0-16,4-12-2 15,3-3 1-15,3-6-2 16,8-4 1-16,7-6-1 16,0 1 0-16,-1 5-1 15,8 4 0-15,0 12-1 16,-4 6 1-16,-6 13 0 15,-5 4 0-15,-6 5 0 16,-4 4 1-16,-7 2-1 16,-7 4 1-16,-7 3-3 15,-4 0 0-15,1 0-4 0,-1-6 1 16,1-4-5-16,-1-2 1 16,4-4-4-16,0-3 0 0</inkml:trace>
  <inkml:trace contextRef="#ctx0" brushRef="#br0" timeOffset="27508.2452">18972 14863 13 0,'4'0'6'0,"-4"41"4"16,-4-25 5-16,1 3-14 15,-4 9 1-15,-4 9 1 16,-3 4 1-16,-7 12-5 16,3 10 0-16,1 3 3 15,-1-9 0-15,4-4-1 16,3-9 0-16,4-10-3 15,0-9 0-15,0-6-6 16,4-9 1-16</inkml:trace>
  <inkml:trace contextRef="#ctx0" brushRef="#br0" timeOffset="27686.472">18810 15186 27 0,'-3'-3'13'0,"-15"25"-8"0,14-9 21 15,1 5-24-15,-4 1 1 16,0 6 1-16,3 0 0 15,1 1-6 1,3-8 1-16,3 1 3 16,1-3 1-16,3-4-3 0,3-8 0 0,5-4-5 31,2-7 0-31,4-8-6 0,-3-1 0 0</inkml:trace>
  <inkml:trace contextRef="#ctx0" brushRef="#br0" timeOffset="27935.63">19015 15177 26 0,'-32'0'13'0,"18"6"-6"0,7-3 17 16,-4 7-22-16,1-1 0 0,-4 1 1 15,3-1 0-15,4 0-4 16,0-2 0-16,3-1 2 16,4 0 1-16,4-3-2 15,-1-3 1-15,4 3-1 0,0 1 0 16,4-4 0-16,3 3 0 15,-3 3 0-15,-1 0 0 16,8 1 0-16,0-1 0 16,-1-3-5-16,4 0 0 15,1 3-5-15,-1 1 0 0</inkml:trace>
  <inkml:trace contextRef="#ctx0" brushRef="#br0" timeOffset="28859.1468">19396 14851 29 0,'0'-7'14'0,"17"-5"-7"16,-6 9 20-16,3-3-26 0,0-1 0 15,4 1 0-15,10-3 1 16,4-4-2-16,7-3 0 16,3-2 0-16,4-11 0 15,-7 4-5 1,-1 3 1-16,-6 3-6 15,-7 7 0-15</inkml:trace>
  <inkml:trace contextRef="#ctx0" brushRef="#br0" timeOffset="29392.3944">19558 14970 25 0,'-92'47'12'0,"36"-3"-2"0,45-35 15 16,-3 1-22-16,4-4 1 15,-1 0 0-15,7-3 1 16,4-6-7-16,4-6 0 15,3-4 4-15,7-2 0 16,4-1-2-16,6-3 1 16,15-3-1-16,4 0 1 0,2 0-1 15,1 7 1-15,-10 5-2 16,-12 10 1-16,-6 13 1 16,-15 2 0-16,-10 7 1 15,-7 3 0-15,-7 1 1 16,0-1 0-16,3-3 1 0,4-7 1 15,0-2-2-15,4-4 0 16,-1-3-1-16,4-2 0 16,3-11-1-16,1-8 1 15,3-7-2-15,0 6 0 0,7-28-4 16,3-15 0-16,5-20-4 31,2 4 0-31,1 0-2 0,3 9 1 0,0 6 0 16,0 13 0-1,-10 16 4-15,-4 12 0 16,-11 16 5-16,-6 19 0 16,-8 21 3-16,-6 26 0 15,-1 18 1-15,-3 13 0 16,3 16 0-16,0 13 1 0,1-1-3 16,2-3 1-16,5-16-1 15,6-8 0-15,4-8-5 16,7-11 0-16,4-23-5 15,3-15 1 1,0-23-3-16,0-15 0 16</inkml:trace>
  <inkml:trace contextRef="#ctx0" brushRef="#br0" timeOffset="29550.18">19438 15450 37 0,'-39'-35'18'0,"-10"63"-17"16,35-12 35-16,0 3-32 15,0 9 0-15,3-3 1 16,4-3 0-16,3-3-7 15,8-6 0-15,6-4 5 16,8-6 1-16,3-6-3 16,11-6 1-16,7-10-8 15,21-13 1-15,7-21-9 16,7-7 0-16</inkml:trace>
  <inkml:trace contextRef="#ctx0" brushRef="#br0" timeOffset="29754.4972">20052 14879 40 0,'-39'-3'20'0,"32"-16"-21"0,14 10 27 16,4-4-26-16,3-3 1 15,18 1 0-15,10-1 0 16,4 0-1-16,0 1 0 0,-4-1-5 15,-7 3 0 1,-3 10-6-16,-4 10 1 0</inkml:trace>
  <inkml:trace contextRef="#ctx0" brushRef="#br0" timeOffset="30087.9724">19904 15139 36 0,'-36'28'18'0,"22"4"-18"0,11-26 28 16,-1 7-27-16,1 2 1 16,3-2 1-16,3-1 0 15,8-5-4-15,7-14 1 0,6-8 1 16,8-7 1-16,10-13-1 16,15 1 1-16,-1-1-2 15,1 7 1-15,-8 9-1 16,-10 4 0-16,-7 5 0 31,-8 4 1-31,-6 9-1 0,-8 3 0 16,-2 7 1-16,-12-1 0 15,-7 4 0-15,-3 3 0 16,-7 3-4-16,-7 0 1 16,-4-3-4-16,0-7 0 15,8-9-7-15,-1-3 0 16</inkml:trace>
  <inkml:trace contextRef="#ctx0" brushRef="#br0" timeOffset="30338.1014">20186 14967 22 0,'7'-3'11'0,"-21"18"1"0,3-12 11 16,-6 4-19-16,-1 2 0 16,-3 7 2-16,-4 3 1 15,0 3-9-15,1-4 0 16,6 1 6-16,4-3 0 15,7-4-3-15,3-2 0 16,11-4-1-16,4-3 1 16,7-3-1-1,10-3 0-15,11-3-2 16,3-4 0-16,0 1-5 16,-3 0 1-16,-7 2-6 0,-7 7 0 15</inkml:trace>
  <inkml:trace contextRef="#ctx0" brushRef="#br0" timeOffset="30504.2136">20027 15309 35 0,'-49'43'17'0,"10"-2"-10"16,28-31 28-16,4-1-31 15,4 0 0 1,3-2 2-16,0-4 1 16,14-3-9-16,11-3 0 15,-4-7 6-15,11-5 1 16,10-7-9-16,11-7 1 15,3 1-12-15,4 0 0 16</inkml:trace>
  <inkml:trace contextRef="#ctx0" brushRef="#br0" timeOffset="33059.0657">20585 14766 11 0,'-15'-6'5'0,"8"3"5"0,4 3 6 16,-1 3-15-16,1 6 1 0,3 7 2 15,0 9 0-15,3-3-5 16,8 0 1-16,0-3 3 16,6-4 0-16,11-5 0 15,4-20 1-15,7-8-2 16,3-11 1-16,-3-8-1 15,-7-1 0-15,-7 4-1 16,-8 5 1-16,-6 7-1 16,-15 10 0-16,-10 9 0 15,-14 12 0-15,-11 13 0 0,4 6 1 16,3 4-1-16,4-4 0 16,7-3 0-16,7-9 0 0,3-4-1 15,7-9 1-15,12-6 0 31,6-3 0-31,7-3-1 16,7-1 1-16,4-2-1 16,7-7 1-16,-4 0-2 0,-3 3 1 0,-4 4-6 15,-3 5 1-15,-8 14-7 16,-6 12 1-16</inkml:trace>
  <inkml:trace contextRef="#ctx0" brushRef="#br0" timeOffset="33563.1794">20652 15120 25 0,'-67'26'12'0,"28"-1"-4"16,32-22 15-16,3-3-22 0,4 0 1 16,4-7 0-16,6-2 0 15,4-7-3-15,4-2 0 16,10-4 2-16,4 0 0 16,3 0-3-16,1 6 1 31,-8 4-2-31,-4 5 1 0,-6 10-2 15,-4 7 1-15,-10 9 0 16,-4 3 0-16,-4 3 2 16,-3 6 0-16,0 7 1 15,0 2 1-15,4-2 0 16,-1-3 0-16,4-7 0 16,4 0 0-16,3-6-1 15,3-3 1-15,4-7 0 0,0-5 0 16,4-4-1-16,0-10 1 15,-4-2 0-15,-7 3 0 16,-11 6-1-16,-10 3 0 0,-10 13 0 16,-15 2 0-16,0 7 2 15,0-3 0-15,-3 7 1 32,3 2 1-32,0 0 1 15,7-2 1-15,4-1 1 16,7-6 0-16,7-3-3 0,7-4 0 15,7-5-1-15,10-10 1 16,12-10-3-16,16-9 0 16,19-9-5-16,13-16 0 15,4-22-8-15,4-9 1 16,-7 3-4-16,6 3 1 16</inkml:trace>
  <inkml:trace contextRef="#ctx0" brushRef="#br0" timeOffset="33893.9217">21265 14823 43 0,'-56'-10'21'0,"28"35"-29"0,28-25 40 16,0 3-32-16,0-3 1 15,7-3-1-15,14-6 0 16,7-4 0-16,7-2 0 16,4-1-1-16,-7 0 0 15,-4 7-4-15,-3 6 1 16,-7 9-1-1,-8 3 0-15,-3 7 0 16,-10 3 0-16,-11-3 3 16,-8 5 1-16,-6 1 4 0,-11 4 0 15,4-1 2-15,0-3 0 16,3 0-1-16,4-4 1 16,3 1-3-16,4 0 1 15,7-6-2-15,3-1 0 0,8-3-5 16,3-5 1-16,0-4-5 15,7-7 0-15,3-2-3 16,12 0 1-16</inkml:trace>
  <inkml:trace contextRef="#ctx0" brushRef="#br0" timeOffset="34165.5484">21325 14964 29 0,'-3'18'14'0,"-15"1"-13"0,15-9 26 0,-4 5-26 0,-7 7 0 15,-1 3 0-15,1 4 0 16,4 2-1-16,-1 7 0 15,1 2-1-15,3-5 1 16,-1-7-4-16,5-6 1 16,3-9-4-16,3-7 1 15,1-12-1-15,3-10 0 16,4-3 4-16,-4-3 1 16,0 0 4-16,0 3 0 0,0-3 3 31,0 7 1-31,3-1 0 15,8 0 1-15,0 4-5 16,3-1 1-16,-3 1-5 16,-1 5 1-16,-6 7-8 0,-4 4 1 15</inkml:trace>
  <inkml:trace contextRef="#ctx0" brushRef="#br0" timeOffset="34442.829">21149 15409 28 0,'-25'28'14'0,"8"-18"-9"16,17-10 21-1,0-4-26-15,3-5 1 16,4-7 0-16,0-2 1 16,4-8-3-16,7 1 1 15,10 3 1-15,0 0 0 16,4 7-1-16,-8 2 0 16,-2 10 0-16,-8 3 1 0,-11 6 0 15,-6 13 0-15,-8 3 1 16,-10 3 1-16,0 7-1 15,3-4 1-15,4 0-1 16,3-6 0-16,4-3-1 16,4 0 1-16,10-10-4 15,11-6 1-15,6-12-5 0,15-16 0 16,0-4-6 0,3-11 0-16</inkml:trace>
  <inkml:trace contextRef="#ctx0" brushRef="#br0" timeOffset="34824.1119">21978 14641 29 0,'-56'25'14'0,"-36"34"-11"0,67-43 19 16,0 12-20-16,-3-3 1 15,0 0 0-15,3 0 0 16,1-3-4-16,6-6 0 15,0 0 2 1,4-4 1-16,4-5-2 0,6-7 1 16,4-7-2-16,7-5 1 0,4-4-1 15,3 4 1-15,4 2-1 16,-1 7 1-16,8 6 0 0,-4 7 0 16,-3 5 1-1,-4 10 0-15,-4 4 0 0,-10 8 0 16,-3 4 0-1,-4 9 0-15,0 3 0 16,0 4 1 0,-4 2-2-16,1-8 1 0,-1-4-2 0,0-7 1 15,4-8-5-15,0-13 1 16,0-10-7-16,4-9 0 16</inkml:trace>
  <inkml:trace contextRef="#ctx0" brushRef="#br0" timeOffset="34984.33">21738 15171 31 0,'0'0'15'0,"-10"6"-9"0,6-6 22 0,-3 9-26 16,-4 10 0-16,-3-3 0 15,-3 6 0-15,-4 0-3 32,3 3 0-32,4-6-1 0,3-4 1 15,8-12-9 1,6-6 0-16,8-9-1 0,6-7 1 15</inkml:trace>
  <inkml:trace contextRef="#ctx0" brushRef="#br0" timeOffset="35444.6908">22066 14813 7 0,'-10'10'3'0,"13"2"4"0,1-9-1 0,-4 3-3 16,0 4 1-16,0 2 3 15,-4 1 1-15,-3 0-9 16,0 8 1-16,-7-2 6 16,-4 3 0-16,-6 3-2 15,-1 0 0-15,0-3-2 16,8-3 1-16,3-3-2 15,6-4 1-15,5-5-3 16,3-4 1-16,7-6 0 16,4-4 1-16,3-2-1 0,7-4 0 15,-4-2-1-15,1-1 1 16,3-3 0-16,0 4 0 16,4-4 0-1,0 6 1-15,3 13 0 16,-3 3 0-16,-4 7 0 0,-3 5 0 0,-4 14 0 15,-4 5 1-15,-3 7-1 16,-7 3 0-16,4 9 0 16,-8 7 0-16,-3-4-5 15,0-6 1-15,-3-3-7 16,-4-6 0 0</inkml:trace>
  <inkml:trace contextRef="#ctx0" brushRef="#br0" timeOffset="35939.3619">22027 15327 34 0,'-7'-9'17'0,"7"3"-13"15,0 6 25-15,0 0-28 0,0 0 0 32,4-13 1-32,3-2 0 15,4-4-3-15,-1 0 0 16,1 0 2-16,-4 3 1 15,-4 4-2-15,-3-1 1 16,-3 10-1-16,-4 6 0 16,0 7 0-16,-4 2 1 15,0 4-1 1,1-4 0-16,-1 1 0 16,8-4 0-16,3 1 0 15,0-1 0-15,3 1-1 0,1-4 0 16,-1 3 0-1,1 1 0-15,-4 5 0 0,0 4 0 16,-4 3 0 0,1 3 0-16,-4 0 2 0,0 0 0 0,-4 1 1 15,8-1 1-15,-1-7-1 16,4-2 1-16,4-6-1 16,3-4 1-16,0-3-1 15,3-3 0-15,4-13-2 16,4-2 1-16,3-4-1 15,0 3 1-15,1 1-2 16,-5 5 1-16,-3 7-1 16,-3 3 0-16,-4 6-2 0,-3 1 1 15,-1 5-4-15,1 1 0 16,-1-7-7-16,4 3 0 16</inkml:trace>
  <inkml:trace contextRef="#ctx0" brushRef="#br0" timeOffset="36255.1336">22638 14791 30 0,'-14'-3'15'0,"14"9"-13"0,3-3 20 0,1 1-21 16,3 5 1-16,3 0 0 16,4 4 0-16,4-4-3 15,3-2 0-15,0-1-3 16,-3 0 1-16,0 4-6 15,-8-4 0-15</inkml:trace>
  <inkml:trace contextRef="#ctx0" brushRef="#br0" timeOffset="36441.9498">22486 15111 36 0,'-11'6'18'0,"29"-12"-21"15,-4 0 31-15,4-1-27 16,-4 1 0-16,11-6 0 16,3-1 1-16,7 1-3 15,0-1 0-15,1 4-4 16,-5-1 0-16,8 4-5 16,0 0 0-16</inkml:trace>
  <inkml:trace contextRef="#ctx0" brushRef="#br0" timeOffset="36790.1404">22578 15142 27 0,'-11'0'13'0,"8"19"-5"16,3-16 18-16,0 4-24 16,0 2 1-16,0 7 1 15,3-1 1-15,4 4-6 16,0 0 0-16,0 0 4 15,4-7 0-15,0 1-4 16,-1-7 0-16,4 0-6 0,0-2 0 16,4-11-5-16,0 4 1 15</inkml:trace>
  <inkml:trace contextRef="#ctx0" brushRef="#br0" timeOffset="36932.4982">22835 15199 35 0,'-3'-3'17'0,"-8"28"-17"0,8-22 30 0,-8 6-30 16,0 1 1-16,-3 9-1 16,-7 3 1-16,0 9-6 15,0-3 0-15,0 3-5 16,3 4 0-16</inkml:trace>
  <inkml:trace contextRef="#ctx0" brushRef="#br0" timeOffset="37124.5345">22401 15559 46 0,'-17'-9'23'0,"13"0"-18"0,4 9 42 16,0 0-45-1,14-10 1-15,11 1 0 0,17-1 0 16,4-2-4 0,14-10 0-1,18 0 0-15,10 3 0 0,4 0-11 16,-4 1 1-16,0-1-6 15,-17 3 1-15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00:42.59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16736 14462 28 0,'-32'25'14'0,"7"57"-5"0,25-70 15 16,4 19-21-16,3 7 0 15,7 6 2-15,11-3 1 16,17-13-7-16,7-9 0 15,8-22 5-15,-1-16 0 32,-3-6-1-32,-3-13 0 15,-4-12-1-15,-11-3 1 0,-7-4-1 16,-14-6 1-16,-14-6 0 16,-10 7 0-16,-5 5 2 15,-2 17 0-15,-15 14-1 16,-7 17 1-16,-10 9-2 0,3 13 1 0,0 2-2 15,11 1 0-15,7 3-2 32,6 0 0-32,8-4-4 15,7 4 0-15,7 0-9 16,21-7 1-16,18 4-7 16,14-3 1-16</inkml:trace>
  <inkml:trace contextRef="#ctx0" brushRef="#br0" timeOffset="372.2898">17575 14556 35 0,'-35'-6'17'0,"28"-4"-1"0,7 10 22 16,0 0-33-16,7-3 1 16,7-3 3-16,0 0 1 15,8-1-12-15,6 1 0 16,7-3 8-16,7-1 1 15,4 1-4 1,14-1 1-16,14 1-2 16,-3 3 0-16,-4-7-5 0,0-2 0 0,0-4-8 15,-4 0 1-15,8-3-9 16,-4 9 0-16</inkml:trace>
  <inkml:trace contextRef="#ctx0" brushRef="#br0" timeOffset="637.4586">18563 14199 49 0,'-56'18'24'0,"49"-15"-13"16,7-3 35-16,7 0-44 15,7-3 1-15,3 3 1 16,12 3 1-16,2 1-6 16,1 5 0-16,3 4 3 15,1 9 1-15,-1 6-2 16,-7 3 1-1,-7-6-1-15,-6 3 0 16,-8 4-1-16,-11 2 1 16,-7 4 0-16,-6-7 0 15,-15 10-4-15,-7-7 0 16,0-15-8-16,1-12 1 0,13-17-10 16,14-12 1-16</inkml:trace>
  <inkml:trace contextRef="#ctx0" brushRef="#br0" timeOffset="1315.3015">19276 13841 35 0,'0'16'17'0,"17"-4"-11"0,-6-12 18 16,7-3-24 0,10-6 1-16,4-4 0 15,6 4 0-15,8-4-1 16,-10 16 0-16,-15 7 1 15,-14 5 0-15,-11 11 0 16,-6 8 0-16,-8-3 0 16,0 1 1-16,-3-1-1 15,7-6 1-15,-4-3-1 16,11-6 0-16,0-4-1 16,7-2 1-16,4-4-1 15,3 3 1-15,7-2-1 16,-3 2 0-16,-1 1 1 15,1 5 0-15,-1 4 2 16,-3 3 1-16,-3 6 0 16,-1 0 1-16,1 4 1 0,-4-1 0 0,4-3-1 15,-4-9 0-15,0-3-3 16,3-4 1 0,4-2-3-16,4-10 1 15,10-13-8-15,7-15 1 16,7-10-8-16,11-15 0 15,-3 6-4-15,2-3 0 16</inkml:trace>
  <inkml:trace contextRef="#ctx0" brushRef="#br0" timeOffset="1709.2958">19960 13825 36 0,'-7'-15'18'0,"-7"30"-13"0,7-12 30 0,3-3-34 16,4 4 0-16,11-11 0 0,0-2 1 0,3-4-2 15,3 4 0-15,1-4-1 31,0 4 1-31,3 6-4 16,0 6 1-16,-3 6-1 16,-15 10 0-16,-6 0-1 0,-4 3 1 15,-8 9 3-15,-6 1 1 16,-3-1 4-16,2-6 0 16,1-3 1-16,7 0 0 0,4-6 0 15,-1-4 1-15,11-5-3 16,11-1 1-16,3-3-3 15,3 0 0-15,4 0 0 32,15-3 0-32,3 0-1 15,-1 3 0-15,-2-3 0 16,-5 0 0-16,-9 7 1 16,-5 5 1-16,-10 10 0 0,-10 6 0 15,-8 7 0-15,-14 3 1 16,-3 5-1-16,-4-5 1 15,-3 0-2-15,0-7 0 32,-11-6-17-32,14-6 0 0</inkml:trace>
  <inkml:trace contextRef="#ctx0" brushRef="#br0" timeOffset="1858.6131">19925 14349 45 0,'28'-25'22'0,"0"28"-5"15,-21 3 23-15,4 10-37 16,0 0 1-16,3 9 0 0,0 6 0 15,3 4-7-15,12-1 0 16,9-6-4-16,12 1 0 16,6-1-10-16,4 3 0 15</inkml:trace>
  <inkml:trace contextRef="#ctx0" brushRef="#br0" timeOffset="2425.4409">20747 14010 49 0,'-64'-37'24'0,"47"9"-16"0,13 18 36 15,1 4-44-15,6-4 1 16,15 1 0-16,7 0 0 0,6-7-2 15,8 3 1 1,-4-12-4-16,1 0 1 16,-5-6-6-16,-2 6 0 0,-12-3-6 15,1 2 1-15,-11 5 1 0,-4 5 0 16,-3 6 8-16,-3 17 1 16,-4 8 8-16,-11 14 0 15,1 5 6-15,-5 10 0 16,-2 9 0-1,-4 10 0-15,-1 12-4 16,1 7 0-16,3-4-3 16,4-9 0-16,7-6-2 0,7-7 1 0,4-12-5 15,3-12 0-15,7-17-6 16,3-12 1-16,1-12-1 16,3-13 0-16,-4 0 2 15,-6-6 1-15,-8 9 7 16,-6 3 1-16,-8 7 8 15,-6 12 0-15,-1 3 1 32,0 4 1-32,8 2-2 15,2-2 0-15,8-4-5 16,11-3 1-16,10-9-4 16,14-13 1-16,15-12-6 15,6-10 1-15,0-6-9 0,4-3 0 16,4 3-6-16,-8-3 0 15</inkml:trace>
  <inkml:trace contextRef="#ctx0" brushRef="#br0" timeOffset="2831.3061">21096 13976 44 0,'-42'56'22'0,"6"1"-20"15,29-38 36-15,-3 6-35 16,-1 9 1-16,4-2 1 15,0-4 0-15,0-3-7 16,4-9 1-16,3-7 4 16,0-9 0-16,3-13-2 15,4-12 1-15,7-3-1 16,4-3 0-16,3-4-1 16,4 1 0-16,-1 2-1 15,5 4 1-15,2 3-1 16,-6 6 1-16,-4 4 0 15,-7 11 0-15,-10 11 1 0,-8 8 1 16,-6 10 1-16,-11 13 0 0,-4 12 1 16,-3 10 1-16,3-7 0 15,4-6 0-15,3 0-1 16,8-9 0 0,3-4-2-16,7-9 1 15,3-9-1-15,8-10 0 16,6-9-6-16,8-6 1 0,17-13-13 15,15-9 0 1,3-1-6-16,7-5 1 16</inkml:trace>
  <inkml:trace contextRef="#ctx0" brushRef="#br0" timeOffset="3195.8482">21597 13741 38 0,'-7'-41'19'0,"25"72"-10"0,-11-24 24 15,0 5-30-15,3 7 0 16,4-7 0-16,4 1 1 16,0-4-6-16,13-2 1 15,8-7-2-15,4-10 0 16,6-5-6-16,-7-1 0 15,-6 7-5-15,-5-1 0 16</inkml:trace>
  <inkml:trace contextRef="#ctx0" brushRef="#br0" timeOffset="3401.1535">21975 13794 21 0,'-50'25'10'0,"-24"25"-2"0,53-43 12 16,-4 5-15-16,0 1 1 16,1 2 5-16,3 1 0 15,3-3-12-15,4-1 0 16,0 1 10-16,7-4 0 15,3-3-3 1,8-3 0-16,6-6-3 16,8-3 1-16,7-3-2 15,6-4 0-15,5 1-7 16,2-1 1-16,-2 4-6 16,-4-1 0-16,-8 7-7 15,-3 9 1-15</inkml:trace>
  <inkml:trace contextRef="#ctx0" brushRef="#br0" timeOffset="3700.9041">21812 14092 35 0,'-70'41'17'0,"38"6"-3"0,25-41 25 16,3 0-35-16,1 4 0 15,3-4 1-15,0-3 1 16,7 0-8-16,0-6 0 0,7-3 4 16,7-4 1-16,4-5-4 15,3-1 0-15,4-6-7 16,3 0 0-16,-3 3-6 15,-4 0 0-15,-3 4-2 16,-8 2 0-16,-2 4 11 31,20 56 5-31,-74-91 6 0,32 47 1 16,-7 10 6-16,-14 5 1 16,3 8 1-16,-10 8 1 15,-1 1-16-15,5 2 0 16,-1 1-13-16,7-1 0 15,4 1-3-15,3-10 1 16</inkml:trace>
  <inkml:trace contextRef="#ctx0" brushRef="#br0" timeOffset="3872.9406">21798 14371 69 0,'11'3'34'0,"-4"10"-44"16,0-4 74-16,7 0-64 15,7 4 1-15,0 3 0 16,4 3 0-16,0 2-5 16,3 5 0-16,-3-1-10 15,3 0 0-15,0 12-6 16,-3 4 1-16</inkml:trace>
  <inkml:trace contextRef="#ctx0" brushRef="#br0" timeOffset="5129.8169">16168 16002 23 0,'-21'3'11'0,"10"16"-5"15,8-10 11-15,3 4-14 16,0 2 0-16,3 7 0 0,4 6 1 15,4-3-5-15,3-3 0 16,3-6 3-16,8-7 1 16,3-9-2-16,4-12 0 15,3-13 0 1,-6-10 0-16,-1-15 1 16,-11 0 0-16,-9 0 0 0,-12 6 1 15,-14 9 1-15,-6 7 0 16,-1 6 0-16,4 7 1 15,3-1-2-15,4 0 0 16,3 10-2-16,8 0 1 16,3 6-5-16,14 0 1 15,7 0-7-15,7 3 1 16,4 6-6-16,11 16 0 0</inkml:trace>
  <inkml:trace contextRef="#ctx0" brushRef="#br0" timeOffset="5406.26">16616 16111 37 0,'0'7'18'0,"10"-14"-14"0,-3 4 29 0,4-9-30 15,3-20 0-15,7-2 1 16,4-7 0-16,14-3-6 16,7 0 1-16,-4 13 2 15,4 3 1-15,-7 15-1 16,-4 10 0-16,-10 12 1 15,-4 7 0-15,-4 6 0 16,-2 3 1-16,-1-3 0 16,0 0 0-16,3-9 0 15,5-4 0-15,-1-6-2 0,7-6 1 16,0-10-3-16,4-9 1 16,7-3-8-16,7-6 0 15,7 0-9-15,3 6 1 0</inkml:trace>
  <inkml:trace contextRef="#ctx0" brushRef="#br0" timeOffset="5908.7548">17649 15487 38 0,'-14'-3'19'0,"11"47"-6"0,3-31 24 0,-4 15-34 16,1 9 0-16,-1 20 0 15,1 12 0-15,3 12-5 16,0-8 1 0,7-8-6-16,7-8 0 15,11-7-8-15,-1-9 1 16</inkml:trace>
  <inkml:trace contextRef="#ctx0" brushRef="#br0" timeOffset="6570.821">18320 15785 28 0,'-39'-12'14'0,"18"-1"-1"0,17 7 15 15,4 9-25-15,0-3 0 16,11 3 5-16,10-6 0 15,11-3-8 1,24 6 0-16,18 6 6 16,-3-3 0-16,10 0-2 15,0 0 1-15,21 1-3 16,1-4 1-16,-12 6-2 16,-13-6 1-16,-14 3-3 15,-4-3 0-15,-11 3-7 0,-3 0 1 16,-7 4-9-16,-4-1 0 15,-10-6-1-15,-8-13 0 16</inkml:trace>
  <inkml:trace contextRef="#ctx0" brushRef="#br0" timeOffset="6839.5315">19297 15585 47 0,'-11'-10'23'0,"11"4"-26"0,0 6 49 15,7 0-44-15,8 3 0 0,2 0 2 16,8 3 0-16,3 4-5 15,4 2 0-15,10 4 3 16,0 0 0-16,-3-1 0 16,0 1 1-16,-7-3-1 15,-11-1 1 1,-10 4 0-16,-11 9 1 0,-14 0-1 16,-15 10 0-16,-6-4-1 15,-7 0 0-15,-4-6-2 16,0 0 1-16,11-6-7 15,3-9 1-15,7-4-12 0,15 0 0 16,10 0-2-16,-4-6 0 16</inkml:trace>
  <inkml:trace contextRef="#ctx0" brushRef="#br0" timeOffset="8761.469">20426 15155 30 0,'0'0'15'0,"-46"41"-10"0,32-32 15 0,-7 10-20 16,-4-3 1-16,4-1 1 16,3-5 0-16,4-4-2 15,11-6 0-15,6-9 1 16,15-7 0-16,3 0-1 16,7-3 1-16,4-3-1 15,7 4 0-15,7 5 0 16,-8 4 1-16,-6 6 0 15,-4 6 1-15,-7 3-1 16,-6 6 1-16,-8 7 0 16,-7 16 0-16,-11-1-3 15,-7 7 1-15,-6 3-6 16,-5 0 0-16,-2-3-5 16,-8 3 0-16</inkml:trace>
  <inkml:trace contextRef="#ctx0" brushRef="#br0" timeOffset="9294.2082">20158 15566 22 0,'17'-7'11'0,"19"1"0"0,-26 6 13 0,1 6-21 15,-1 4 1-15,1 2 2 16,-4 7 1 0,-7 6-9-16,-4 0 1 15,-3 4 6-15,-3 5 0 16,-1-3-2-16,1-2 0 15,-1-1-1-15,4-16 0 16,0-5-1-16,3-17 0 0,8-5-1 16,7-14 1-16,10-5-1 15,7-1 1-15,0-2-2 16,0 5 1-16,4 1 0 16,0 6 0-16,-4 3-1 15,-3 10 1-15,0 5 0 16,-11 7 0-16,-7 3 0 15,-4 7 0-15,-6 2 0 16,-8 7 0-16,1 3 0 16,-8 0 1-16,4-3-1 0,0-3 1 0,0-4-1 15,3-3 1-15,4-2-1 16,0-1 0-16,3-3 0 16,4 0 0-16,0-3-1 31,4 3 1-31,3 1-1 15,-4 2 1-15,1 0 0 16,-4 7 1-16,0 5 1 16,-4 8 0-16,4 5 0 0,0-6 0 0,0 0 0 15,4 3 1-15,3-12-2 16,4-3 0-16,3-4-2 16,7-15 0-16,11-13-8 15,-1-9 0-15,12-4-6 16,13-2 0-16</inkml:trace>
  <inkml:trace contextRef="#ctx0" brushRef="#br0" timeOffset="9840.6119">21057 15161 45 0,'-17'-9'22'0,"10"-26"-28"16,10 20 36-16,4-4-30 15,4-3 1-15,3-9-4 16,0-1 0-16,0-5 0 16,0-4 1-16,0 3-2 15,-3 13 0-15,-4 12 0 16,-7 13 0-16,-4 13 4 15,-6 9 0-15,-1 12 4 16,-3 14 0-16,-3 11 2 16,-1 16 0-16,0 19 0 0,4-3 0 15,4-3-2-15,6-6 0 16,4-7-2-16,4-12 1 16,3-10-5-16,3-12 1 15,1-16-4-15,-1-16 1 16,4-12-4-16,-3-16 1 15,0-12-1-15,-8-10 1 16,-6 4 4-16,-8 2 0 0,-7 10 5 16,-6 9 1-16,-1 10 5 15,-10 15 0 1,-1 1 1-16,5 2 1 16,10 1-3-16,10-1 1 0,7 1-3 15,12-4 0-15,6-2-3 16,10-10 0-16,15-7-4 15,0-6 1-15,14-12-9 16,3-16 1-16,1 4-8 16,6-7 1-16</inkml:trace>
  <inkml:trace contextRef="#ctx0" brushRef="#br0" timeOffset="10263.5306">21378 15152 40 0,'-49'63'20'0,"-4"37"-11"16,35-75 29-16,1 9-37 15,3 1 1-15,3-1 0 16,0-2 1-16,4-4-4 16,4-9 0-16,3-7 2 0,3-8 1 0,12-8-1 15,2-11 0-15,8-10-1 16,7-7 1-16,-4-2-1 15,4-4 0-15,-4 7 0 16,-3-1 0 0,-4 14-1-16,3-4 1 15,-10 15 0-15,-3 4 0 16,-7 16 1-16,-4 6 1 16,-4 9 1-16,-10 3 0 15,-7 4 1-15,3-1 1 0,1 4-1 16,2 3 1-16,5-4-2 15,3-2 0-15,7-4-1 16,7-3 0 0,0-3-2-16,7-9 1 0,0-7-6 0,4-5 0 15,6-11-9-15,5-8 0 16,2-1-6-16,-2-9 1 16</inkml:trace>
  <inkml:trace contextRef="#ctx0" brushRef="#br0" timeOffset="10461.615">21816 15105 53 0,'-14'12'26'0,"17"1"-32"15,4-10 46-15,4 0-40 16,6 0 1-16,8-3-5 15,7-3 1-15,0-3-4 0,3-4 0 16,0 4-7-16,0 0 0 16</inkml:trace>
  <inkml:trace contextRef="#ctx0" brushRef="#br0" timeOffset="10654.6353">22056 15158 39 0,'-43'31'19'0,"-3"4"-13"15,32-32 30-15,-3 6-33 16,6-2 1-16,4-1 2 15,4 0 0-15,3-3-8 0,7 1 1 16,3-8 4-16,8-2 1 16,-1-3-3-16,1-4 1 15,0 1-8-15,3-1 1 16,0-3-9 0,-3 10 0-16,-1 9-2 15,-6 10 0-15</inkml:trace>
  <inkml:trace contextRef="#ctx0" brushRef="#br0" timeOffset="10996.4693">21989 15365 44 0,'-43'38'22'0,"8"-4"-18"0,32-31 44 0,-5 4-45 16,5 2 0-16,3 0 0 15,3 1 1-15,5-1-6 32,6 1 1-32,3-20 3 15,4 1 0-15,-3-1-5 0,3-5 0 16,0-4-5-1,1 3 1-15,-5 1-4 0,-3 5 1 16,-3 7-1-16,-11 6 0 16,-7 7 7-16,-4 5 0 15,-3-2 9-15,-4 9 0 16,-3 0 6-16,4 0 0 16,-1-4 2-16,4 1 0 15,7 3-2-15,7-3 1 16,7 0-6-16,4 3 1 0,-1-3-4 15,1-4 1-15,3 1-5 16,0 0 1-16,4-4-11 16,-4 1 1-16,3 2-11 15,-3 7 1-15,-3 0 0 16,-4-12 0-16</inkml:trace>
  <inkml:trace contextRef="#ctx0" brushRef="#br0" timeOffset="11916.844">17078 16858 30 0,'-28'-16'15'0,"-4"10"-8"0,28 6 29 0,1 0-32 16,3 0 1-16,11-7 2 16,-1 7 0-16,4 7-9 15,7-4 0-15,8 3 5 16,2 10 1-16,5 6-2 16,-1 9 0-16,14 0-1 15,-6 17 0-15,-8-11 0 16,-10 1 1-16,-11-4 0 15,-18 4 0-15,-6 0 0 16,-15-1 0-16,-7-5 1 0,-7-1 0 16,1 0-1-16,2-9 0 15,5-6-1 1,6-7 1-16,4 1-3 16,10-1 1-16,8-9-7 15,6-9 1-15,11-1-6 16,11-9 1-16,10-2-7 0,18-1 0 0</inkml:trace>
  <inkml:trace contextRef="#ctx0" brushRef="#br0" timeOffset="12202.8173">17840 16666 41 0,'0'-9'20'0,"7"12"-8"0,-7 10 33 16,0 12-42-16,-7 12 1 16,-4 29 0-1,-6 25 1-15,-4 10-7 16,3-7 0-16,4 6-1 15,10-3 0-15,11-15-13 16,4-7 0-16</inkml:trace>
  <inkml:trace contextRef="#ctx0" brushRef="#br0" timeOffset="12760.9332">18722 17240 38 0,'-7'-19'19'0,"21"-6"-5"16,-3 16 20-16,6 0-30 15,11-1 1 1,11 1 1-1,14 9 1-15,21 0-9 16,-3 6 0-16,-1-3 6 16,8 7 0-16,0-4-2 15,6-6 0-15,1 3-8 16,0-3 1-16,-15 0-10 0,-10 6 0 16,-7-12-2-16,-11-3 0 15</inkml:trace>
  <inkml:trace contextRef="#ctx0" brushRef="#br0" timeOffset="12974.9421">19724 16905 41 0,'-11'9'20'0,"29"4"-21"16,-8-10 38-16,8 0-33 15,0 0 0-15,3 3 2 16,4 7 1-16,3 3-8 16,-7 9 1-16,-3 6 6 15,-11 4 0-15,-11 5-1 16,-10 1 0-16,-4 3-2 15,-10 0 1-15,-11-7-2 16,-14-2 0-16,4-10-7 16,3-6 1-16,7-10-12 15,11-12 0-15</inkml:trace>
  <inkml:trace contextRef="#ctx0" brushRef="#br0" timeOffset="13587.0993">20359 16892 28 0,'-4'-22'14'0,"25"3"-4"15,-10 16 14-15,7 0-23 16,6 0 1-16,12 3 0 16,-1 0 1-16,11-3-4 15,10 0 0-15,1-4-1 16,-1-2 1-16,-10 0-7 15,-7-4 1-15,-7 7-4 0,-4 3 1 16</inkml:trace>
  <inkml:trace contextRef="#ctx0" brushRef="#br0" timeOffset="13727.2176">20814 16814 30 0,'-35'31'15'0,"13"35"-15"0,15-47 27 0,-10 6-26 16,-1 19 1-16,0 0-1 15,1-7 1-15,3-2-3 16,-4 2 0-16,4-2-3 0,3-4 0 16,4-9-6-1,4 6 1-15</inkml:trace>
  <inkml:trace contextRef="#ctx0" brushRef="#br0" timeOffset="14031.1059">20810 17174 31 0,'14'-34'15'0,"15"-7"-14"0,-19 29 25 16,1-7-26-16,-4-3 1 0,0 3-1 16,-3 0 1-16,-12 7-1 15,-2 9 0-15,-15 9 1 16,-14 19 0 0,-3 13 2-16,-7 9 0 15,-1 9 2-15,4 0 0 16,8 7 2-16,6-6 0 15,11-4-1-15,7-9 1 0,10-10-2 16,11 1 0 0,7-16-3-16,7-10 1 15,18 0-2-15,14-18 1 16,7-16-5-16,0-6 1 0,7-10-11 16,11-9 1-16,20-4-5 0,-16-8 0 15</inkml:trace>
  <inkml:trace contextRef="#ctx0" brushRef="#br0" timeOffset="14227.9491">21336 16789 54 0,'-64'-3'27'0,"72"3"-33"0,2-4 49 0,4-5-41 16,7-4 0-16,8-2 1 15,2-4 0-15,5-9-5 31,2-4 0-31,-2 1-4 0,-1 6 0 16,-7-3-8 0,-3 3 0-16,-7 3-2 0,-4 3 0 15</inkml:trace>
  <inkml:trace contextRef="#ctx0" brushRef="#br0" timeOffset="14557.964">21569 16481 39 0,'-39'63'19'0,"11"22"-19"0,21-63 38 0,-4 25-35 16,-6 15 1-16,-1 7 1 15,-7 13 0 1,4-4-7-16,3-5 0 16,4-11 5-16,7-8 0 0,7-7-7 0,4-13 1 15,3-6-6-15,0-15 1 32,0-13-5-32,0-13 0 15,-7-9 3-15,-4 4 1 16,-6-4 8-16,-8 9 1 0,1 7 7 15,-15 6 1-15,4 6 5 16,3 3 1-16,7 1-3 16,8-4 0-16,13-3-4 15,11-3 1-15,11-9-5 16,7 3 1-16,0-7-3 16,-1-12 1-16,5-3-5 15,2-16 0-15,1-3-8 0,3 0 1 16,1-7-7-16,-1 11 1 15</inkml:trace>
  <inkml:trace contextRef="#ctx0" brushRef="#br0" timeOffset="14945.0138">21798 16729 37 0,'-49'3'18'0,"-4"101"-3"0,39-73 26 0,0 7-40 15,0 2 0 1,-1 4 2-16,5-6 0 15,3-10-4-15,3-12 1 16,4-10 2-16,7-15 0 0,4-13-1 16,3-10 1-16,7-5-2 15,4-1 1-15,10 1-1 16,0-1 0-16,4 3-1 16,-7 14 1-16,-7 2 0 15,-8 6 0-15,-3 13 0 16,-14 13 0-16,-7-1 1 15,-7 10 0-15,-7 13 2 16,-4 5 0-16,1 4 1 16,2 7 1-16,5-4-1 15,6-7 1-15,4-5-1 16,4-4 0-16,3-6-2 16,3-9 0-16,4 0-1 15,7-10 0-15,8-3-3 16,2-9 0-16,4-13-10 0,8-6 0 15,6-13-9-15,4 1 1 16</inkml:trace>
  <inkml:trace contextRef="#ctx0" brushRef="#br0" timeOffset="15199.6971">22172 16481 47 0,'-21'0'23'0,"17"10"-14"15,4-4 32-15,7 3-39 16,4 7 0-16,7-3 0 16,3 6 0-16,7-1-3 15,11-2 0-15,7-10 0 16,0-3 0-16,-1-3-9 15,1 0 1-15,-10 7-7 16,-1-4 1-16</inkml:trace>
  <inkml:trace contextRef="#ctx0" brushRef="#br0" timeOffset="15408.5324">22317 16701 55 0,'-64'19'27'0,"36"-7"-28"0,21-9 49 15,3 1-44-15,-3-1 0 0,7 0 1 16,0-3 0-16,7 0-7 16,8-3 0-16,2-4 5 31,11 1 0-31,8-3-6 16,2 2 0-16,8-2-10 0,-7 3 1 0,3 6-7 31,-6 6 1-31</inkml:trace>
  <inkml:trace contextRef="#ctx0" brushRef="#br0" timeOffset="15612.0395">22274 16920 45 0,'-74'10'22'16,"46"15"-9"-16,25-19 35 0,-1-3-46 16,4-3 1-16,11 0 2 15,6-9 0-15,4-1-6 16,22 4 0-16,3-3 4 15,7 3 0-15,-4-7-6 0,0 4 0 16,-6-1-10-16,-5 1 1 16,-2 9-7-16,-8 6 1 15</inkml:trace>
  <inkml:trace contextRef="#ctx0" brushRef="#br0" timeOffset="15811.7236">22511 16842 36 0,'-39'-13'18'0,"39"13"-4"0,-4 0 25 16,-3 0-35-16,0 7 0 15,-10 5 1-15,-4 10 1 16,-8 13-8 0,1 5 0-16,-4 14 4 0,-3 2 1 0,0-2-3 15,3-4 0-15,4-6-9 16,7-7 1-16,10 10-8 15,4-12 0-15</inkml:trace>
  <inkml:trace contextRef="#ctx0" brushRef="#br0" timeOffset="15976.4475">22292 17174 62 0,'18'-15'31'0,"28"27"-30"0,-36-9 55 16,4 7-55-16,7 2 0 0,1 7 0 15,9 6 0-15,-6 7-7 16,-4-1 1-16,0 7-12 16,4 15 0-16,0 0-2 15,-18-12 1-15</inkml:trace>
  <inkml:trace contextRef="#ctx0" brushRef="#br0" timeOffset="18345.5419">23410 15070 19 0,'-31'-19'9'0,"13"16"-3"0,11 10 9 15,-4 8-13 1,-3 10 0-16,-3 26 3 16,2 21 1-16,1 0-6 15,4 0 0-15,6 0 4 16,8-3 1-16,3 0-2 0,3-9 0 15,4-4-1-15,1-9 0 16,6-9-3 0,7-16 0-16,4-16-9 15,17-25 0-15</inkml:trace>
  <inkml:trace contextRef="#ctx0" brushRef="#br0" timeOffset="18704.5724">23827 14982 27 0,'-15'13'13'0,"-9"18"-6"0,17-18 15 15,0 3-21-15,-4 6 0 16,4-1 0-16,0-2 0 16,0 0-2-16,3-6 1 15,4-4 0-15,0-6 1 16,7-9-1-16,4-10 0 0,3-6 0 15,11-6 0-15,3 0 0 16,14-3 0-16,4-1 0 16,7 4 1-16,0 3 0 0,-7 3 1 15,-7 6-1-15,-4 7 1 32,-7 3 0-32,-3 6 0 0,-4 12 0 15,-7 1 0-15,-7 2-2 16,-7 4 0-16,-3 0-4 15,-8 3 0-15,-10 3-5 16,-4-6 1-16,-10-4-4 16,-7-2 1-16</inkml:trace>
  <inkml:trace contextRef="#ctx0" brushRef="#br0" timeOffset="19081.821">23904 15064 22 0,'7'-3'11'0,"0"9"-8"0,-3-3 18 16,-4 4-20-16,0 2 0 0,-4 0 2 15,1 4 1-15,3-4-5 16,3 1 1-16,1-4 2 16,6-3 0-16,12-3-1 15,-1-3 1 1,0-3-4-16,0-1 1 16,-3 4-1-16,-4 0 1 15,-7 3-1-15,-4 6 0 0,-10 4-1 16,-3-1 1-16,-8 1 2 15,1 2 0-15,-1-2 2 16,0-4 0-16,4 0 2 16,-3 0 0-16,2 1 1 15,5-4 0-15,-1-3 0 16,4 3 0-16,7-3-2 0,4-6 0 16,3-4-1-16,3 1 1 15,12-1-4-15,-1 1 1 16,-4 3-5-16,-3 3 1 0,-3 3-6 31,-4 3 1-31,-7 3-4 0,0 3 0 0</inkml:trace>
  <inkml:trace contextRef="#ctx0" brushRef="#br0" timeOffset="19412.2513">23837 15371 29 0,'-35'35'14'0,"7"12"-9"15,24-38 26-15,-3 1-30 16,4 2 0-16,-1-2 0 0,4-4 0 15,0 3-1-15,7-6 0 16,0-3 1-16,7 0 0 16,4-9-1-16,3-13 1 15,0 6-1-15,7 1 1 16,1 2-1 0,-12 4 1-16,-6 2-1 0,-8 11 0 15,-6 5 1-15,-4 4 0 0,-4 5 2 16,-3 1 1-16,-3 3-1 15,2 0 1 1,1 0 0-16,4-3 1 16,3 0-2-16,3-4 0 15,4-2-2-15,4-4 0 16,3-2 0-16,7-7 0 16,3-10-5-16,19-6 0 0,20-9-8 15,1-6 0-15,6-13-3 16,-3-6 0-16</inkml:trace>
  <inkml:trace contextRef="#ctx0" brushRef="#br0" timeOffset="19903.1836">24529 15581 42 0,'-14'-6'21'0,"-1"-16"-19"0,15 13 38 16,4-13-39-16,10-16 0 15,11-12 0-15,6-13 1 16,12-9-3-16,-1 6 1 0,4-15 0 0,0 9 1 16,-4 9-1-16,-7 10 0 15,-3 12 0-15,-7 10 0 16,-4 15 0-16,-7 19 1 0,-3 19-1 15,-8 3 1-15,-3 13 0 16,-7 6 0-16,-3 12 0 16,-4 10 0-16,-1 12-1 15,-2-6 0-15,3-6-6 32,0-6 1-32,3-7-10 15,7-12 1-15</inkml:trace>
  <inkml:trace contextRef="#ctx0" brushRef="#br0" timeOffset="20056.7262">24740 15349 60 0,'-3'-18'30'0,"6"5"-36"0,1 4 52 16,6-1-46-16,5-2 0 16,6-1-3-16,7-3 0 15,7 1-7-15,4 2 0 16,14 4-6-16,0 9 0 15</inkml:trace>
  <inkml:trace contextRef="#ctx0" brushRef="#br0" timeOffset="20221.4076">25354 15365 44 0,'-18'16'22'0,"4"37"-17"0,4-37 37 15,-11 6-40-15,-4 9 0 16,-7 4-1-1,-7 2 1-15,8-2-10 16,6-4 0-16,18 0-6 16,7-12 0-16</inkml:trace>
  <inkml:trace contextRef="#ctx0" brushRef="#br0" timeOffset="20673.5561">25830 15051 41 0,'-17'7'20'0,"45"2"-12"0,-21-6 28 15,7 0-33 1,11-3 0-16,7-6 0 16,13 0 1-16,12-7-6 15,10 1 0-15,7-13-5 16,0-4 0-16,4-8-8 15,-8 2 1-15</inkml:trace>
  <inkml:trace contextRef="#ctx0" brushRef="#br0" timeOffset="20863.9393">26818 14569 42 0,'-28'18'21'0,"21"4"-16"0,10-19 33 15,8 4-37-15,3-1 0 16,11 0 1-16,0-3 0 15,3-3-6-15,0 0 1 16,0 0-6-16,-3 4 0 16,-4-4-5-16,-7 9 1 15</inkml:trace>
  <inkml:trace contextRef="#ctx0" brushRef="#br0" timeOffset="21096.0274">26624 14995 36 0,'-42'13'18'0,"21"-7"-11"0,17-6 29 0,1 0-31 16,3 0 0-16,0 0 2 16,7-6 1-16,7-4-10 15,7-2 1-15,14-10 6 16,8 0 0-16,9 3-3 16,1-3 0-16,0 0-1 0,0 6 1 0,0 4-2 15,-3 5 0-15,-12 4-3 16,-6 3 0-16,-11 13-4 15,-10 3 0-15,-11 12-5 32,-11-3 0-32,-3 3-5 15,-7 3 1-15</inkml:trace>
  <inkml:trace contextRef="#ctx0" brushRef="#br0" timeOffset="21563.8964">26666 15167 35 0,'-31'0'17'0,"27"-12"-14"0,8 6 29 16,-1-4-30-16,8-2 1 15,3-1 1-15,7-3 1 16,11-2-6-16,0-1 0 0,3 0 2 16,0 7 0-16,-3-4-4 15,-11 6 0-15,-3 7-3 16,-8 10 0-16,-10 8-1 16,-10 7 1-16,-1 3 1 15,-6 3 1 1,-1 4 4-16,0 2 0 15,4 7 3-15,4-3 1 0,2-1 1 16,-6-2 0-16,7-7 1 16,4 0 0-16,3-3-2 0,0-6 0 15,10-9-1-15,4-7 0 16,8-13-3-16,6-8 0 16,0-8-3-1,-3 1 0-15,-4 7-1 16,-7-1 1-16,-7 9-1 15,-10 10 0-15,-12 13 4 0,-16 9 1 16,-12 6 4-16,5 10 0 16,-1-4 2-16,7 1 1 15,4 5 1-15,7-5 0 16,10-4-3-16,4-6 1 0,7-3-4 16,7-9 0-16,14-10-4 15,11-9 0-15,14-10-11 31,0-6 1-31,14-12-7 16,0-23 0-16</inkml:trace>
  <inkml:trace contextRef="#ctx0" brushRef="#br0" timeOffset="21934.7494">27488 14863 42 0,'-60'-9'21'0,"71"-1"-13"0,-4 7 30 0,7 0-36 16,0 0 0-16,4 0 1 15,3-6 0-15,7-4-5 16,8 4 1-16,-1-1-2 16,-3-2 0-16,-1 2-6 15,-2 1 0-15,-5 3 0 16,-10 6 0-16,-3 0 1 0,-4 6 0 15,-7 3 8-15,-7 7 1 16,-7 0 6-16,-7 9 0 16,-7 0 2-16,-4 3 0 15,0 6-1-15,0-5 1 16,-7 2-4-16,1 4 0 16,-1-4-3-1,0-3 1-15,11-6-6 16,7-3 1-16,7-7-10 0,10-5 1 0,15-10-5 15,3-7 1-15</inkml:trace>
  <inkml:trace contextRef="#ctx0" brushRef="#br0" timeOffset="22113.202">27552 14995 35 0,'0'0'17'0,"3"3"-11"0,-3 0 28 15,-3 7-31-15,-1 5 0 16,1 7 3-16,-1 3 0 0,1 10-8 15,-4 6 1 1,0 6 4-16,-4-7 0 0,1 8-5 16,-1-8 1-16,4-8-9 15,0-7 1-15,14-13-6 16,-11-2 1-16</inkml:trace>
  <inkml:trace contextRef="#ctx0" brushRef="#br0" timeOffset="22276.0531">27531 15102 52 0,'0'3'26'0,"7"12"-28"16,-4-8 49-16,4-1-46 0,4 3 0 0,7-2-1 15,6-1 0-15,8-3-9 16,0 0 0-16,17-3-7 16,-3-6 1-16</inkml:trace>
  <inkml:trace contextRef="#ctx0" brushRef="#br0" timeOffset="23158.2283">28377 14587 27 0,'-63'-6'13'0,"35"6"2"0,17 6 11 15,-6 7-21-15,-5 9 1 16,1 9 1-16,-4 10 0 16,4 3-10-16,0 6 1 15,7-3 5-15,0-3 1 0,7 0-5 16,3-13 1-16,4-9-3 31,7-12 1-31,4-10-2 16,3-13 1-16,0-15-1 15,11-19 1-15,0-13 2 16,-1 4 1-16,5 2 4 16,9 7 0-16,1 7 1 15,3 8 1-15,1 4 0 0,3 9 0 16,-4 7-1-16,0 5 0 16,1 7-2-16,-5 4 0 15,-6 5-2-15,0 4 0 16,-14 2-2-1,-8 13 0-15,-10 4-4 0,-10 2 0 16,-8 1-6-16,-7-4 0 16,-6-3-5-16,-5-9 0 15,1-9 0-15,0-4 1 16,-4-6 6 0,124 53 9-16,-177-128 3 15,85 56 1-15,7 0 5 16,3 4 0-16,8 2 1 15,-4 4 1-15,4 6-8 16,-1 6 1-16,-3 6-3 16,0 0 1-16,-7 4 0 15,-3 3 0-15,-8 6 0 16,1 0 1-16,-8 3-1 16,7-3 1-16,-3-7-1 15,0-2 1-15,3-1-1 0,1 1 0 16,3-7-1-16,3-6 0 15,4 0-1-15,7 0 1 16,-3 0-1-16,14-3 0 0,-1-3-2 16,-3 6 0-16,-3 0-4 15,-1 3 0-15,-10 0-2 16,-10 10 1-16,-4-1-1 16,-22 4 1-16,5 3 3 15,-5-1 0-15,5 1 8 31,2 0 0-31,5-6 4 16,6-4 1-16,8-3 0 0,6-3 1 16,8-6-3-16,10-3 1 0,0-3-5 15,14-1 0-15,4-2-8 16,0-1 0-16,-1 4-9 16,1 2 0-16,-7 7-2 15,-15 7 0-15</inkml:trace>
  <inkml:trace contextRef="#ctx0" brushRef="#br0" timeOffset="23489.0978">28250 15161 44 0,'-21'22'22'0,"14"-9"-19"0,0-7 44 0,7 7-44 31,-3-4 1-31,-1 3 1 16,1 1 0-16,3-4-7 15,3-2 1-15,4-1 3 16,7-6 1-16,4-6-4 15,0-4 1-15,10 4-3 0,0 0 0 16,0-1-1-16,-3 1 1 16,-7 0 0-16,-8 9 0 15,-6 10 5-15,-15 5 0 0,-7 8 4 32,-3 5 1-32,0-3 1 0,3 3 0 0,1 1 0 31,6-4 1-31,8-6-5 15,3-6 1-15,7-1-6 0,10 1 0 16,15-13-10-16,7-9 1 16,14-13-11-16,3 0 1 15,-3-9-2-15,-3-3 0 16</inkml:trace>
  <inkml:trace contextRef="#ctx0" brushRef="#br0" timeOffset="23750.1502">29185 14666 54 0,'-17'15'27'0,"-8"32"-34"15,18-25 54-15,-11 13-46 16,1 6 0-16,-5 3 0 15,-6 6 0-15,11 0-2 0,-1-3 0 16,11-6-4-16,0-1 1 16,14-5-7-16,0-13 0 0,4-13-5 15,6-12 1-15</inkml:trace>
  <inkml:trace contextRef="#ctx0" brushRef="#br0" timeOffset="24122.3976">29178 14804 38 0,'7'-82'19'0,"22"23"-10"0,-22 49 33 15,10 4-38-15,4 0 0 0,1 9 1 16,2 3 1 0,1 7-8-16,-4 5 1 15,-7 11 6-15,-7 2 0 16,-7 7-2-16,-7-1 0 16,-7-2 1-16,-7-4 0 15,-4 0-1-15,1-9 1 31,6-3-1-31,7-3 1 0,8-4-2 16,3-2 1-16,7-1-1 16,3-2 0-16,1 2-2 0,3 4 1 15,0 2-1-15,-3 4 1 16,-4 3 1-16,-4 6 1 16,-6 10-1-16,-4-1 0 15,-4 7 0-15,-3-9 1 0,0-4-3 16,0-9 1-16,3-9-6 15,1-7 1-15,-1-6-9 16,8-16 1-16,-4-12-10 31,14-13 1-31,3-6-2 16,4-19 1-16</inkml:trace>
  <inkml:trace contextRef="#ctx0" brushRef="#br0" timeOffset="24336.7137">29753 14493 47 0,'25'-12'23'0,"31"18"-18"16,-45 0 44-16,0 10-43 0,-1 6 1 15,1 25 3-15,-4 22 0 16,-4 6-12-16,-10 16 0 16,-7 13 9-16,-14 9 0 15,3 3-2-15,-17-4 1 16,-15-5-3-16,-6-10 1 15,-1 0-7-15,1-12 1 16,3-16-16-16,-3-19 1 16,3-9-7-16,-11-16 0 0</inkml:trace>
  <inkml:trace contextRef="#ctx0" brushRef="#br0" timeOffset="25173.7532">23424 13502 23 0,'-21'-12'11'0,"4"-1"1"0,10 16 12 16,-4 4-21-16,-7 12 1 15,-6 21 3-15,-5 23 1 16,1 6-8-16,4 9 1 0,6-2 6 16,11 5 0-16,7 4-2 15,7 3 1-15,7-13-3 16,4-9 1-16,6-10-3 16,15-9 1-16,7-12-8 15,7-13 1-15,7-13-11 16,3-15 1-16,1-13-1 15,-15-6 0-15</inkml:trace>
  <inkml:trace contextRef="#ctx0" brushRef="#br0" timeOffset="25905.5737">23968 13317 37 0,'-71'10'18'0,"29"27"-22"16,31-21 36-16,-3 6-31 31,0 6 0-31,3 4 0 0,1-1 1 15,3 0-3-15,3-2 1 16,1-8 0-16,3 1 1 16,3-12-1-16,4-10 1 15,4-13-1-15,7-12 1 16,6-9-1-16,22-10 0 0,7 3 1 16,11 0 0-16,-5 1-1 15,-2 5 1-15,-1 4 0 16,-3 9 1-16,-7 9 1 15,-7 13 0-15,-7 3 0 16,-8 7 0 0,-2-1 0-16,-8 7 0 15,-11 3-1-15,-6 6 0 16,-8 3-7-16,-7-3 0 0,-6 3-8 16,-1-12 1-16,7 0-3 15,-3-10 0-15</inkml:trace>
  <inkml:trace contextRef="#ctx0" brushRef="#br0" timeOffset="26276.2317">24116 13402 37 0,'-11'0'18'0,"1"13"-20"0,10-13 34 0,0 0-32 16,0 0 0-16,3 0 1 31,8 0 0-31,3 0-2 16,4-4 1-16,-1-5 0 0,1 3 1 15,0-1-1-15,-1 1 1 16,1 3-2-16,-4 3 1 16,-4 0 0-16,-2 3 1 15,-8 7-1-15,-4 5 0 16,-3-2 0-16,-4 3 0 0,-10 5 1 16,-3 1 1-16,2 0 0 15,1-3 1-15,4-3 1 16,2 0 0-1,5-7 1-15,3-3 0 16,7-6 0-16,3-9 1 16,4-1-3-16,4 1 0 0,7 0-2 15,-1-4 1-15,1 1-5 16,3-1 0-16,0 0-9 16,0 4 1-16,4 0-6 15,-4 9 0-15</inkml:trace>
  <inkml:trace contextRef="#ctx0" brushRef="#br0" timeOffset="26411.4405">23855 13963 19 0,'-25'16'9'0,"25"-19"-6"0,4-3 6 0,3-1-16 16,3 1 1-16,8-3-4 31,14 2 1-31</inkml:trace>
  <inkml:trace contextRef="#ctx0" brushRef="#br0" timeOffset="29237.5224">24038 14123 28 0,'-21'-25'14'0,"18"22"-1"0,-4 9 10 16,-4 7-22-16,-3 6 1 0,3 3 0 15,-3 3 1-15,0-3-4 16,7-10 1-16,0-2 2 16,0-10 0-16,3-10-1 15,1-12 0-15,3-6-1 16,7-10 1 0,11-9-1-16,10 3 1 15,3-15-1-15,12-1 0 0,-1 4 0 0,0-1 1 16,-3 14 0-16,-3 8 1 15,-8 16 1-15,-7 10 0 16,-10 18 0-16,-8 7 0 16,-3 12 0-16,-7 0 1 15,-4 4-1-15,-3 2 0 16,-7 1-2 0,0-4 1-16,3-3-1 15,1-3 1-15,3-6-2 16,7-6 0-16,7-1 0 0,10-9 0 15,4-6 0-15,0-9 0 16,4-1-1 0,3-3 1-16,0 4 0 15,-3 3 1-15,-4 2-1 16,-7 7 1-16,-3 7 1 0,-8 5 1 16,-3 4-1-16,0 3 1 0,0 9 0 15,3-6 1-15,1 0-2 31,3 0 1-31,7-4-3 16,4-5 1-16,3-4-7 16,7-12 0-16,7-6-10 0,11-4 1 15,14-2-4-15,0-4 0 16</inkml:trace>
  <inkml:trace contextRef="#ctx0" brushRef="#br0" timeOffset="29554.8432">24691 13916 60 0,'-53'-19'30'0,"18"-34"-39"0,31 25 58 0,8-13-49 16,6-18 0-16,8-10-1 16,14 0 1-16,3-13 0 15,4 7 0-15,7 6-1 16,-1 12 1-16,-6 17-1 15,-7 21 1-15,-4 19 0 0,-3 16 0 16,-11 9 1 0,-7 15 0-16,-7 11 0 0,-3 21 0 15,-4 6 0-15,-11 0 0 16,0 1-1-16,1-1 1 16,-1-12-8-16,4-9 1 15,0-7-11-15,7-6 1 16,3-26-1-16,1-8 1 15</inkml:trace>
  <inkml:trace contextRef="#ctx0" brushRef="#br0" timeOffset="29692.6938">24797 13778 44 0,'-11'-53'22'0,"22"19"-18"0,-8 27 46 0,1 4-50 16,3-6 1 0,7 6 0-16,4-1 1 15,3 1-5-15,3 0 1 0,5 0-6 0,13 3 0 16,-3 6-8-16,0 7 1 15</inkml:trace>
  <inkml:trace contextRef="#ctx0" brushRef="#br0" timeOffset="29821.4769">25294 13923 51 0,'-3'31'25'0,"-50"32"-23"16,35-45 44-16,-7 20-45 15,-10 6 0-15,0 3-4 16,7-6 0-16,6-19-11 15,12-7 0-15,20-15-2 16,1-12 1-16</inkml:trace>
  <inkml:trace contextRef="#ctx0" brushRef="#br0" timeOffset="30339.526">25675 13333 39 0,'-7'-13'19'0,"46"17"-10"16,-28-4 19-16,6 0-26 15,8-7 1-15,3 1 0 16,4-6 1-16,3-4-6 0,7-12 1 15,1-1-4-15,3-5 1 16,-1 6-9-16,-6 6 0 16</inkml:trace>
  <inkml:trace contextRef="#ctx0" brushRef="#br0" timeOffset="30481.3316">26000 13195 35 0,'-53'57'17'0,"-4"27"-13"0,36-62 22 15,-14 6-26-15,-14 13 1 0,6-6-1 16,8 2 0-16,3-5-6 16,7-7 1-16,8-7-5 15,13-8 0-15</inkml:trace>
  <inkml:trace contextRef="#ctx0" brushRef="#br0" timeOffset="31116.7676">25947 13383 35 0,'-4'6'17'0,"-3"63"-10"0,4-47 28 16,-4 16-31-16,-7 22 1 16,-1 5 1-16,-9 4 1 0,-8 4-9 15,-3-1 0-15,3 3 5 16,-7-9 1-16,14-10-3 16,1-15 0-16,10-13-2 15,10-21 0-15,4-20-2 16,11-15 0-16,6-13-2 15,8-25 1-15,7-12-1 16,3-10 1-16,4 6 0 16,-11 17 0-16,25 2 3 15,0 19 1-15,-11 13 1 32,-6 18 0-32,-8 10 2 0,-7 12 0 15,-10 16 0-15,-8 16 1 16,-6 12-1-16,-12 4 1 0,-2 9-2 15,-4-4 0-15,-4 4-3 16,0 0 0-16,4-6-4 16,3-13 0-16,1-13-4 15,3-15 0-15,3-16-4 16,4-9 1-16,3-13 1 16,4-9 0-16,8-7 5 15,2 4 1-15,4-10 7 16,11 4 0-16,0-1 5 15,-1 4 1-15,-3 8 1 16,-3 1 0-16,-4 10-1 16,-7 8 0-16,-7 11-1 15,-7 11 1-15,-7 4-2 16,-4 3 0-16,1 3 0 16,-1 3 0-16,4 1-2 15,0-4 1-15,7-7-2 16,3-2 0-16,4-6-2 0,7-7 0 15,8-6-2-15,2-10 1 16,8-6-7-16,7 4 1 16,10-14-10-16,14-5 1 15,11-4-2 1,-7-6 1-16</inkml:trace>
  <inkml:trace contextRef="#ctx0" brushRef="#br0" timeOffset="31462.3533">26504 13521 40 0,'-35'10'20'0,"14"46"-15"0,21-43 39 0,-4 5-42 15,4 1 1-15,7-3 0 16,7-4 0 0,1-5-4-16,2-7 0 15,4-3 3-15,4-13 1 0,0-3-3 16,-4-3 0-16,-3 0-2 15,-8 3 1-15,-3 4-1 16,-10 2 1-16,-8 10-2 16,-3 6 1-16,-4 10 2 15,-3 5 0-15,3 4 2 16,4 4 0-16,4-5 0 16,3-2 0-16,3-9 0 0,8-4 1 15,3-6-2-15,3-6 1 16,1-7-7-16,3 4 0 0,7-10-11 15,0 3 0-15,15-3 0 32,-1 10 1-32</inkml:trace>
  <inkml:trace contextRef="#ctx0" brushRef="#br0" timeOffset="31621.9467">26776 13549 49 0,'-11'-9'24'0,"11"9"-32"15,4-9 51-15,10-4-43 16,4-6 0-16,6-6-6 16,4-3 1-16,4 3-1 15,0-7 0-15,0 11-8 16,3-11 1-16</inkml:trace>
  <inkml:trace contextRef="#ctx0" brushRef="#br0" timeOffset="31782.5794">27062 13201 34 0,'-29'-3'17'0,"12"35"-12"0,13-26 27 16,1 3-31-16,-4 7 1 16,3 0-1-16,1-4 1 15,-1 4-3-15,1 3 1 16,-1 3-5-16,-3 3 0 0,-4 3-7 16,4 16 1-16</inkml:trace>
  <inkml:trace contextRef="#ctx0" brushRef="#br0" timeOffset="31938.3061">26801 13763 52 0,'-8'-13'26'0,"12"7"-29"0,0-4 47 16,6-2-45-16,4-4 1 16,7-12 0-16,4 0 1 15,0 0-7-15,-1 2 1 0,1 8-10 0,0 5 1 16,-4 4-1-16,-3 12 1 15</inkml:trace>
  <inkml:trace contextRef="#ctx0" brushRef="#br0" timeOffset="32088.3857">26945 13731 41 0,'-21'10'20'0,"17"-1"-24"0,4-12 41 16,8-6-38-16,-1 2 1 15,0-5 0-15,0-10 1 16,7 0-4-16,-4-3 1 0,5-3-5 31,-5 2 0-31,1 8-5 16,-1 2 1-16</inkml:trace>
  <inkml:trace contextRef="#ctx0" brushRef="#br0" timeOffset="32406.6829">27023 13540 36 0,'-11'9'18'0,"4"32"-15"0,7-28 31 15,-3 9-30 1,-1 9 1-16,1 10 2 15,-8 6 0-15,0 0-8 0,1 3 0 16,-8 3 6-16,4 1 0 16,0-7-2-16,0 0 0 15,3-7-3-15,-3-5 1 16,0-19-9-16,0-7 0 16,3-12-8-16,1-3 0 15,-1-10-1-15,1-9 1 16,3 0 7-1,74 72 9-15,-142-113 6 16,68 50 0-16,7 4 8 16,4 2 0-16,10-5 0 15,11-1 1-15,3 0-15 16,4-2 0-16,3-8-13 16,7-2 1-16,1 6-2 0,-8-3 0 15</inkml:trace>
  <inkml:trace contextRef="#ctx0" brushRef="#br0" timeOffset="33034.3205">27541 13223 31 0,'-45'0'15'0,"-26"44"-11"16,53-31 26-16,-10-4-26 0,7 1 0 0,3-4 0 15,11 0 1-15,7 0-7 16,11-3 1-16,10-3 4 16,11 0 1-16,3-9-2 15,7-3 0-15,-3-7-1 16,3 0 0-16,4 0-1 16,-7 3 1-16,0 7-1 15,-7 0 0-15,-8 2 0 16,-9 14 0-16,-8 5 0 15,-7 1 0-15,-4 2 0 16,-3 1 1-16,-7 0-3 16,0-1 0-16,-4 1-1 15,-3-3 1-15,0-1-2 16,3 1 1-16,-3-4 0 16,3 1 0-16,4-4 1 15,7-6 0-15,4-3 1 16,3-4 0-16,3 1 1 15,8 0 1-15,3 0 0 16,0-1 0-16,0 1 1 16,0 3 0-16,-3 0 0 15,-4 0 0-15,0 3 0 16,-7 0 0-16,-4 3-1 16,-3 6 0-16,-7 10 0 15,-3 3 0-15,-1 0-1 16,0 6 0-16,4-9 1 15,4 0 0-15,3-4 1 16,-1-8 1-16,5-1 0 16,-1 0 1-16,4-6 0 15,0 0 0-15,7-6-1 16,1-3 1-16,2-4-4 16,8-3 1-16,3-2-9 15,0 2 0-15,4 3-9 0,-4 7 1 16</inkml:trace>
  <inkml:trace contextRef="#ctx0" brushRef="#br0" timeOffset="33456.4045">27506 13694 36 0,'-35'0'18'0,"-36"84"3"0,57-71 21 0,4-1-42 16,-1 4 1-16,4-7 0 15,3 1 1-15,8-1-2 16,3-2 0-16,7-11 1 16,4-2 0-16,3-6 0 15,0 2 0-15,7-12 0 16,-3 0 0-16,0 0-1 0,-1 4 0 16,-2 5 0-16,-5 0 0 15,-3 10-1 1,-7 6 1-16,-10 10 1 0,-8 9 0 15,-3 6 2-15,-7-3 0 16,-4 0 1-16,4 4 0 16,0-4-1-16,7 0 1 15,3-3-1-15,4-7 0 0,14-2-2 32,-3-4 1-32,6-2-2 15,1-7 1-15,0-4-2 16,-1-2 1-16,4-3-8 15,4-4 0-15,7-2-10 16,3-1 0-16,-4-6-2 0,26-3 0 16</inkml:trace>
  <inkml:trace contextRef="#ctx0" brushRef="#br0" timeOffset="33755.8411">28099 13170 35 0,'-4'-6'17'0,"4"28"-12"0,0-7 29 0,0 10-30 31,-7 7 0-31,0 9 1 16,-3 12 0-16,-5 13-7 0,-2 6 0 16,-1-3 4-16,1 0 1 15,2-6-8-15,8-7 1 16,4-15-10-16,10-10 1 16</inkml:trace>
  <inkml:trace contextRef="#ctx0" brushRef="#br0" timeOffset="34181.0938">28229 13189 47 0,'7'-13'23'0,"22"16"-22"0,-15 4 37 0,0-1-37 16,7 10 1 0,7-1 0-16,0 4 1 15,-3 0-4-15,-7-3 1 0,-8 2 2 16,-10 7 1-16,-10 1-2 15,-11-1 1 1,-4 0-1-16,-7 0 1 0,-3-6-1 16,0-4 0-16,10-2-1 15,0-7 1-15,15 0-1 16,3 1 0-16,7-1 0 16,7 3 1-16,3-2-1 15,11 2 0-15,-3 4 0 0,0 5 0 0,3 4 2 31,3 7 0-31,-2 2 0 16,-8 0 0-16,-11 4 1 16,-6 6 1-16,-4-7 0 0,-4-6 1 15,-7 0-3-15,-6 1 1 0,-4-1-1 16,-4-6 0-16,4-3-6 16,3-7 1-16,7-2-11 15,8-7 0-15,10 0-6 16,3 0 0-1</inkml:trace>
  <inkml:trace contextRef="#ctx0" brushRef="#br0" timeOffset="34854.4358">28952 13697 30 0,'-10'-16'15'0,"20"54"-4"0,-10-29 16 0,-10 7-24 16,3 6 0-16,-7 3 2 15,0 0 1-15,-4 3-8 16,0 0 1-16,1 1 4 15,3-4 0-15,-4-3-6 16,11-7 0-16,0-5-8 16,7-7 1-16,0-3-3 15,7-6 0-15</inkml:trace>
  <inkml:trace contextRef="#ctx0" brushRef="#br0" timeOffset="35675.7758">29249 13151 44 0,'-18'-9'22'0,"25"2"-24"0,0 1 44 0,4 0-40 16,3-3 0-16,4-4 0 31,3 4 1-31,0-1-4 16,7 1 0-16,11-1 0 0,-4 1 0 16,8 0-6-16,-8 2 0 15,-3 1-6 1,-4 3 1-16,-11 3-3 15,-2-6 1-15</inkml:trace>
  <inkml:trace contextRef="#ctx0" brushRef="#br0" timeOffset="35851.3053">29401 12994 38 0,'-25'32'19'0,"-21"30"-26"16,32-36 39-16,-7 8-32 15,-4 4 1-15,0 2-1 16,1 1 1-16,-1-3-5 15,7-4 1 1,8-5-7-16,3-8 0 16,17 1-1-16,1-9 1 15</inkml:trace>
  <inkml:trace contextRef="#ctx0" brushRef="#br0" timeOffset="36185.9971">29330 13465 30 0,'-4'9'15'0,"-10"16"-12"16,11-12 31-16,-8 2-32 0,1 7 0 15,-8 3 1-15,4 10 1 16,0-4-5-16,0-2 0 16,3-7 3-16,4-1 0 15,3-14-1-15,4-7 0 16,8-19-1 0,6-9 0-16,7-10-1 15,0-9 1-15,11-3-1 16,-4 3 1-16,4 0-1 0,-4 0 0 0,7 6 0 15,-10 13 1-15,10 6 0 16,-14 12 1-16,-7 10 0 16,-3 10 0-16,-7 9 0 15,-11 6 1-15,-11 6-1 16,4 16 1-16,-4 0-1 16,-10 6 0-16,3 7-4 15,1-4 1-15,-1-8-6 16,7-8 1 15</inkml:trace>
  <inkml:trace contextRef="#ctx0" brushRef="#br0" timeOffset="36397.1267">29330 13643 25 0,'18'-47'12'0,"3"10"3"0,-14 24 3 16,3 4-16-16,1 6 1 0,-7 3 1 16,3 3 1-16,-7 6-4 15,-7 7 0-15,3 6 5 16,-7 0 0-16,1 6-2 31,-4 0 1-31,3-3-1 16,1 0 0-16,6-12-3 15,4 0 1-15,4-13-5 16,13-7 1-16,4-5-7 16,22-16 0-16,6-1-6 15,11-11 1-15</inkml:trace>
  <inkml:trace contextRef="#ctx0" brushRef="#br0" timeOffset="36727.6049">29799 13280 41 0,'-49'44'20'0,"28"0"-13"16,17-32 34-16,4 1-39 16,0 5 1-16,4-2 0 15,6-6 1-15,8-7-5 16,3-6 0-16,0-7 3 15,7-6 0-15,-6-2-3 16,2 2 1 0,-10 0-1-16,-3 4 0 15,-11 2-1-15,-4 7 1 16,-6 0 1-16,-8 0 0 16,1 6 2-16,2 0 0 0,5 0 1 15,3 0 0-15,3-3 0 16,4 0 1-16,7 0-1 15,0-6 0-15,15 0-6 16,-1-4 0-16,7-8-10 16,21-4 1-16,1 0-6 15,-8 6 1-15</inkml:trace>
  <inkml:trace contextRef="#ctx0" brushRef="#br0" timeOffset="36883.3165">30208 13142 53 0,'-7'9'26'0,"14"-15"-34"0,0-4 48 0,4-5-41 16,7-4 1-16,-1 0-9 15,8-3 1-15,3-3-1 16,0 6 1 0,-3 4-6-16,-7 5 1 15</inkml:trace>
  <inkml:trace contextRef="#ctx0" brushRef="#br0" timeOffset="37514.3001">30385 12963 35 0,'-18'-6'17'0,"8"21"-11"0,10-11 33 0,-4 2-35 15,-3 3 1-15,7 4-1 16,0-1 1-16,0 7-7 16,0 0 0-16,0 0 3 0,7 3 0 15,-3 3-7-15,3 0 1 16,-4-3-7-1,-3 0 1-15,-3 3-4 16,-4-3 1-16,-4-3 1 16,103 18 13-1,-223-43 2-15,96 31 1 16,0-3 7-16,13-3 1 16,5-7 2-16,6-2 1 0,8-1-7 15,6-6 0-15,11-3-4 31,0-6 0-31,4 0-6 16,3-4 0-16,0 4-4 16,1 0 0-16,-5 0-5 0,-3 2 0 0,-7 1-2 15,4 0 1-15,-11 3 10 32,92 38 3-32,-195-76 4 15,100 38 1-15,-4 3 6 16,0 4 0-16,0 2 2 15,3 7 1 1,1 2-9-16,-4 8 1 16,7-1-3-16,-11 0 1 15,7 3-2-15,-3 3 0 16,-7 1-4-16,-3-1 1 16,-5 0-5-16,-2 1 0 0,-1-7-4 15,4-9 1-15,3-10-1 16,1-9 0-16,3-4 6 15,-1-2 1-15,1 0 6 16,4 2 1-16,3 4 5 16,7 3 1-16,7-6 0 15,7 6 0-15,3-6-4 16,5-4 1-16,13-2-12 16,0-7 0-16,4 9-10 15,0 1 1-15</inkml:trace>
  <inkml:trace contextRef="#ctx0" brushRef="#br0" timeOffset="37824.7825">30822 13085 38 0,'-7'-3'19'0,"11"-13"-15"0,-4 16 26 15,3 0-26-15,4 4 0 16,4 8 2-16,-1 1 1 0,1 9-9 16,0 3 1-16,-4 3 6 15,-4 0 0-15,-3 4-2 16,-7 2 1-16,-7 7-2 16,-14 0 0-16,-11 6-1 15,-10 9 0-15,-11-9-7 16,7-3 1-16,-4-13-11 0,15-6 1 15,10-15-2-15,11-23 1 16</inkml:trace>
  <inkml:trace contextRef="#ctx0" brushRef="#br0" timeOffset="37981.5711">30674 13242 64 0,'21'44'32'0,"-10"3"-42"16,-8-31 69-16,4 9-59 0,0 9 1 0,4 7-1 15,10 3 0-15,-3 0-7 16,-1-3 0-16,8-10-11 16,3 3 0-16</inkml:trace>
  <inkml:trace contextRef="#ctx0" brushRef="#br0" timeOffset="38200.6127">31164 13252 59 0,'-14'-16'29'0,"74"-34"-31"0,-49 40 44 16,17 1-40-16,-3-4 0 15,3 1 0-15,0 2 0 0,4 4-6 16,3 0 0-16,1 0-6 15,2-4 0-15,-2 16-7 16,6-6 1-16</inkml:trace>
  <inkml:trace contextRef="#ctx0" brushRef="#br0" timeOffset="38380.8375">31651 13123 47 0,'-63'12'23'0,"13"20"-28"15,33-20 39-15,-12 4-31 16,-13 12 0-16,-7-3 0 16,-11 0 1-16,0 4-6 15,7-1 0-15,7-3-3 16,14-6 0-16,11-4-9 16,3-5 0-16</inkml:trace>
  <inkml:trace contextRef="#ctx0" brushRef="#br0" timeOffset="38560.5135">31313 13355 53 0,'-22'19'26'0,"5"22"-29"0,6-26 46 15,-3 10-42-15,-14 10 0 16,0 9 0-16,6 6 1 0,1 3-4 16,4-3 1-16,3 4-5 15,-1-10 1-15,5-4-11 16,6-5 1-1</inkml:trace>
  <inkml:trace contextRef="#ctx0" brushRef="#br0" timeOffset="38742.1766">31418 13449 61 0,'-17'13'30'0,"17"2"-35"16,0-8 52-16,0 5-47 15,0 4 1-15,7 6-1 16,-4-3 1-16,8-4-5 16,7-2 0-16,-1-1-7 15,8-9 0-15,-7 4-6 0,3-17 1 16</inkml:trace>
  <inkml:trace contextRef="#ctx0" brushRef="#br0" timeOffset="38984.8131">31845 13038 56 0,'11'-19'28'0,"31"-18"-39"0,-31 27 51 15,6-2-40-15,-2-1 1 16,13 1-2-16,0 2 1 16,4 4 0-16,-4 6 0 15,4 6 0-15,-11 10 0 0,-4 9-1 16,5 7 1-16,-12 11 0 15,-3 4 0-15,-7 4-1 16,0-14 1-16,-7-2-5 16,-3-1 1-16,-12-6-5 0,5-6 1 15,-8-3-6-15,-3-3 1 16</inkml:trace>
  <inkml:trace contextRef="#ctx0" brushRef="#br0" timeOffset="39434.1089">31948 13157 25 0,'17'-34'12'0,"22"6"-7"0,-28 21 16 0,-1 1-17 16,4 0 1-16,-3 6 2 16,-4 6 0-16,-7 4-9 15,-7 8 1-15,-4 4 6 32,1 3 0-32,-11 1-2 15,3-1 1-15,7-3-1 16,-20 0 0-16,13-7 0 15,-3-5 1-15,10-1-1 0,1-3 0 16,3 1-1-16,7-4 0 0,7-10-1 16,10-5 0-16,-3 2-2 0,8-2 0 31,16-4-4-31,-9 10 0 16,-8 3-3-16,-11 6 0 15,-3 10-2-15,-14-1 0 31,-7 4 1-31,-7 3 1 16,-7-1 7-16,-7 1 0 0,3-3 5 16,4-4 1-16,6-2 3 15,1-4 0-15,14-3 0 16,-3-3 0-16,10 0-3 16,0 0 0-16,7-3-7 15,3-3 1-15,8 0-8 16,-4-1 1-16,4 4-6 15,3 3 1-15</inkml:trace>
  <inkml:trace contextRef="#ctx0" brushRef="#br0" timeOffset="39810.0937">31750 13540 42 0,'-21'28'21'0,"-7"4"-22"15,17-23 37-15,0 0-32 16,8 1 1-16,-4-1 0 0,0-3 1 0,3-2-8 31,4-4 0-31,18-4 4 16,3 1 1-16,7-9-3 15,8-1 0-15,-1 1-4 0,0-1 1 16,0-3-1-16,-3 7 1 16,-11 0-1-16,1 2 1 15,-5 7 1-15,-10 4 0 16,-14 5 5-16,4 7 1 0,-11-1 1 15,-1 7 0-15,-6 0 2 16,4 3 0-16,-1-3 0 16,7 6 0-16,1-12-3 15,6 3 0-15,-3-3-1 16,14-7 0-16,7-6-2 16,-3-3 0-16,14-9-6 15,-1-10 1-15,5-3-9 16,13-12 1-16,-7 2-8 0,-10-12 1 15</inkml:trace>
  <inkml:trace contextRef="#ctx0" brushRef="#br0" timeOffset="40051.1947">32558 12828 36 0,'18'6'18'0,"10"20"-13"16,-25-14 25-16,4 7-24 15,-7 19 1-15,0 18 2 16,-17 19 0-16,-4 10-12 16,-11 6 1-16,-14 6 9 15,-7 10 1-15,-3-13-4 16,3-10 0-16,-7-5-8 16,3-4 1-1,-3-12-12-15,-10 6 0 16,-1-3-3-16,1-7 0 15</inkml:trace>
  <inkml:trace contextRef="#ctx0" brushRef="#br0" timeOffset="41650.5045">23537 16378 10 0,'-10'-6'5'0,"10"6"2"16,0-7 6-16,0-2-10 16,0 3 0-16,-4 3 3 15,1-1 1 1,-4 1-8-16,-4 13 1 16,-7 5 5-16,-6 20 1 15,-1 6-2-15,0 6 1 16,1 0 0-16,2 15 0 15,5 1-1-15,3 28 1 16,0 3-1-16,3 3 0 0,4 7 0 16,3-10 0-16,11-6-2 15,8-7 1 1,23-24-4-16,15-13 1 0,11-13-8 16,-1-19 0-1,11-15-6-15,-3-19 0 0</inkml:trace>
  <inkml:trace contextRef="#ctx0" brushRef="#br0" timeOffset="42572.5385">23915 16588 24 0,'-14'47'12'0,"-4"-12"-7"0,15-26 11 0,-5 7-16 16,1-1 1-1,0-2 0-15,4-4 0 16,-1-6-2-16,4-6 1 0,4-9 0 16,3-7 1-16,3-16-1 15,12-2 1-15,9-4-2 16,12-3 1-16,6 3-1 15,-3 4 1-15,0 5-1 16,0 4 1-16,-4 9 1 16,-3 4 1-16,-7 15 0 15,-4 6 1-15,-7 10 0 16,-7 2 0-16,-7 11 0 16,-7 8 1-16,-7-2-2 15,-7 2 0-15,-4 1-4 0,1-4 1 16,-8 1-4-16,4-10 0 15,-4 0-6-15,4-19 1 16</inkml:trace>
  <inkml:trace contextRef="#ctx0" brushRef="#br0" timeOffset="42965.1991">24112 16591 16 0,'0'-3'8'0,"-10"19"-3"0,10-13 8 15,0 3-12-15,0 0 0 16,7 1 1-16,3-1 0 0,8-3-3 16,3-3 0-16,0-3 2 15,1 0 0-15,-1 0-1 16,0-7 1-16,-3 4-1 16,-4 3 0-16,-4 0 0 15,-3-4 1-15,-7 7-1 16,-3 0 1-16,-4 0 0 15,-4 10 0-15,1-1 1 16,-5-3 1-16,-2 4 0 16,-1-4 0-16,4 0 1 15,3 1 0-15,4-7 0 16,4 6 0-16,-1-3-1 16,4-3 0-16,7 0-1 15,0 0 0-15,4-3-2 16,0-3 1-16,3-1-5 15,0 1 0-15,3-3-7 16,1 2 1-16,3 7-2 16,-7 0 1-16</inkml:trace>
  <inkml:trace contextRef="#ctx0" brushRef="#br0" timeOffset="43089.9615">24049 16924 20 0,'-21'21'10'0,"17"-11"-13"15,11-10 18-15,0-3-16 16,7-4 1-16,4 4-10 16,3-3 0-16</inkml:trace>
  <inkml:trace contextRef="#ctx0" brushRef="#br0" timeOffset="43471.447">24070 17319 44 0,'-25'9'22'0,"8"-21"-25"0,17-1 45 0,3 0-42 16,8-5 1-16,6-14 0 16,8-2 0-16,3-13-2 0,4-7 1 15,3-2 0-15,4 0 1 16,0-1-1-16,0 13 0 15,-7 10 0-15,-4 5 0 0,-7 17-1 16,-3 9 1-16,-8 9 0 16,-3 3 0-16,-3 20 0 31,-8 5 0-31,1 10 1 0,-8 6 0 16,1 0 0-1,-1 1 1-15,0-4-1 0,1-3 1 16,3-4-3-16,0-8 1 0,3-7-5 15,1-6 0-15,3-1-6 16,0-8 1 0,3-7-5-16,8-3 0 15</inkml:trace>
  <inkml:trace contextRef="#ctx0" brushRef="#br0" timeOffset="44106.3616">24091 17259 31 0,'-3'-9'15'0,"17"-16"-10"0,-4 18 26 0,8-8-29 15,3-1 0-15,0-3 2 16,4-6 0-16,3-3-5 15,0 9 0-15,1 0 3 16,-5 4 1-16,-2 11-4 16,-8 8 1-16,-4 5-2 15,-10 16 1-15,-7 3-1 16,-7 4 1 0,-4-1-1-16,-3 10 0 15,-3-7 2-15,-5-2 1 16,5-1 0-16,3-9 1 0,6-6-1 15,5-7 1-15,6-6-1 16,11-6 1-16,4-3-2 16,0-4 0-16,3-2 0 15,0 2 0-15,0 4 0 16,-4 3 0-16,1 6 0 16,-4 3 0-16,-3 1 1 15,-4-1 1-15,-4 10 1 16,1-4 0-16,3 1 0 0,0-1 0 15,3-2 0 1,4 5 1-16,4-8-6 16,3-4 1-16,7-6-9 0,11-10 0 0,21-3-5 15,7-3 0-15</inkml:trace>
  <inkml:trace contextRef="#ctx0" brushRef="#br0" timeOffset="44540.2543">24726 17221 37 0,'-24'-3'18'0,"24"-16"-8"16,0 13 29-16,7-13-35 16,3-6 0-16,4-9 1 0,4-19 1 15,7-10-8-15,6-6 0 16,8 3 5-16,3-12 1 16,11-1-3-16,0 4 1 15,-3 12-2 1,-1 13 1-16,-7 12-1 15,-6 7 0-15,-8 22 0 16,-3 12 1-16,-4 19 0 16,-7 15 0-16,-7 7 0 15,-7 6 0-15,-7 13-1 16,-11 16 1-16,-3 5-1 16,0 1 1-16,-7-13-6 15,7-3 0-15,-1-13-6 0,5-9 0 16,-1-12-7-16,4-7 1 15</inkml:trace>
  <inkml:trace contextRef="#ctx0" brushRef="#br0" timeOffset="44679.4181">24941 17112 46 0,'-14'-54'23'0,"21"4"-21"15,-3 38 41-15,3-4-42 16,11 0 0 0,3-3 0-16,10 1 0 0,8 5-8 15,11 1 0-15,-1 2-7 16,0 10 0-16,4 6-1 15,-3 7 1-15</inkml:trace>
  <inkml:trace contextRef="#ctx0" brushRef="#br0" timeOffset="44807.8603">25541 17240 56 0,'-21'32'28'0,"-21"12"-38"16,28-35 62-16,-8 7-52 15,5-4 0-15,-1 1-20 16,7-7 1-16,11 3 13 0,8-2 0 15</inkml:trace>
  <inkml:trace contextRef="#ctx0" brushRef="#br0" timeOffset="45226.7085">25957 16638 48 0,'36'-22'24'0,"70"-15"-23"16,-64 24 39-16,14-6-39 15,1-3 0-15,6 0 1 16,8-9 0-16,17 0-12 16,0 2 1-16,7 7-5 0,-6 4 1 15</inkml:trace>
  <inkml:trace contextRef="#ctx0" brushRef="#br0" timeOffset="45486.055">27372 16155 53 0,'-56'-28'26'0,"20"37"-33"15,40-9 44-15,3 4-35 16,7-1 1-16,4 0-1 15,10 0 1 1,7 0-5-16,-3-3 0 0,0 0-4 16,3 3 0-16,-10 4-9 15,-4 5 1-15</inkml:trace>
  <inkml:trace contextRef="#ctx0" brushRef="#br0" timeOffset="45847.7329">27062 16588 41 0,'-71'22'20'0,"60"-19"-12"0,11-3 29 16,0 0-33-16,4-6 0 16,3-7 1-16,11-6 0 15,6-2-8-15,15-8 1 16,14 1 4-16,14 0 1 0,4 3-3 16,-4 0 0-16,-4 9-1 15,-3 7 0-15,-10 12-1 16,-15 3 0-16,-10 7 0 31,-15 8 1-31,-10 5-1 0,-7 2 1 16,-7 0 1-16,-14 0 0 15,-8-6 0-15,-9-3 0 16,2-3-2-16,8-7 0 16,10-3-1-16,8-3 0 15,6-3-1-15,11-6 0 16,7-3-2-16,11-1 1 15,3 1-1-15,7 0 1 0,0-1-2 16,1 1 1-16,-5 3-4 16,-3 2 1-16</inkml:trace>
  <inkml:trace contextRef="#ctx0" brushRef="#br0" timeOffset="46359.1105">27249 16726 26 0,'-46'16'13'0,"25"-13"-6"15,17-6 22-15,4 3-27 16,4-10 1-16,3 1 0 0,3-4 1 16,11 1-6-16,8-4 1 15,2 0 3-15,5-6 1 16,6 4-3-16,-3-4 1 0,-4 6-2 16,-3 0 0-1,-11 10-2 1,-7 3 1-16,-7 9 0 15,-7 4 0-15,-14 5 0 0,-4 1 0 0,-10 3 1 16,3 0 1-16,-3 3 1 16,4 3 0-16,2-7 0 15,5 8 1-15,6-5 0 16,1-5 0-16,6 6-1 16,8-3 1-16,3-7-1 15,3-2 0 1,1-4-1-16,6-6 0 15,8-6-2-15,3-7 1 0,-3-2-2 16,-4-1 1-16,-3 3-1 16,-11 4 0-16,-11 9 1 15,-10 3 1-15,-18 13 5 16,-6 3 0-16,-1 9 4 16,0 6 0-16,0 4 2 15,4-4 0-15,7 14-1 16,7-11 0-16,10-5-4 15,7 2 1-15,12-9-4 0,6-6 1 16,14-7-8-16,7-2 1 16,15-4-10-16,-1-12 0 15,11 0-5-15,0-13 1 0</inkml:trace>
  <inkml:trace contextRef="#ctx0" brushRef="#br0" timeOffset="46976.0225">27944 16488 41 0,'-39'9'20'0,"-25"-15"-18"0,54 6 33 0,3 0-34 16,3-3 1-16,11-7-1 15,11 1 1-15,10-7-4 16,11-6 1-16,10-3 2 0,4-3 0 16,7 3-1-16,4 0 0 15,6 3-1-15,1 6 1 16,-11 4 0-16,-18 5 1 16,-10 10-1-16,-22 7 1 15,-13 12 0 1,-18 3 1-16,-4 6 1 15,-3 4 0-15,-4-7-1 16,0-6 0-16,4 0 0 16,7-10 0-16,3 4-1 15,4-7 0-15,3-2-2 16,8-7 1-16,6-3-2 0,8-4 1 16,3-2-3-16,7-4 1 15,1 1-2-15,2-1 1 16,8 1-2-16,-11 5 0 15,-3 4 0-15,-15 6 1 16,-6 1 1-16,-8 2 1 16,-10 10 1-16,-4 2 1 15,-6 11 3-15,-1-4 1 16,0 0 2-16,4-3 1 16,7-7 0-16,3-2 0 15,7-4 0-15,4-2 1 16,7-4-3-16,7-3 0 0,4-13-5 15,7 1 1-15,6-7-6 16,1 6 0-16,0 1-8 16,-4 6 1-16,-3 12-2 15,-11 3 0-15</inkml:trace>
  <inkml:trace contextRef="#ctx0" brushRef="#br0" timeOffset="47340.3943">28053 16864 41 0,'-18'28'20'0,"-24"-12"-17"16,31-10 41-16,-3 0-41 0,-7 4 0 16,7-1 1-16,3-3 1 15,8-6-7-15,3 7 1 16,7-14 3-16,11-5 1 16,10-7-2-16,-4-3 0 15,5 0-1-15,2 0 0 16,1 0-1-1,3 4 0-15,-6 5 0 0,-5 7 0 16,-2 6 0 0,-8 6 0-16,-11 7 0 0,-6 5 1 15,-8 11 1-15,-7 8 1 16,1 1 2-16,-4 6 0 0,3 0 0 16,4-10 1-16,3-6-1 15,4 1 0-15,7-8-1 16,4-8 0-16,6-10-6 15,8-6 0-15,10-10-9 16,4-8 1-16,17-8-9 16,8-5 1-16</inkml:trace>
  <inkml:trace contextRef="#ctx0" brushRef="#br0" timeOffset="47575.7757">28769 16406 41 0,'-39'35'20'0,"18"27"-17"0,10-40 27 0,-3 10-26 15,-10 8 0-15,-5 20 0 16,-2 3 1-16,2 3-8 31,8-1 1-31,7-8 0 16,7-10 1-16,7-6-9 15,4-16 1-15,6-16-5 16,15-12 0-16</inkml:trace>
  <inkml:trace contextRef="#ctx0" brushRef="#br0" timeOffset="47943.165">28773 16365 34 0,'31'-56'17'0,"12"40"-12"16,-33 13 28-16,15 3-31 15,3 3 0-15,4 4 2 16,0 8 0-1,-8 4-5-15,-2 3 1 16,-8 9 3-16,-14-2 0 16,-14 8 0-16,-15 4 1 0,-10-7-1 15,-3 4 0-15,-4 0 2 16,4-4 0-16,7-6-1 16,6-3 1-16,12-6-1 15,6-3 0-15,4-3-2 16,14-1 1-16,4-3-3 0,3 4 1 15,4 0-1-15,3-1 1 16,-4 4-1-16,1 6 1 16,-7 6 0-16,-4 0 0 15,-11 4 1-15,-6 5 0 16,-8 1 0 0,-10 3 0-16,-4-10 0 15,0 0 0-15,7-18-7 16,8-7 0-16,-1-15-10 15,15-13 1-15,6-25-7 0,8-3 0 16</inkml:trace>
  <inkml:trace contextRef="#ctx0" brushRef="#br0" timeOffset="48123.9296">29390 16271 49 0,'35'25'24'0,"-42"69"-12"16,-3-56 40-16,-12 12-45 15,-13 19 0-15,-7 13 3 16,-18 18 1-16,-21 7-15 16,-4-4 1-16,0 1 3 0,1-13 0 15,3 0-19-15,3-7 1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01:42.61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17286 10241 24 0,'-14'3'12'0,"7"-28"0"0,7 13 13 15,0 2-22-15,3-9 0 16,5-12 3 0,2-10 0-16,15-9-6 0,10-13 1 15,7-6 5-15,15 0 0 16,-11 4-1-16,3 2 0 15,1 3-2-15,-1 7 1 16,0 0-2-16,1 2 0 16,-1 11-1-16,-7 5 0 15,-3 10-2-15,-7 3 0 16,-7 7-5-16,-4 8 0 16,-11 7-8-16,-10 0 0 0,-3 7-2 15,-11-1 0-15</inkml:trace>
  <inkml:trace contextRef="#ctx0" brushRef="#br0" timeOffset="233.8411">17794 9278 38 0,'4'-25'19'0,"13"0"-23"15,-6 16 37-15,7-1-31 0,10-2 0 16,3 6 3-16,12 3 1 16,-1 3-6-1,-3 3 0-15,-4 6 5 16,-7 7 0-16,-6 9-1 15,-8 0 1-15,-4 9-2 16,-13-2 0-16,-11 2-1 0,-7-2 0 16,-4-1-6-16,-7-3 1 15,7-6-9-15,8-9 1 16,13-10-6-16,11-16 1 16</inkml:trace>
  <inkml:trace contextRef="#ctx0" brushRef="#br0" timeOffset="460.5456">18740 8739 48 0,'-29'19'24'0,"-38"31"-27"0,50-34 44 16,-19 3-41-16,-6 12 0 15,-7 10-1-15,-1 18 1 16,-3 7-5-16,8 3 0 16,2-9-9-16,18-16 1 15</inkml:trace>
  <inkml:trace contextRef="#ctx0" brushRef="#br0" timeOffset="1121.7175">18560 9034 35 0,'42'-19'17'0,"-7"-22"-13"0,-21 32 22 16,4-1-26-16,0 1 0 0,3-3 0 16,0-1 1-16,0 7-1 15,-3 6 0-15,-4 6-2 16,-7 10 1-16,-11 2-2 16,-6 14 0-16,-8 12-1 15,-14 9 1-15,-3-3 1 16,-4-3 0-16,1-9 4 15,-1-10 0-15,11-12 1 16,6-13 1-16,8-6-1 0,7-10 1 31,11-12-3-31,6 0 0 16,4-3-5-16,1 6 1 0,-1 3-2 16,-4 7 1-16,1 5 0 15,-4 7 0-15,-4 7 1 16,1 2 0-16,-1 7 5 15,-3 6 1-15,0 6 0 16,-3 3 1-16,-1 13 0 16,-3-9 1-16,0 2-1 15,4 4 0-15,-1-3-3 16,1-4 1-16,3-6-1 16,3-3 0-16,1-6-2 15,-1-3 1-15,4-10-1 16,0-6 0-16,0-9-1 0,1-10 1 15,2 0-2 1,1 0 1-16,6 0 1 0,1 4 0 16,-4-1 1-16,-3 4 1 0,-11 12 1 15,3 3 0-15,-13 6 2 16,-12 10 1-16,-6 3 1 16,-7 6 0-16,0 3 2 15,3 4 1-15,4-4 0 16,6-2 0-16,8-1-1 15,7-6 0-15,4-7-2 16,17-8 0-16,11-10-3 16,10-16 0-16,7-6-3 15,8-7 0-15,6-5-14 16,4 5 1-16,11-5-9 16,-1-17 1-16</inkml:trace>
  <inkml:trace contextRef="#ctx0" brushRef="#br0" timeOffset="1983.6595">19269 8949 28 0,'-21'6'14'0,"6"-9"-5"0,19 0 8 0,3-3-17 15,0-3 0-15,4-4 0 16,-1 0 0-16,1 1 0 16,-4 2 1-16,0 7 0 0,-7 3 1 0,0 7 1 15,-7 5 0-15,0 7 2 16,-7 6 0-16,-4 0-1 16,4-6 1-16,3 3-2 15,8-6 0-15,3-4-1 16,7-6 1-16,3-6-3 15,5-3 1-15,-1-6-1 16,3-1 1-16,1 1-1 31,-4 3 0-31,0 6 0 16,-7 3 0-16,-3 3 0 16,-4 0 0-16,0 4 0 15,-4-1 0-15,1 1 0 0,3-1 0 16,0-3 0-16,0-3 0 0,0 1-1 15,3-1 1-15,1 3-1 16,3-3 1-16,-4 3-2 16,1 7 0-16,-4 3 0 15,-4 6 0-15,-3 6 0 16,0 3 0 0,-3 4 2-16,-1-1 0 0,4-6 3 15,0-3 0-15,3-3 1 16,4-3 0-1,0-3 1-15,4-4 0 0,3-2-2 16,0-4 1-16,-3 0-2 16,3-2 1-16,0-1-7 15,3-6 1-15,4-7-8 16,8-2 0-16,2-17-6 16,12-15 1-16</inkml:trace>
  <inkml:trace contextRef="#ctx0" brushRef="#br0" timeOffset="2464.378">19720 8799 53 0,'-14'-3'26'16,"14"-1"-34"-16,7-2 48 0,4 0-40 15,6 0 1-15,1-1 0 16,0 1 0-16,3 3-2 16,0 3 1-16,-3 6 1 15,-4 10 1-15,-7 6-1 16,-7 3 0-1,-4 6 0 1,-3 1 1-16,0-1-1 16,0-3 1-16,4-3-1 0,-1-6 1 0,1-3-1 15,3-4 0 1,-4 4 0-16,1 0 1 16,-8-4-1-16,0-2 0 0,-3-1-2 15,0-3 0-15,-7-9-5 16,3-6 1-16,1-4-6 15,-1-9 0-15,4-6-1 16,3-6 0-16,8-7 2 0,3 0 1 16,7 10 8-16,0 2 0 15,-4 7 8-15,5 16 0 16,-8 16 3-16,0 5 1 16,-8 17-2-1,-6 12 0-15,0 21-3 16,-10 14 0-16,-1 2-3 15,7 1 0-15,4-1-7 16,7-15 1-16,14 0-9 16,11-9 1-16,10-26-5 15,0-15 1 1</inkml:trace>
  <inkml:trace contextRef="#ctx0" brushRef="#br0" timeOffset="2789.8475">19981 9310 56 0,'-56'84'28'0,"10"-49"-35"0,39-32 55 16,0 0-47-16,3-3 1 16,1 0-1-16,3-9 1 0,3-16-3 15,4-13 1 1,4-15 0-16,7-4 1 0,6 1-1 15,8 6 0-15,-4 9-1 16,11 10 1-16,0 12 1 16,-4 13 1-16,-7 9 1 15,-6 19 0 1,-12 15 0-16,-6 17 1 0,-11 2 0 16,-7 4 0-16,3-1-4 0,4-2 0 15,3-10-9-15,11-7 0 0,15-8-10 16,9-10 0-16,1-13-1 15,-11 4 0-15</inkml:trace>
  <inkml:trace contextRef="#ctx0" brushRef="#br0" timeOffset="3228.5061">20542 8952 42 0,'11'0'21'0,"14"13"-20"0,-15-13 42 16,8 0-41-1,10 0 0-15,7-6 0 16,4-4 1-16,3 1-4 0,-3-7 0 0,0 0-3 16,-4 1 1-16,-3-4-9 31,-4 3 1-31,0-3-3 0,-10 1 0 0</inkml:trace>
  <inkml:trace contextRef="#ctx0" brushRef="#br0" timeOffset="3380.4913">20782 8890 43 0,'-42'72'21'0,"-36"34"-26"0,64-71 41 0,-4 12-36 15,1 3 1-15,3 0-1 16,3-9 1-16,4-3-6 16,7-7 0-16,4-6-7 15,3-9 1-15</inkml:trace>
  <inkml:trace contextRef="#ctx0" brushRef="#br0" timeOffset="3613.8979">20870 9307 48 0,'-53'62'24'0,"22"-27"-19"0,24-29 41 15,0 0-43-15,3-2 0 16,4-4 2-16,0 0 0 15,11-13-7-15,10-9 1 16,7-6 1-16,-3-4 1 16,3-2-7-16,7-1 0 15,11 1-7-15,-4 3 0 0,1-1-5 16,3 10 0-16</inkml:trace>
  <inkml:trace contextRef="#ctx0" brushRef="#br0" timeOffset="3904.9367">21205 9140 37 0,'-63'38'18'0,"10"19"-6"0,39-39 31 16,-7 4-38-16,0 7 0 16,6-8 1-16,5-2 1 15,3-3-9-15,3 0 1 16,8-13 5-16,6-6 1 16,8-10-3-16,3-6 1 0,4-3-4 15,3-6 0-15,7 3-1 16,1-6 0-16,-1 6-1 15,-7 9 0-15,-7 13-1 16,-7 12 1-16,-6 4 2 0,-12 9 1 16,-10 3 0-16,-4 0 0 15,4 0 0-15,0 0 0 16,3-6-2 0,4-3 1-16,4-4-6 15,3-9 1-15,14-6-7 16,7-9 0-16,4-14-3 15,3 4 1-15</inkml:trace>
  <inkml:trace contextRef="#ctx0" brushRef="#br0" timeOffset="4123.268">21343 9253 46 0,'-25'19'23'0,"22"-13"-26"0,3-6 46 16,10-6-42-1,8-3 1-15,3-7 0 16,0-6 1-16,4 6-4 0,-4 4 0 0,4-1 2 15,0 4 0-15,-4 3-1 16,0 6 1-16,-3-3-1 16,-1 9 1-16,-6 6-4 15,-4 4 1-15,-7 6-7 16,-4 6 1 0,1-3-7-16,3-3 0 15</inkml:trace>
  <inkml:trace contextRef="#ctx0" brushRef="#br0" timeOffset="4438.6681">21833 9024 41 0,'-24'-6'20'0,"17"6"-12"16,-4 3 32-16,0 4-37 15,-3 2 1-15,0 13 0 16,0-3 1-16,4 3-7 15,3-3 1-15,7-1 3 16,0 1 1-16,3 3-3 0,1 0 1 16,-1 3-1-16,1 3 1 15,-4-6 0 1,-4 3 1-16,-3 0 0 16,-4-3 0-16,-6 0 0 15,-4 0 0-15,0-3 0 16,3-3 0-16,0-4-6 15,8-5 0-15,3-4-8 16,7-9 1-16,7-4-7 0,3-9 0 16</inkml:trace>
  <inkml:trace contextRef="#ctx0" brushRef="#br0" timeOffset="4766.8123">21957 9068 38 0,'-4'7'19'0,"-3"18"-8"0,-3-13 28 0,-4 13-33 15,-8 7 0-15,1 2 5 0,-3 10 0 16,6-9-14-16,11-7 1 16,0-3 8-16,3-6 1 15,8-4-3-15,6-8 0 16,5-10-3-16,2-10 0 16,1-6-1-16,7-9 0 15,-1-3-1-15,1-4 1 16,-4 4-2-1,-3 12 1-15,-4 6 0 16,-4 10 0-16,-3 13 0 16,-7 8 1-16,0 14 0 15,-7 2 0-15,-3 1 0 16,-1-4 0-16,4-3-3 16,4-3 0-16,3-3-8 15,7-6 0-15,0-6-8 0,10-17 1 16</inkml:trace>
  <inkml:trace contextRef="#ctx0" brushRef="#br0" timeOffset="4954.7514">22193 9153 50 0,'-49'50'25'0,"7"19"-16"0,34-53 40 15,-2 6-45-15,3 3 0 16,3-3 1-16,4-6 1 0,7-1-8 15,4-2 0-15,3-7-2 16,7-3 1-16,4-12-11 16,-4-4 1-16,4-9-7 15,-4-9 1-15</inkml:trace>
  <inkml:trace contextRef="#ctx0" brushRef="#br0" timeOffset="5149.8565">22267 8981 52 0,'-17'-4'26'0,"17"-2"-22"15,7 3 48-15,0 0-49 16,7-3 1-16,4-1 0 16,10 1 0-16,7-3-6 0,7-7 1 0,4-3-1 15,-3-3 1-15,2 0-8 16,-2-3 0-16,-4 0-7 31,-8 3 0-31,-2 0-3 16,-12 6 0-16</inkml:trace>
  <inkml:trace contextRef="#ctx0" brushRef="#br0" timeOffset="5272.7174">22567 8849 51 0,'-56'47'25'0,"-4"3"-28"0,42-34 52 0,-7 3-49 15,1 12 1-15,3 7-1 16,3-1 1-16,7 4-4 16,4-10 1-16,14-2-7 15,7-8 1-15,8-11-8 16,9-13 1-16</inkml:trace>
  <inkml:trace contextRef="#ctx0" brushRef="#br0" timeOffset="5434.2807">22652 9068 46 0,'-18'19'23'0,"-10"38"-28"0,21-39 39 16,-7 8-34-16,-7 2 0 0,-1 12-1 31,1-2 0-31,0-7-5 15,7-5 0-15,7-8-6 16,11-8 0-16</inkml:trace>
  <inkml:trace contextRef="#ctx0" brushRef="#br0" timeOffset="5565.1165">22680 8877 46 0,'18'-34'23'0,"28"-17"-34"0,-32 48 40 15,0 3-43-15,-4 10 1 16,1 5-8-16,-4 10 0 0</inkml:trace>
  <inkml:trace contextRef="#ctx0" brushRef="#br0" timeOffset="5958.1274">22747 9166 42 0,'-21'40'21'0,"7"-24"-12"0,10-19 38 0,1 0-45 15,-1-7 1-15,1-5-1 16,3-7 1-16,7-3-5 15,0-4 1 1,3 1-3-16,5 0 1 0,2 3-6 0,1 6 0 16,3 3-2-16,0 7 1 15,-3 9-1-15,-4 6 1 32,-11 4 6-32,-6 5 0 15,-8 10 7-15,1 4 0 0,-4 2 5 16,-1 0 1-16,1-2 2 15,4-4 0-15,3-10-2 0,3-8 1 16,4-7-4-16,7-13 0 16,7-6-4-16,11-9 1 0,7 3-3 15,3 3 1-15,4 3-1 32,3 3 0-32,-6 4 0 15,-5 6 0-15,-6 9 2 16,-4 6 0-16,-7 13 1 0,-3 10 0 15,-4 8 0-15,-4 1 1 16,-3 3-8-16,-7-6 0 0,0-7-13 16,-7 0 1-16,-7-12-4 15,-11-3 1-15</inkml:trace>
  <inkml:trace contextRef="#ctx0" brushRef="#br0" timeOffset="6421.4853">20821 8805 29 0,'14'-16'14'0,"-14"10"-4"15,4 9 20-15,-4 0-27 16,-4 7 1-16,-7 5 2 16,-10 7 1-16,-7 13-9 15,-7 6 1-15,0 15 1 16,3 0 0-16,7 1-12 15,7-10 1-15</inkml:trace>
  <inkml:trace contextRef="#ctx0" brushRef="#br0" timeOffset="7248.545">23795 8723 35 0,'7'-31'17'0,"-7"22"-6"0,-4 6 17 16,-6-4-26-16,-4 7 0 15,-7 7 2-15,-8 8 1 16,-6 1-6-16,-4 9 1 16,4 0 3-16,3 0 0 15,11-3-1-15,10 3 0 0,11 3-2 16,7 1 1-16,4-1 0 16,3 0 0-16,0 3 1 31,0 1 0-31,-7 2 2 0,-7 1 1 15,-3-1-1-15,-8 4 1 16,-6 0-1-16,-12-4 0 16,-6 4-1-16,3-4 0 15,1-6-5-15,-1-6 1 16,11-3-7-16,3-6 0 0,11-10-6 16,7-3 0-16,21-10-6 15,11-2 1-15</inkml:trace>
  <inkml:trace contextRef="#ctx0" brushRef="#br0" timeOffset="7523.8659">23760 9247 30 0,'35'-19'15'0,"-7"-18"-3"16,-21 24 23-16,0 1-30 15,0-10 1-15,0 0 2 16,0 3 1-16,-7 0-11 16,-7 3 0-16,-10 7 7 0,-8 6 0 15,-3 15-1-15,-11 13 0 0,-3 7-1 16,3 2 0-16,4 4-1 31,10-7 1-31,7 4-1 16,4-1 0-16,11-9-1 15,3-6 0-15,7-3-1 16,10-4 1-16,1-12-5 16,3 0 0-16,7-9-7 15,4-10 0-15,7-3-8 16,10-15 0-16,4 2 0 0,-3-6 0 15</inkml:trace>
  <inkml:trace contextRef="#ctx0" brushRef="#br0">24031 8971 61 0,'-17'0'30'0,"24"0"-40"0,-7 0 69 16,10-3-57-16,8-3 0 16,3-1 0-16,7-2 0 15,0-3-5 1,1-4 1-16,2 0-5 0,1-3 1 15,-4 4-9-15,-3 2 1 16,-4-6-5-16,-7 4 1 31</inkml:trace>
  <inkml:trace contextRef="#ctx0" brushRef="#br0" timeOffset="7918.5334">24236 8714 52 0,'-18'22'26'0,"22"3"-24"0,-4-16 50 0,0 7-47 0,-4 9 1 15,-6 13 1-15,-8 12 1 16,-10 25-10-16,0 7 0 16,3 2 8-16,7-2 0 15,11 0-3 1,11-17 1-16,13-8 0 0,12-13 0 16,6-16-2-16,14-12 1 15,8-20-3 1,13-11 1-16,8-4-15 0,3-9 0 15,-3-4-10-15,-8-21 1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07:17.54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10492 7839 25 0,'-7'6'12'0,"3"7"-1"15,4-10 13-15,0 0-20 16,0 3 0-16,-3 1 4 0,-1-4 0 15,0 0-9-15,1-3 1 16,3-3 6-16,0-10 1 16,0-5-2-16,3-14 0 15,5-15-2-15,2-19 0 16,1 0-2 0,-1 1 1-16,1 2-1 15,-1 6 0-15,-3 1-1 16,1 15 1-16,-1 10-3 0,-4 3 0 0,1 3-6 15,-4 3 1-15,0 3-9 16,-4 12 0-16</inkml:trace>
  <inkml:trace contextRef="#ctx0" brushRef="#br0" timeOffset="253.8143">10365 7287 30 0,'-32'-9'15'0,"25"-7"-6"0,7 10 16 15,3 0-24-15,8-4 1 16,3 1 0 0,7-4 1-1,0 1-4-15,8-1 0 16,-1 4 2-16,0 9 0 0,4 6 0 16,-4 0 0-1,0 1-1-15,-3 8 0 0,0 7 1 16,-8 3 0-16,-3 3 0 15,-3 7 0-15,0 3-3 16,-4-4 0 0,0 1-9-16,-7-1 0 0</inkml:trace>
  <inkml:trace contextRef="#ctx0" brushRef="#br0" timeOffset="1023.6572">9490 6607 23 0,'-11'-10'11'0,"18"-5"2"0,-3 8 8 0,3-5-19 15,3-1 0-15,4-9 1 0,4-6 0 16,7 0-4-16,3 0 1 15,7-4 2-15,4 4 0 16,-7 3-5-16,-4 6 0 16,-3 4-7-1,-11 2 0-15</inkml:trace>
  <inkml:trace contextRef="#ctx0" brushRef="#br0" timeOffset="1212.1929">9610 6437 15 0,'-18'22'7'0,"7"22"5"0,8-31 2 15,-1 9-14-15,1 6 0 16,-1-3 0-16,1 3 0 16,-1 4 0-16,1-1 0 15,-1-3 0-15,1-6 0 16,-1 13-2-16,1-1 1 16,-1 4-5-16,-3-1 0 15,0-5 0-15,0-10 0 16</inkml:trace>
  <inkml:trace contextRef="#ctx0" brushRef="#br0" timeOffset="1477.9528">9483 6889 13 0,'10'-47'6'0,"15"25"2"0,-14 13 11 15,-1-4-18-15,4 0 1 16,0 1 1-16,-3 3 0 16,-1-1-3-16,-2 7 1 15,-5 3 3-15,-3 6 0 16,-3 4 0-16,-5-1 1 15,1 4-1-15,-3 9 1 0,-1 0-2 16,1 3 1-16,-1 3-1 16,4-3 1-16,0 0-2 15,3-6 0-15,4 0 0 16,0-10 0-16,4-3-1 16,3-9 1-16,4-9-4 15,3-10 1-15,3-3-6 16,8-10 1-16,7-6-7 15,3-3 0-15</inkml:trace>
  <inkml:trace contextRef="#ctx0" brushRef="#br0" timeOffset="1984.4963">9934 6397 28 0,'-3'3'14'0,"-11"50"-8"0,3-40 16 16,0 9-21-1,1 0 0-15,-1 3 2 0,1 3 0 16,3-9-3-16,0-4 0 0,-1-2 1 15,5-4 1-15,-1 1-1 16,4-7 1-16,4-3-1 16,3-10 0-16,7-8-1 0,0-1 0 15,4-6 0-15,3-4 1 16,-3 8-1-16,-1 2 0 16,-3 3-1-16,-3 10 1 15,-4 9 0 1,-3 6 0-16,-8 4 0 0,-3 9 1 15,0 3 1-15,0 0 0 16,0-3 0-16,0-3 0 16,0-4 0-16,0-2 1 15,3 0-1-15,4-7 0 0,0-3-1 32,4-3 1-32,3 0-2 15,0-3 1-15,3-7-1 16,1 4 1-16,-4 3-1 15,-3 6 1-15,-4 0-1 16,0 4 0-16,-4 5-1 16,-3 4 1-16,3 3 0 15,-3 2 1-15,4 1-1 0,-1-6 1 16,4 0 0 0,0-4 0-16,4 1 0 15,3-7 0-15,0-3-4 0,4 0 0 0,3-3-6 16,3-6 0-16,1-10-6 15,3-2 1-15</inkml:trace>
  <inkml:trace contextRef="#ctx0" brushRef="#br0" timeOffset="2205.1705">10171 6491 43 0,'-18'0'21'0,"21"6"-28"0,5-9 37 0,6 0-30 16,7-4 0-16,7-2 0 15,7-4 1-15,1-5-4 16,2-4 0-16,-2 0-6 16,-5-6 0-16,1 9-2 0,-7 0 0 15</inkml:trace>
  <inkml:trace contextRef="#ctx0" brushRef="#br0" timeOffset="2347.4229">10502 6281 27 0,'-17'22'13'0,"-12"18"-8"0,19-27 24 0,-11 9-27 15,-11 3 0-15,0 6 0 16,-7-3 0-16,8 10-3 0,-1-7 0 16,4 1 1-16,3-7 0 15,7 0-6 1,4-3 1-16,4-3-5 0,6-7 0 15</inkml:trace>
  <inkml:trace contextRef="#ctx0" brushRef="#br0" timeOffset="2816.7843">10298 6669 29 0,'-25'10'14'0,"-7"15"-7"0,25-19 22 15,0 0-28-15,4 4 0 0,3-1 1 16,3-2 0-16,4-1-3 15,7-6 1-15,7-6 1 16,1-4 1-16,2-2-2 16,1-1 1-16,0 1-1 0,-4-4 1 15,-4-3-2-15,1 7 1 16,-4-1-1-16,-3 7 1 16,-4 9-1-16,-7 3 0 15,0-3 0-15,-4 4 1 16,-6 2-1-16,3 0 1 31,-7 4 1-15,-1-1 0-16,8-2-1 15,4-4 1-15,3-3 0 16,3-3 0-16,8 0 0 0,3-3 0 16,-3 3-1-16,-1 3 0 15,-3 0 0-15,-3 4 1 0,-1 5-1 31,-3 4 0-31,0 0 0 16,0-1 1-16,0 7 1 16,0-3 0-16,4 0 0 0,-1 3 0 15,1-10-2-15,3-12 0 16,4 0-6-16,-1-9 1 16,4-7-8-16,7-9 0 15</inkml:trace>
  <inkml:trace contextRef="#ctx0" brushRef="#br0" timeOffset="3147.8585">10763 6607 37 0,'-42'41'18'0,"10"-1"-14"0,25-27 29 0,-3 6-30 16,-5-4 1-16,1 1 0 15,4-3 1-15,-1-1-7 16,4-6 1-16,0-3 3 15,3-9 0-15,4-6-1 16,8-10 0-16,2-3-1 0,8-4 0 16,6-2 0-16,12 0 0 15,3 2-1-15,-8 11 1 16,1 5-1-16,0 4 1 16,-8 9-1-16,-2 9 1 15,-12 7 0-15,-3 3 0 16,-7 6 0-16,-3 6 0 15,-4 0 0-15,0-2 1 16,3 5-7-16,8-6 0 16,3-9-8-16,7-3 1 15</inkml:trace>
  <inkml:trace contextRef="#ctx0" brushRef="#br0" timeOffset="3326.3741">11158 6528 45 0,'-7'-6'22'0,"25"-25"-23"0,-11 21 34 0,4-2-32 15,3-4 0-15,0-3 1 16,0-3 0-16,0 4-7 16,7-1 0-16,-3 0-7 15,-4 0 0-15</inkml:trace>
  <inkml:trace contextRef="#ctx0" brushRef="#br0" timeOffset="3475.8905">11215 6372 30 0,'-25'37'15'0,"11"-9"-2"0,10-21 15 0,1-1-27 15,3 6 0-15,-4 1 1 16,4 6 0-16,-3-3-3 16,3 2 1-16,-4 4-5 15,1-3 1-15,3 3-7 16,3 3 0-16</inkml:trace>
  <inkml:trace contextRef="#ctx0" brushRef="#br0" timeOffset="3645.6942">11141 6801 44 0,'-14'-3'22'0,"14"-25"-29"0,3 18 37 15,4-2-30-15,4-4 0 16,3 0 0-16,4 4 0 15,-4-1-8-15,3 4 0 32,-3 3-3-32,-3-1 1 0</inkml:trace>
  <inkml:trace contextRef="#ctx0" brushRef="#br0" timeOffset="3954.8307">11112 6833 39 0,'-28'34'19'0,"7"7"-18"0,21-38 35 0,-3 6-34 15,-1-6 0-15,4 1 0 16,0-4 1-16,11-7-4 16,3-8 1-16,3-4-1 15,5 0 1-15,2-6-7 16,1 6 1-16,-4 0-7 16,-3 7 0-16,-4 2 1 15,-56-21 12 1,73 75 0-16,-41-28 1 15,-4 6 8-15,3 6 1 16,0 3 6-16,4-6 1 16,4 3-8-16,3 1 0 15,3-7-4-15,8-4 0 0,3-2-4 16,4-7 1 0,3-2-7-16,11-4 1 15,6-6-13-15,-2 3 0 0</inkml:trace>
  <inkml:trace contextRef="#ctx0" brushRef="#br0" timeOffset="4725.0438">13374 9216 25 0,'-11'-10'12'0,"-6"23"-5"0,13 3 12 0,-7 9-16 15,1 9 1-15,-1-3 2 16,1 4 0-16,3-1-7 16,3-2 0-16,8-1 5 15,3-6 0 1,3-3-2-16,4 0 1 16,4-3-1-16,0-6 1 15,3-7-3-15,0-3 0 16,4-3-5-16,6-6 0 15,-2-4-7-15,-8-5 0 16</inkml:trace>
  <inkml:trace contextRef="#ctx0" brushRef="#br0" timeOffset="4925.3588">13596 9448 22 0,'-11'-3'11'0,"-13"21"-2"0,20-11 9 0,1 5-15 16,-8 4 1-16,4 3 2 15,-3 3 0-15,2 0-7 16,1 3 1-16,0 3 4 15,-3 0 1-15,-1 7-1 16,-3-4 0-16,0 0-1 16,0-2 0-16,0-7-4 15,0 0 1-15,3-4-6 16,0-5 0-16,4-4-7 16,4-12 1-16</inkml:trace>
  <inkml:trace contextRef="#ctx0" brushRef="#br0" timeOffset="7410.761">13917 9435 23 0,'-25'-3'11'0,"-6"38"-4"0,17-20 11 15,-4 10-15-15,-3 13 1 16,0 6 1-16,-1 9 1 15,5 10-7-15,3-4 0 0,7-8 5 16,3-1 0-16,8-13-2 16,3-5 1-1,0-10-1-15,0-10 1 0,3-5-1 0,1-7 1 16,3-16-1-16,0-15 0 31,0-10-1-31,0-6 1 16,0 0-1-16,-3 9 0 15,0 7-1-15,-1 3 0 0,1 2-1 0,-4 4 1 16,3 4 0-16,-2-1 0 16,-1 3 0-16,3 0 0 15,-3 4 0 1,0 6 0-16,0 3 0 16,0 6 1-16,-3 6 0 15,-1 4 0-15,1 15-1 16,-1 13 1-16,-3 9 0 15,0 3 1-15,-3-3-1 16,-4 7 0-16,0-1 0 16,-4-3 1-16,-3 4 0 0,-7 6 0 0,0 6 0 15,0-10 0-15,-1-2 0 16,-2-4 0-16,-1-12-1 16,-3-4 1-16,0-5-1 15,-1-10 0-15,5-10-1 16,3-9 1-16,3-9-4 15,7-6 1-15,8-10-6 16,10-4 1-16,14-5-8 16,4-7 0-1,6 7-2-15,5-7 0 16</inkml:trace>
  <inkml:trace contextRef="#ctx0" brushRef="#br0" timeOffset="7681.5796">14206 9680 29 0,'-28'16'14'0,"-11"15"-11"0,32-22 24 0,0 4-25 16,0-4 1-16,-3 10 1 16,-1-3 1-16,4-1-5 15,-4 7 0-15,8-9 4 16,-4-7 1-16,0 0-2 0,7-6 0 0,0-9-1 15,10 0 1-15,8-10-2 16,3-3 1-16,7-3-5 16,4-3 0-16,0 6-5 31,0 0 0-31,-1 9-6 0,5 10 1 16</inkml:trace>
  <inkml:trace contextRef="#ctx0" brushRef="#br0" timeOffset="8010.8583">14390 9755 37 0,'-25'25'18'0,"0"16"-15"0,22-29 31 15,-8 1-31-15,8 6 1 16,-1-3 0-16,1 2 1 16,3-5-7-16,3-1 1 0,4 1 4 15,0-7 0-15,4-6-2 16,3-9 1-16,4-4-1 0,-1-6 0 31,5 1-1-31,-1-1 1 0,0 0-1 16,-4-3 0-16,-2 10-1 15,-1 5 1-15,-4 7 0 16,-3 7 0-16,-3 2-1 16,-4 13 1-16,-4-3 0 15,1 3 1-15,-1 0-1 16,1-7 0-16,-1 1-6 0,1 0 1 15,3-4-8-15,3-2 1 16,4-1-3-16,-3-6 1 16</inkml:trace>
  <inkml:trace contextRef="#ctx0" brushRef="#br0" timeOffset="8403.5976">14725 9758 35 0,'-11'19'17'0,"-17"28"-18"0,21-28 32 16,-7 9-29-16,-4 0 0 0,1 10 1 16,-1 9 0-16,4 9-4 15,0 10 0-15,3 10 3 16,1-1 0-16,3-16-2 16,0-5 1-16,3-10-5 15,1-10 0-15,3-12-5 16,0-13 1-16,3-24-4 15,4-23 0 1,0-25 0 0,-24 70 12-16,73-98 1 0,-24 25 1 15,-4 19 4-15,-7 9 1 16,-3 7 4 0,-4 9 1-16,-4 9-6 15,-6 7 1-15,-4 6-3 16,-4 3 1-16,-6 4-2 15,-4-1 0-15,-4 0-5 16,0-3 1-16,4-6-7 0,4-3 0 16,10-7-5-16,10-6 0 0</inkml:trace>
  <inkml:trace contextRef="#ctx0" brushRef="#br0" timeOffset="8718.7247">14982 9564 34 0,'-7'-6'17'0,"0"31"-13"0,4-16 29 0,-4 16-31 16,-4 13 1-16,1 6 3 16,-8 9 0-16,4-3-7 15,3 0 1 1,1-6 4-16,3-9 1 16,3-7-2-16,1-9 1 15,3-7-3-15,3-5 1 16,4-7-1-16,4-4 0 0,3-2-1 15,7 3 1-15,0-3-1 0,0 3 0 16,-3-1 0-16,0 8 1 31,-4-4 0-31,-4 3 0 16,-6 6 0-16,-4 4 0 0,-4 5 0 16,1 1 0-16,-1-3-9 15,4-3 0-15,7-1-9 16,4-9 0-16</inkml:trace>
  <inkml:trace contextRef="#ctx0" brushRef="#br0" timeOffset="9445.694">15469 9495 25 0,'-17'-6'12'0,"6"12"1"0,8-3 6 0,-1 0-18 15,1 3 1-15,-8 7 0 16,-3 6 1-1,-4-4-3-15,1 1 0 16,-1 0 2-16,4-4 0 16,7-2-1-16,7-4 0 15,10-9-1-15,4 3 1 16,4-6-1-16,3-1 1 0,4 1-2 16,0 3 1-16,-4 6 1 15,-7 0 0-15,-7 13 2 16,-11 9 1-16,-3 13 0 15,-7 9 0-15,-3-4 0 0,3-2 1 16,-4-3-2-16,7-10 1 16,8-9-3-16,6 0 1 15,4-7-6-15,4-9 0 16,7-12-5 0,-4 3 0-16,14-19-6 15,7-7 1-15</inkml:trace>
  <inkml:trace contextRef="#ctx0" brushRef="#br0" timeOffset="10052.6324">15967 9479 40 0,'-14'19'20'0,"-64"31"-21"0,53-34 34 16,-6-1-32 0,2 4 1-16,8-3-1 0,4 0 0 0,9-10-2 15,16 0 0-15,2 0 2 31,4 1 0-31,4-1-1 16,0 0 0-16,-1-3 0 16,1 1 0-16,-4-1 1 0,0 3 0 15,-3-3 1-15,-4-3 0 16,-4 3 0-16,-3-3 0 16,0 0-2-16,0 0 0 15,4 7-7-15,-4 2 1 16,-4 3-7-16,-6 10 1 0,-12 13-2 15,-9 3 0 1,-8-1 7 0,28-34 7-16,-49 41 5 15,4-3 0-15,10-10 8 0,11-6 0 16,7-9 1-16,10-7 1 16,7-5-9-16,8-8 1 15,6-5-4-15,11 3 0 16,4-13-4-16,3-3 0 0,7-12-5 15,4-4 1-15,0-9-4 16,-4-6 1-16,-7 12-1 31,-7 13 0-31,-7 6 4 0,-7 6 1 0,-10 16 5 32,-4 6 0-32,0 13 3 15,0 12 1-15,-1 7 0 16,1 3 0-16,0 9-3 15,4 3 1-15,3-3-2 0,3 1 1 16,4 2-1-16,0-6 0 16,4 0-4-16,-1-9 0 15,4-13-4-15,0-6 0 0,0-13-5 16,0-9 1-16</inkml:trace>
  <inkml:trace contextRef="#ctx0" brushRef="#br0" timeOffset="10234.7827">15656 10147 38 0,'-17'0'19'0,"-40"6"-18"0,43-3 36 16,-7 4-33-16,3 2 0 0,1 1 2 16,3-1 1-16,-1 0-9 15,8 1 0-15,4-1 5 16,3-6 1-16,3 0-3 16,4-3 1-16,8 0-2 15,6-6 0-15,3-6-6 16,5 2 0-16,16-9-9 15,8 1 0-15</inkml:trace>
  <inkml:trace contextRef="#ctx0" brushRef="#br0" timeOffset="10377.3909">15988 9915 46 0,'-11'16'23'0,"-3"-7"-25"0,14-3 33 15,0 4-31-15,0-4 0 16,4 0 0-16,-1 1 0 0,4-1-6 31,4-3 0-31,-1 0-6 16,8 0 0-16</inkml:trace>
  <inkml:trace contextRef="#ctx0" brushRef="#br0" timeOffset="10863.344">16372 9586 43 0,'-35'-3'21'0,"-7"6"-23"0,28 0 35 0,-4 9-32 15,-3 10 0-15,0 3 2 16,3 1 0-16,8-1-3 16,2 0 0-16,5-3 2 15,6-7 1-15,5-5-1 0,2-1 1 16,11-9-2-16,11-9 1 15,0-7-1-15,3-6 1 0,4 6-5 16,-7-5 0 0,-4 2-5-1,-4 3 0-15,-6 3-5 16,-4 7 0-16,-7 6 0 16,-10 10 1-16,-8 2 6 15,-3 1 0-15,-4 6 6 16,-6 9 1-16,3 3 6 15,-4 4 0-15,-3 8 1 0,3-5 1 0,0 6-1 16,-3 6 1-16,0 3-2 16,0 10 1-16,-1 3-2 15,5-3 0-15,-1-10-2 16,7-9 1-16,1-13-2 16,6-6 0-16,1-15-5 15,3-7 1-15,3-9-7 16,4-7 0-16,7-3-8 15,4-2 1-15</inkml:trace>
  <inkml:trace contextRef="#ctx0" brushRef="#br0" timeOffset="11064.5369">16715 9934 52 0,'-7'-6'26'0,"10"-1"-32"0,1 1 44 0,3 3-39 15,3-3 1-15,1-1-3 16,-1 4 0-16,5 3-4 0,-5 0 1 16,-3 6-8-16,-7 1 1 15</inkml:trace>
  <inkml:trace contextRef="#ctx0" brushRef="#br0" timeOffset="11231.7337">16641 9862 41 0,'-32'3'20'0,"7"31"-21"0,18-21 34 0,0 3-33 0,0-4 0 16,0 4 0-16,3 3 0 31,1 3-5-31,-1 3 0 15,4-3-6-15,-3 6 0 16</inkml:trace>
  <inkml:trace contextRef="#ctx0" brushRef="#br0" timeOffset="11691.4615">16496 10241 35 0,'-21'13'17'0,"21"-10"-9"0,0-3 25 16,0 0-32-16,7-10 1 15,3 1-1-15,1-7 1 16,0 4-2-16,6-1 0 15,-3 1-2 1,4-1 0-16,-4 4-5 16,-3 2 0-16,-4 7-2 15,-7 4 0-15,-4 8 0 16,-6 4 1-16,-1 6 6 16,-10 3 0-16,-4 3 7 15,7-6 0-15,1 0 4 16,3-6 1-16,3-4-1 0,4-2 0 15,4 2-3-15,3-2 0 16,7-7-3-16,7-6 0 0,3-4-5 16,1-5 0-16,3-1-4 15,7-6 0-15,-3 4-1 16,0-1 0-16,-4 0 0 16,-3 4 0-1,-11 6 6-15,-4 9 1 16,-10 6 6-16,-3 4 0 0,-1 2 3 15,0 7 1-15,1 3 0 16,3 0 0-16,3-3-4 16,8-3 0-16,3-6-4 15,7 2 1-15,7-8-12 16,0-7 1 0,7 3-9-16,-10-9 1 15</inkml:trace>
  <inkml:trace contextRef="#ctx0" brushRef="#br0" timeOffset="12400.8175">17124 7240 37 0,'-21'3'18'0,"10"-9"-8"15,11 0 19-15,0 3-26 16,0 3 1-16,4-4 0 16,3-5 1-16,7-13-7 15,3 0 1-15,5-12 3 16,6-4 1-1,4-3-6-15,6-3 1 16,5 4-7-16,-1 2 1 16,-3 0-6-16,-4 4 1 15</inkml:trace>
  <inkml:trace contextRef="#ctx0" brushRef="#br0" timeOffset="12628.1029">17544 6626 36 0,'-11'-13'18'0,"0"0"-16"0,11 13 29 0,4 0-29 16,7 0 0-16,6-6 0 15,4 0 1-15,4 0-3 16,3 3 0-16,1 3 3 16,-1 0 0-16,-4 3-2 15,-6 6 1-15,-4 4 0 16,-7-1 0-16,-7 7-1 16,-3 3 0-16,-8 3 0 15,-3 0 0-15,0 0-1 16,0-3 1-16,0-3-5 15,3-3 1-15,4-10-6 16,4-3 0-16,3-3-5 16,10-3 0-16</inkml:trace>
  <inkml:trace contextRef="#ctx0" brushRef="#br0" timeOffset="13046.2901">18359 6102 36 0,'0'3'18'0,"-4"-3"-20"15,1-3 29-15,-5 6-26 16,-2 6 1-16,-4 4 1 15,-4 6 0-15,0 0-4 16,4-1 0-16,4-2 2 16,3-7 1-16,0 1-2 15,7-1 1-15,3-2-1 16,8-4 0-16,-1 3 0 16,8-3 0-16,0 3 0 15,-1 1 0-15,1 2 1 16,-4 4 0-16,0-1 1 0,-3 1 0 15,-4 2 1-15,-4 7 0 0,-3 0 0 16,-7 3 1-16,-7 0-2 16,-3 7 0-16,-8 2-7 15,-3 1 1-15,-4-1-10 16,-3-5 0-16</inkml:trace>
  <inkml:trace contextRef="#ctx0" brushRef="#br0" timeOffset="13220.6174">18193 6444 41 0,'-4'0'20'0,"11"-3"-18"0,-7 3 27 15,7 0-29 1,4 0 0-16,-1 3-3 0,5-3 0 16,-1 3-6-16,3 3 0 15,1 7-3-15,-4-7 1 16</inkml:trace>
  <inkml:trace contextRef="#ctx0" brushRef="#br0" timeOffset="13473.7399">18352 6516 36 0,'-25'-16'18'0,"4"26"-15"0,17-10 34 0,1 3-36 15,3 3 0-15,0 0 3 16,7 0 0-16,3 1-5 15,1-1 1-15,3 10 2 16,0-4 0-16,-3 4 0 16,-1-4 0-16,-3 1-1 15,-3-4 0-15,-4 4 0 0,-4 3 0 16,-3-1 0-16,-3 1 0 16,-4 3-4-16,-1-4 0 15,-2 1-6 1,-4-3 1-16,-1-4-7 15,8-3 1-15</inkml:trace>
  <inkml:trace contextRef="#ctx0" brushRef="#br0" timeOffset="13585.5002">18189 6723 29 0,'0'-3'14'0,"7"6"-4"0,-7-3 20 16,7 0-29-16,4 3 0 0,-1-3 1 16,8 0 0-16,0 0-5 15,3 0 1 1,4-3-8-16,-1 3 0 15</inkml:trace>
  <inkml:trace contextRef="#ctx0" brushRef="#br0" timeOffset="17634.3624">18821 6271 26 0,'-25'3'13'0,"-3"35"-4"16,21-22 14-16,-4 12-22 16,-14 3 0-16,-3 4 1 15,-7-1 0-15,3-9-3 16,8 0 1-16,6-9-1 16,7-13 1-16,11-12-5 15,11-19 0-15,7-16-4 16,6-6 1-16,4-10-2 15,8-3 1-15,2 0 4 16,1 7 0-16,-3 6 5 0,-8 15 1 0,0 7 5 16,-7 22 1-16,-3 12 1 15,-8 7 1-15,-6 2-2 32,-8 14 0-32,-3 2-2 15,-3 7 0-15,-1 15-2 16,1 3 0-16,-1-2-4 0,0-4 1 0,1-3-5 15,-1-6 1-15,4-7-4 16,0-6 0-16,4-15-3 16,3-10 1-16,3-16-1 31,8-21 11-31,3 21-1 16,7-18 0-16,4 9 3 15,-4 10 1-15,0 8 2 16,0 8 1-16,0 2-3 0,-3 6 1 15,-7 1 0-15,-11 3 0 16,-4 2 1-16,-3 4 0 16,-7 7 0-16,-11-1 1 15,-10 3-1-15,0 7 0 16,-1-1-1-16,-2 1 0 16,-5-3-2-16,4-7 0 15,4-3-1-15,10-9 1 0,8-4-6 31,10-12 0-31,14-6-8 16,10-7 1-16,15-6-1 0,7-9 0 16</inkml:trace>
  <inkml:trace contextRef="#ctx0" brushRef="#br0" timeOffset="17850.903">19487 6102 36 0,'-21'6'18'0,"-32"19"-21"15,39-18 38-15,-3 5-32 16,-1 1 0-16,4-1 2 16,3-2 0-16,8-1-7 15,6-3 1-15,4-3 4 16,7-3 0-16,8-6-2 16,2-3 1-16,8-4-7 15,7-3 0 1,0 4-4-16,-8-1 0 0,-9 7-5 15,-8 0 1-15</inkml:trace>
  <inkml:trace contextRef="#ctx0" brushRef="#br0" timeOffset="18073.3548">19470 6224 29 0,'-28'44'14'0,"-4"0"-7"16,28-25 24-16,-3 9-27 16,0 7 0-16,0 8 4 15,-3 1 0-15,-1-9-9 0,-3-1 0 0,3-5 7 16,-3-4 0-16,4-7-2 15,-1-2 0-15,4-6-2 32,0-4 0-32,3-3-4 15,4-6 1-15,4-7-7 16,3-2 1-16,7-7-8 0,7 6 0 16,7 4-1-16,-6-3 0 0</inkml:trace>
  <inkml:trace contextRef="#ctx0" brushRef="#br0" timeOffset="18359.1338">19847 6469 38 0,'-10'-10'19'0,"17"-21"-21"16,0 18 38-16,3-5-36 16,5-7 1-16,2-1 0 15,-3 5 0-15,0 2-2 16,-7 6 1-16,-7 7 1 15,-7 3 0-15,-7 12-1 16,-7 16 0-16,-11 10 2 16,-3 2 1-16,-4 10 0 15,0-3 1-15,8-6 0 16,2 0 0-16,8-1 0 16,4-2 1-16,10-7-3 15,7-3 0-15,10-6-3 16,11-7 0-16,11-9-8 15,0-9 1-15,3-6-8 16,4-1 0-16</inkml:trace>
  <inkml:trace contextRef="#ctx0" brushRef="#br0" timeOffset="18716.0644">20073 6422 37 0,'-39'19'18'0,"-10"37"-10"15,38-43 25-15,1 5-29 16,-4 11 0-16,3-11 2 15,0 4 1-15,8-3-9 0,3 0 0 16,7-6 5-16,7-7 1 16,4-9-3-16,6-7 1 15,12-12-3-15,2-15 0 16,8-17-2-16,0-5 0 16,0-10-1-16,-7 0 1 15,-4 15-1-15,-7 7 0 31,-6 13 3-31,-8 12 0 16,-4 6 3-16,-10 19 0 0,-7 13 1 16,-7 15 0-16,-11 20 1 15,1 5 0 1,-19 32-2 0,12-13 0-16,6-12-9 15,7-10 0-15,18-12-8 16,7-10 1-16</inkml:trace>
  <inkml:trace contextRef="#ctx0" brushRef="#br0" timeOffset="19044.8285">20503 6560 38 0,'-21'-22'19'0,"-14"41"-7"16,21-13 25-16,0 6-36 15,0 1 1-15,0 3 0 0,3-4 1 16,4 1-4-16,3-4 1 0,4-3 1 15,4-6 1-15,3 4-1 16,4-4 0-16,3 0-1 16,0-4 1-16,0 4-1 15,0 4 1-15,-7-1-1 16,-3 6 1-16,-8 7-1 16,-3 3 0-1,-7 6 0-15,3 0 1 0,-3 9 1 0,-7 1 0 16,-7 9 0-16,-4-7 0 15,-3-5 0-15,3-4 0 16,4-9-4-16,10-10 0 16,11-6-9-16,14-15 1 15,11-7-7-15,10-6 1 0</inkml:trace>
  <inkml:trace contextRef="#ctx0" brushRef="#br0" timeOffset="19286.8875">20638 6663 47 0,'24'-6'23'0,"22"-10"-23"0,-35 13 39 0,-4-6-38 16,0 2 0-16,-7-2 2 31,-11 9 1-31,-6 6-4 16,-8 1 0-16,-3 8 3 0,-4 10 1 15,0 10 0-15,0-1 1 16,8 4-2-16,10-4 1 15,6-2-1 1,12-10 0-16,10-10-1 16,7-15 1-16,11-9-13 0,7-10 1 15,17 3-10-15,18-3 1 16</inkml:trace>
  <inkml:trace contextRef="#ctx0" brushRef="#br0" timeOffset="20384.4791">21138 6575 27 0,'-3'7'13'0,"10"-26"-12"0,0 6 14 0,14-9-15 16,7-3 1 0,8-6-1-16,10 3 1 15,-8-1-2-15,-6 8 1 16,-7 2 0 0,-8 9 1-16,-6 10 1 15,-11 13 1-15,-14 12 1 0,-7 6 0 0,-11 10 2 16,0-3 0-16,8-7 1 31,-1 0 1-31,7-6-3 16,4-6 0-16,4-6-1 0,6-4 0 15,4-6-2-15,0-3 1 16,14-12-2-16,4-13 0 16,6-13-5-16,5-18 1 15,-5-4-5-15,8-6 1 0,-4 7-3 16,1 2 1-16,-1 4-1 15,-4 15 1-15,-9 13 4 16,-8 10 1-16,-4 8 5 16,-6 17 1-16,-4 8 1 15,-11 14 1-15,-7 21 1 16,1 19 0-16,-15 4-1 16,0-1 0-16,4 0-2 15,3 10 1-15,7-1-3 16,1-2 0-16,2-10-6 15,8-9 1-15,0-7-4 16,4-18 0-16,-1-13 0 16,4-22 0-16,0-12 5 0,0-20 0 15,3-8 8-15,4 2 0 16,4 4 5-16,-1 3 0 16,4 3 0-16,4-4 1 15,3 7-4-15,7 4 0 16,7-1-5-16,1 0 1 15,-5 3-8-15,-2 4 0 0,-5 2-6 16,1 7 1-16</inkml:trace>
  <inkml:trace contextRef="#ctx0" brushRef="#br0" timeOffset="20565.1213">21082 6180 34 0,'-35'-19'17'0,"21"29"-11"0,14-7 26 0,0-3-32 16,0 3 1-16,3 3-1 16,1 1 1-1,3 2-3-15,-4 4 0 0,1 5-5 16,-1 11 1-16,-3 5-6 16,-3 13 1-16</inkml:trace>
  <inkml:trace contextRef="#ctx0" brushRef="#br0" timeOffset="21001.1276">20934 6641 23 0,'-21'25'11'0,"10"-25"-5"0,11-6 14 0,0 6-20 16,0 0 1-16,4 3-1 15,-1-6 1-15,4 0-1 16,4 3 0-16,3 0 0 0,0 3 0 16,0 0 0-16,-3 0 1 15,-1 4-1-15,-3-1 1 16,-7 3 0-1,-3 1 0-15,-4 2 1 16,0-2 0-16,0-1 0 16,0-3 0-16,0 1-1 15,3-4 0-15,0 0 0 0,4-3 0 16,0 0-1 0,4 0 0-16,3 0 0 0,0 0 0 15,4 3-1-15,-1 0 1 16,1 3-1-16,-4 1 1 0,0 2 0 15,-7 4 0-15,-4 2 1 16,-6 4 1-16,-1 16 2 16,-3 5 1-16,-3-2 0 0,-8 6 1 15,4-3 1-15,3-4 0 16,7-8-2 0,8-4 1-16,6-7-3 15,5 1 0-15,2-6-1 16,8-4 0-16,10-9-3 0,7-6 0 0,15-7-7 15,24-18 1-15,10-7-10 16,12-2 1-16</inkml:trace>
  <inkml:trace contextRef="#ctx0" brushRef="#br0" timeOffset="21334.3387">21788 6563 37 0,'-18'-19'18'0,"50"16"-9"0,-18-7 22 16,10-2-28-16,8-1 1 0,4 1 0 15,2-4 1-15,1 0-7 16,3 1 1-16,4-1 0 16,-3 0 0-16,-5 7-8 15,-2 0 0-15,-12 15-5 16,-6 3 0-16</inkml:trace>
  <inkml:trace contextRef="#ctx0" brushRef="#br0" timeOffset="21526.8882">21826 6679 48 0,'-84'12'24'0,"77"-2"-24"0,10-10 44 16,11 0-43-16,7-3 1 15,11 0-1-15,3-4 1 16,4 1-2-16,4-3 0 15,6-7-3-15,-3-3 1 16,0-6-7-16,-4 0 0 16,-3-6-7-1,-11-1 1-15</inkml:trace>
  <inkml:trace contextRef="#ctx0" brushRef="#br0" timeOffset="21702.4588">22154 6284 27 0,'-52'19'13'0,"6"72"-1"16,35-60 15-16,-7 6-25 15,-10 7 0-15,0 10 0 16,-4-4 1-16,8-3-4 0,6 0 0 31,7 0 1-31,8-9 1 16,3-10-6-16,7-12 1 0,3-16-7 16,8-4 0-16</inkml:trace>
  <inkml:trace contextRef="#ctx0" brushRef="#br0" timeOffset="21856.3318">22221 6230 36 0,'-10'13'18'0,"-29"56"-18"15,29-41 28-15,-8 16-27 0,-7 13 0 16,0-4 0-16,1 6 1 16,-4-2-3-16,3-4 1 15,4 4-6-15,3-7 0 0,0 3-5 16,-3-3 1-16</inkml:trace>
  <inkml:trace contextRef="#ctx0" brushRef="#br0" timeOffset="22047.6565">21601 6412 42 0,'-25'3'21'0,"21"23"-27"0,8-20 38 15,-1 0-32-15,4 7 0 16,4 2-3-16,0 4 0 16,3 0-5-16,0 6 0 15,4 3-3-15,-8-6 1 16</inkml:trace>
  <inkml:trace contextRef="#ctx0" brushRef="#br0" timeOffset="22504.3997">21555 6695 41 0,'-32'12'20'0,"21"-9"-28"0,11-3 39 0,7 0-31 15,8 0 0-15,2 0 0 16,4 3 1-16,4 4-2 16,3-1 0-16,-7 3 0 15,-3 1 0-15,-7 2 0 16,-8 1 0-16,-6-1 0 15,-8-2 0-15,-3-4 1 16,0-3 1-16,0 0 0 16,3 4 1-16,4-7-1 0,4 3 0 0,3 0 0 15,7-3 1-15,3 0-2 16,4 0 0-16,4 0-1 16,0 0 0-16,-1 0-1 15,-3 0 1-15,-3 6-1 16,-4 4 1-16,-7 5 0 15,-7 1 0-15,-4 3 3 16,-3 3 1-16,-7 9 2 16,3-3 1-16,1-3 1 15,6 7 1-15,4-7-2 16,7-6 1-16,11-1-3 0,3-2 1 16,7 0-3-16,14-10 1 15,15-6-2-15,6-6 1 16,4-7-8-16,4-2 1 15,6-1-10-15,1-3 0 16,6 10-2-16,-6-7 0 16</inkml:trace>
  <inkml:trace contextRef="#ctx0" brushRef="#br0" timeOffset="23249.4126">22733 6331 35 0,'-14'15'17'0,"3"76"-18"0,8-69 30 0,-4 13-27 15,-4-1 0-15,-3 10 1 16,0 3 1-16,0 3-5 16,0 7 0-16,-4-1 2 15,4-2 1-15,-4-1-5 16,4-9 1-16,4-10-6 15,3-12 0 1,3-3-4-16,11-19 1 0</inkml:trace>
  <inkml:trace contextRef="#ctx0" brushRef="#br0" timeOffset="23550.9211">22772 6265 27 0,'10'-22'13'0,"-3"38"-5"0,-7-4 22 16,-3 20-27-16,-4 15 1 15,-4 12 3-15,1-2 1 16,-1 5-8-16,1 1 0 16,2-6 6-16,8-1 0 15,0-6 0-15,4-12 0 0,3-10-1 16,4-15 0-16,3-17-1 16,3-8 1-16,8-13-2 15,7-10 1-15,3-21-2 16,7-29 1-16,4-6-2 15,-10 3 0 1,-1 13-3-16,-7 16 1 16,-3 18-7-16,-4 3 0 15,-3 19-10-15,-1 19 0 16,-3 22-2-16,0 10 1 16</inkml:trace>
  <inkml:trace contextRef="#ctx0" brushRef="#br0" timeOffset="23761.1317">23142 6811 38 0,'-28'-66'19'0,"24"31"-26"16,8 26 35-16,0-1-30 15,-1 1 1-15,1 3-14 0,3-1 0 16,0 11 13-16,3 5 1 0</inkml:trace>
  <inkml:trace contextRef="#ctx0" brushRef="#br0" timeOffset="24004.8554">23100 6820 37 0,'-14'6'18'0,"-14"26"-18"0,20-17 35 16,-2 7-32-16,-4 13 1 16,0-1 2-16,0 7 1 15,-1-7-8-15,5-2 1 32,-1-4 5-32,8-6 1 15,-1-3-2-15,11-3 1 0,7-13-3 16,4 0 1-16,7-9-6 15,-1-4 1-15,1-2-13 16,0 5 1-16,0 10-3 16,-18-6 0-16</inkml:trace>
  <inkml:trace contextRef="#ctx0" brushRef="#br0" timeOffset="56511.1238">15797 7911 19 0,'0'3'9'0,"4"-6"-1"0,-4 3 9 0,0-6-15 15,0-3 0-15,0-7 3 16,-4-3 1-16,1-15-7 15,-1-13 1-15,1-26 4 16,-4-8 0-16,0-13-1 16,0-28 0-16,0-20-2 15,0-2 1-15,10-19 0 16,8-25 0-16,13-3-1 0,12-23 1 16,2 11-1-16,5-1 0 15,3 0 1-15,-1 19 1 16,1 16-1-16,-3 2 0 15,-1 17-1-15,7 9 1 16,8 25-1-16,-1 6 1 16,-3 7-2-16,-3 8 0 15,-1 11 0-15,-3 15 1 0,-7 15-1 16,-1 7 0-16,-6 16 0 16,-4 9 1-16,-3 6-1 15,0 7 1-15,-4 9-1 16,-3 0 1-16,-1 0-1 15,1 3 1-15,-4 0-9 16,0-3 1 0,4 3-7-16,-8-9 0 15</inkml:trace>
  <inkml:trace contextRef="#ctx0" brushRef="#br0" timeOffset="59111.7918">16464 4092 25 0,'0'-10'12'0,"-10"20"-5"0,10-10 12 0,-4 0-15 15,4 3 0-15,0-3 3 16,-4 0 1-16,4 0-10 16,4-9 1-16,0 2 6 15,3-2 1-15,0-1-2 16,3 4 0-16,4 0-2 16,0-3 1-16,4 2-1 15,3 1 0-15,4 0-2 16,3 3 1-16,0 3-1 15,1 0 1-15,-1 3-1 16,-7 0 1-16,0 6 0 0,-3 10 0 16,-4 6 1-1,-3 7 0-15,-8-1 0 0,-3 6 0 16,0-8-1-16,-3 2 0 16,-5-3 0-16,1 4 0 0,0-10-5 31,0-4 1-31,4 1-8 15,-1-3 1-15,11 3-6 16,14 0 1-16</inkml:trace>
  <inkml:trace contextRef="#ctx0" brushRef="#br0" timeOffset="59942.6668">17060 3941 26 0,'0'-9'13'0,"-3"9"-10"0,3 0 15 16,0 3-15-16,0 3 0 16,0 7 2-16,0 6 1 15,-4-4-7 1,4 10 0-16,0 4 5 16,0-1 0-16,0-9-1 15,4 0 0-15,-1-1 0 16,4-8 0-16,0-13-1 15,8-10 0-15,2-6-1 0,4-6 1 0,4-3-1 32,0-3 0-32,-1 2-1 15,-6 7 1-15,-4 7-1 16,-3 5 0-16,-4 7 0 16,-7 6 1-16,-4 7-1 15,1 2 1-15,-1 1 0 16,1-1 1-16,-1-2-1 0,4-4 1 15,0 3-1-15,0-2 1 16,4-4-1-16,-1 0 1 16,4-3-2-16,4 0 1 15,3-6-4-15,0-1 0 16,7 1-8-16,8 0 1 16,-1 9-6-16,-4 0 1 0</inkml:trace>
  <inkml:trace contextRef="#ctx0" brushRef="#br0" timeOffset="60257.367">17582 4054 37 0,'-28'0'18'0,"7"-15"-17"15,21 8 31-15,0-2-31 16,4-4 0-16,-1-2 0 0,8-4 1 16,-1 0-3-16,1 3 1 15,-1 4 1 1,-6 2 1-16,-8 1-2 15,-6 6 0-15,-11 6 0 16,-11 6 1-16,-7 10 0 16,4 0 0-16,-4 9 1 0,7 4 0 15,8 2 1-15,2-3 0 16,5 1 0-16,6-4 0 16,4 0-2-16,7-9 1 15,4-3-1 1,3-10 0-16,10-9-6 15,12-10 1-15,6-6-6 0,4-9 0 16,7 0-5-16,-4 3 0 16</inkml:trace>
  <inkml:trace contextRef="#ctx0" brushRef="#br0" timeOffset="60389.4501">17724 3941 34 0,'-11'16'17'0,"-14"12"-20"0,22-18 28 0,-4 2-25 16,0 7 1-16,-4 3-1 15,4 6 1-15,0 4-5 16,3-1 0 0,1 0-5-16,3 1 0 0</inkml:trace>
  <inkml:trace contextRef="#ctx0" brushRef="#br0" timeOffset="60553.9502">17738 3904 42 0,'-14'-29'21'0,"6"-21"-27"0,8 38 37 0,0-1-31 16,0 1 1-16,4-1-3 31,0 7 0-31,3 0-4 16,3 6 0-16,4 9-5 16,4 4 0-16</inkml:trace>
  <inkml:trace contextRef="#ctx0" brushRef="#br0" timeOffset="60920.6122">17928 3944 35 0,'-39'16'17'0,"18"0"-16"0,14-13 29 15,0 3-28-15,-3 4 0 0,-1-4 1 16,4 0 0-16,0 4-4 16,0-1 0-16,3 4 2 15,1-1 1 1,3 4-2-16,0-4 1 15,3 1-1-15,1-1 0 16,3 4 0-16,0 0 0 0,3-1 0 0,-2 1 0 31,-1 0 1-31,-4 3 1 16,-3-1 1-16,-3 7 0 0,-4 4 1 16,-8-1 0-16,-2-6 0 15,-4 0 1-15,-4 0-2 16,0-3 0-16,4-1-1 15,0-2 0-15,3 0-1 16,4-4 0-16,0 1-3 0,3-4 1 16,4-6-6-16,4-3 0 15,6-3-10 1,8-3 1-16</inkml:trace>
  <inkml:trace contextRef="#ctx0" brushRef="#br0" timeOffset="61275.83">18200 3763 41 0,'-14'25'20'0,"-29"34"-16"0,29-46 27 16,-7 12-29-16,-4 3 1 15,1-3 1-15,3 3 1 16,6 4-6-16,5-7 0 0,3-3 3 15,7-3 1-15,7-1-2 16,3-5 1 0,8-7-1-16,7-9 0 15,3-3-1-15,-3 0 1 0,-1 2-1 16,1 1 1-16,-4 6-1 16,-3 1 0-1,-8 11 0-15,-3 1 0 0,-7 9 0 16,-3 3 1-16,-8 0-1 15,1 1 1-15,-11-1-2 16,-1 3 1-16,5-6-6 16,3-3 0-16,3-9-9 0,8 3 0 15</inkml:trace>
  <inkml:trace contextRef="#ctx0" brushRef="#br0" timeOffset="61587.0069">18281 3998 42 0,'-4'-13'21'0,"11"-2"-18"15,1 8 29-15,-1-2-33 16,7-7 1-16,3 4 0 16,1-4 0-16,3-6-2 15,0 3 1 1,4-6-6-16,-4 3 1 16,-3-3-6-1,-1 6 1-15,-6 4 0 0,-7 5 1 16,-8 7 6-16,0 9 1 31,-10 19 9-31,0 4 1 16,0 2 6-16,-3 7 1 15,2-7-2-15,5-3 1 16,3 0-6-16,3-3 0 16,8 1-5-16,6-11 0 0,4 1-9 15,15-4 1-15,2 1-8 16,5-4 1-16</inkml:trace>
  <inkml:trace contextRef="#ctx0" brushRef="#br0" timeOffset="61760.8867">18757 4261 48 0,'-17'32'24'0,"-8"27"-25"0,14-46 38 15,-3-1-37-15,-3 1 1 16,-8-1-1-1,7 4 1-15,4 0-9 16,4-4 0-16,13 4-5 16,1-10 0-16</inkml:trace>
  <inkml:trace contextRef="#ctx0" brushRef="#br0" timeOffset="62273.3086">19068 3800 43 0,'-25'3'21'0,"4"13"-10"16,21-13 21-16,0 0-33 15,7 7 1-15,7-4 0 16,7 0 0-1,0-3-4-15,4 4 1 16,0-4-9-16,-1 6 0 16,5 4-1-16,-12 2 0 0</inkml:trace>
  <inkml:trace contextRef="#ctx0" brushRef="#br0" timeOffset="62526.048">19004 4020 45 0,'-32'6'22'0,"29"-9"-31"16,3 3 46-16,3-6-38 15,4-1 1-15,11 1-2 16,7 0 0-16,3-1-3 16,4 4 1-16,0 3-8 15,-4 3 1-15,-11 4-1 16,-6 12 1-16,-11 9 3 16,14-88 8-16,-63 170 3 31,17-66 0-31,7-13 6 15,4-9 1-15,7-9-2 16,7-10 1-16,10-9-12 0,15-7 1 16,10-9-7-16,8-12 0 15</inkml:trace>
  <inkml:trace contextRef="#ctx0" brushRef="#br0" timeOffset="62843.6308">19396 3854 37 0,'0'-19'18'0,"-4"12"-16"0,4 7 34 0,0-6-35 15,4 0 0-15,3 0-1 16,3-1 1-16,8-2-1 0,7 0 0 31,3 2 0-31,4 4 1 16,-1 3-5-16,-2 10 1 16,-8 2-2-16,-7 4 0 0,-14-1-1 15,-14 4 1-15,-7 9 2 16,-8 1 0-16,-6-1 5 15,0 3 1-15,3 1 4 16,-3-1 1-16,10-3 0 16,4-6 1-16,7 0-3 15,3-3 1-15,8-10-3 16,6-9 0-16,8-9-3 16,7-7 1-16,6 1-5 15,4-11 1-15,11-2-6 16,0-3 0-16,-4 3-7 0,-3-1 0 0</inkml:trace>
  <inkml:trace contextRef="#ctx0" brushRef="#br0" timeOffset="63010.328">19643 3778 41 0,'-21'16'20'0,"-25"25"-16"0,35-35 31 16,0 7-33-16,-6 8 0 15,-4 5 0-15,-4 5 1 0,-3 10-4 16,-4 15 1-16,4 4-3 15,3-16 1-15,0 21-10 16,4-8 0-16,11-4-2 16,3-9 1-16</inkml:trace>
  <inkml:trace contextRef="#ctx0" brushRef="#br0" timeOffset="63175.1395">19491 4374 48 0,'0'-3'24'0,"3"3"-31"0,-3 0 48 15,8-3-41-15,-1 0 0 16,3 0 0-16,11-4 1 16,4-2-6-16,10-4 0 15,8-2-8 1,-1-4 0-16</inkml:trace>
  <inkml:trace contextRef="#ctx0" brushRef="#br0" timeOffset="63360.1677">20017 3621 55 0,'-11'7'27'0,"15"-14"-33"15,-1 4 46-15,4 0-40 16,4 0 0-16,3 3 0 16,3 0 1-16,8 3-4 15,3 0 0-15,-3 0-8 16,-4 7 0-16,-7 6-3 15,-7 2 0-15</inkml:trace>
  <inkml:trace contextRef="#ctx0" brushRef="#br0" timeOffset="64145.58">19844 3995 42 0,'-28'18'21'0,"20"-21"-22"0,8 0 38 15,0-3-35-15,0-4 1 16,8-2 1-16,2-4 1 15,11 1-7-15,8-1 1 16,6-3 3 0,4 0 0-16,6 0-1 15,5-2 1-15,-4 11-4 16,0 7 0-16,-8-6-3 0,-6 9 1 16,-7 0-5-16,-8 6 1 15,-6 0-4-15,-18 7 1 16,-7 5 0-16,-14 1 0 0,-4 0 3 15,-3 3 1-15,-1-3 7 32,1-3 0-32,3-4 5 0,8-3 1 0,2 1 3 15,5-4 1-15,3 0-2 16,3 1 1-16,4-4-4 16,4 0 1-16,3-3-3 31,7 0 0-31,3-3-2 0,4-3 0 15,0 2-5-15,0 1 1 16,-3 3-4-16,-4 0 0 16,0 3-1-16,-7 4 1 15,-3 5 1-15,-8 4 0 0,0 3 7 0,-3 3 0 16,0 3 4-16,0 6 0 16,4 0 1-16,-1 1 1 15,-3-1-2-15,7 4 0 31,0-4-2-31,0-6 0 0,0-6-2 16,3-3 1 0,4-4-1-16,0-2 0 0,4-1-1 15,6-6 0-15,4-9-1 16,4-4 0-16,0-8-1 16,-1-4 1-16,1 3-1 15,-4 0 0-15,-3 3 0 16,-8 4 0-16,-6 9 2 0,-8 6 1 15,-7 9 2-15,-6 4 1 16,-1 12 2-16,-3-9 0 16,7 3 0-16,-1 0 1 15,5 0-2-15,6 0 1 16,4 0-2-16,7-6 0 0,7-4-1 16,4-3 0-16,10-5-1 15,7-4 0-15,4-4-1 16,3-2 1-16,4-3-6 15,3-1 1-15,4 1-11 16,0 6 0-16,3 3-4 16,-6-13 0-16</inkml:trace>
  <inkml:trace contextRef="#ctx0" brushRef="#br0" timeOffset="65773.4372">20581 3672 29 0,'-3'-32'14'0,"13"17"-6"0,-3 5 14 16,4-2-22-16,3-4 1 16,14 3 0-16,4-9 1 31,3 4-2-31,7 2 0 0,-3 0-2 0,-7-3 0 31,-4 4-5-31,-3-1 1 16,-7 4-4-16,-11 8 1 15</inkml:trace>
  <inkml:trace contextRef="#ctx0" brushRef="#br0" timeOffset="66519.1631">20666 3465 20 0,'-36'15'10'0,"19"42"-9"0,17-38 16 16,0 6-17-16,-4 0 1 15,1 3-1-15,3 6 1 16,0 1-1-16,0-1 0 16,3-8-2-16,1-1 0 0,-1-7-3 15,1-2 1-15,-1-3-2 32,1-4 1-32,3 1-2 15,4-4 1-15,-1 0 3 31,15-69 3-31,-43 129 3 16,18-63 0-16,0 0 1 0,0-3 1 0,0 0 0 16,-3 0 1-16,6 0-4 15,4 0 1-15,0 0-2 16,-3 0 0-16,-1 0-1 16,-3-3 0-16,4 3 0 15,-4 0 0-15,0 3 0 16,-4 1 1-16,1-1-1 15,-1 3 0-15,-3 0 0 16,4 4 0-16,-4 2 0 16,3 1 0-16,-3 2 0 15,4 1 0-15,-4 0 0 16,3-4 1-16,0 1-1 16,1-1 1-16,3-2 0 15,0-1 0-15,0 1 0 16,0-4 1-16,0-6-2 15,3 0 1-15,8-3 0 16,7-3 0-16,3-4-1 16,7-2 0-16,0-1 0 0,0-3 1 15,-3 1-1-15,-4-1 0 16,-7 3 0-16,-10 4 0 16,-8 3 1-1,-13 6 0-15,-11 6 1 16,-4 10 0-16,-3 3 1 0,-4 6 0 0,0 9 0 15,4 1 1-15,6-4-1 16,5 0 1-16,3 1-1 16,6-4 1-16,5-9-1 15,6 0 1-15,8-4-1 16,10-2 1 0,7-4-1-16,14-6 0 15,15-9-1-15,13-3 1 16,1-10-2-16,3-9 1 15,3-1-5-15,5-2 0 16,2 6-8-16,-3 3 0 16,0 6-4-16,0-3 1 15</inkml:trace>
  <inkml:trace contextRef="#ctx0" brushRef="#br0" timeOffset="66743.7422">21149 3612 39 0,'-42'9'19'0,"24"-24"-24"31,22 9 34-31,3-1-29 16,3-5 0-16,8-7 0 15,14 0 0-15,6 3-2 16,8 1 0-16,0-1-5 15,-7 3 0-15,-11 4-3 0,-7 6 0 16</inkml:trace>
  <inkml:trace contextRef="#ctx0" brushRef="#br0" timeOffset="67174.4689">21198 3615 23 0,'-81'60'11'0,"21"12"-3"0,46-53 17 0,0 3-23 16,0 0 0-16,0 3 1 15,3 0 1-15,4 3-5 16,4-3 0-16,3-6 3 15,7-3 0-15,7-7-1 16,3-9 0-16,12-13-4 0,6-9 1 16,18-18-4-16,3-20 1 15,1-12-2-15,-8-3 1 16,-6 3 0 0,-12 9 1-16,-6 16 5 15,-11 16 1-15,-10 15 3 16,-15 16 1-16,-10 12 1 15,-7 17 1-15,-8 11-1 16,8 17 1-16,3-1-3 16,8-9 0-16,3 3-2 15,3 1 1-15,11-4-2 16,7-3 1-16,7-10-4 0,4-9 1 16,7-6-2-16,3-6 0 15,0-7 0-15,-7-6 0 0,-14-3 0 16,-7-4 0-16,-14 1 3 15,-7-3 0-15,-7-4 1 16,0 1 1-16,-1-1-1 16,5-12 0-16,6-9-5 31,7-10 1-31,8-7-7 16,24-2 1-16</inkml:trace>
  <inkml:trace contextRef="#ctx0" brushRef="#br0" timeOffset="67333.0051">21512 3283 40 0,'-7'9'20'0,"-10"4"-19"0,13-10 35 0,1 6-36 16,-1 4 1-1,4 3 0-15,4-1 0 16,6 1-4-16,8 0 1 0,3-1-8 16,4 1 0-16,-1 12-2 15,-2 0 0-15</inkml:trace>
  <inkml:trace contextRef="#ctx0" brushRef="#br0" timeOffset="67561.076">21826 3524 48 0,'-31'-12'24'0,"-12"5"-32"16,36 11 48-16,-3 2-39 15,-4 3 0-15,-8 10 1 16,1 9 0-16,-3 1-3 16,-1 2 1-16,0 0 0 15,0 1 1-15,8-4-5 0,-1-3 0 16,8 0-6-16,2-6 1 16,5-4-5-16,3-2 1 0</inkml:trace>
  <inkml:trace contextRef="#ctx0" brushRef="#br0" timeOffset="67808.9216">21678 3703 28 0,'18'-19'14'0,"3"3"-9"0,-14 16 22 16,0 4-25-16,0 2 1 15,0 3 2-15,0 7 0 16,-3 0-5-16,-4 6 0 16,0 0 5-16,-4 0 0 15,1-7-1 1,-4 4 0-1,-18 9-1 1,0 4 1-16,-3-7-4 16,3-7 1-16,-3-2-7 15,3-3 1-15,4-7-7 16,4-6 1-16,3-3-4 0,3 0 0 16</inkml:trace>
  <inkml:trace contextRef="#ctx0" brushRef="#br0" timeOffset="67931.6614">21505 3882 27 0,'7'-3'13'0,"11"6"-9"0,-11 0 22 0,0 0-26 16,0 3 0-16,0 4 1 16,4-1 0-16,3 0-5 15,0 1 1-15,4-4-6 16,-1 0 1 0</inkml:trace>
  <inkml:trace contextRef="#ctx0" brushRef="#br0" timeOffset="68217.1448">21897 3907 35 0,'-18'-3'17'0,"-28"6"-13"0,29 0 29 0,-1 0-32 15,-7 3 1-15,1 1 2 16,6-4 1-16,4 0-7 16,7 0 0-1,7 3 3-15,7 1 0 16,4 2-1-16,3 4 1 0,0-1-2 0,0-3 1 15,0 7 1-15,0 6 0 16,-3 0 1-16,-4 0 0 0,-4 0 0 16,-6 3 1-16,-11-3-2 15,-4 6 1-15,-3-3-3 32,-4 0 0-32,-7-3-7 15,1-6 0-15,2-7-6 16,12-9 0-16</inkml:trace>
  <inkml:trace contextRef="#ctx0" brushRef="#br0" timeOffset="68328.3666">21668 4164 34 0,'7'16'17'0,"10"-4"-17"15,-6-12 25-15,3 3-25 16,11-9 0-16,6-7-10 16,12-5 0-16,-1-1 6 15,4-3 0-15</inkml:trace>
  <inkml:trace contextRef="#ctx0" brushRef="#br0" timeOffset="68543.9308">22472 3446 43 0,'-11'3'21'0,"-34"19"-23"0,27-13 39 0,-7 16-34 16,-7 13 0-16,-3 9 1 15,-7 13 0-15,-4-4-6 16,4 1 1-16,3-1 2 16,-4-6 1-16,8 0-8 15,3-9 1-15,8-13-9 16,6-3 0-16</inkml:trace>
  <inkml:trace contextRef="#ctx0" brushRef="#br0" timeOffset="68691.0469">22070 3879 42 0,'14'-4'21'0,"7"8"-13"15,-14-4 31-15,4 6-36 16,-1 10 0-16,1 5 1 16,-1 5 1-16,1 5-7 31,0 10 1-31,3-1-3 16,3-2 0-16,12 6-11 0,6-6 0 15</inkml:trace>
  <inkml:trace contextRef="#ctx0" brushRef="#br0" timeOffset="69390.0434">22751 3574 30 0,'-7'-15'15'0,"17"2"-7"0,-3 7 12 15,4 0-21-15,6-7 1 16,12 1 0-16,9-1 0 16,5-3 0-16,-1 1 0 0,0 2 0 15,-13 4 1-15,-8 6-1 16,-4 3 1-16,-6 6 1 15,-14 3 1 1,-12 13 1-16,-13 13 0 16,-7 9 0-16,-4 3 0 0,11 0 0 0,3-3 1 31,8-10-3-31,2-3 1 16,8-9-2-16,4-9 0 15,3-10-1-15,7-6 1 16,4-13-4-16,3-12 1 0,3-6-4 15,1-17 1-15,0-2-3 16,6-7 1-16,-3 13-1 16,-3 7 0-16,0 11 3 0,-1 7 1 15,-6 10 4-15,-8 12 1 16,-6 12 3-16,-4 10 0 0,-7 25 0 16,-7 7 1-16,-11 12-1 15,0-4 0-15,4 4-2 16,0 0 0-16,-1-6-5 15,5 2 0-15,3-2-7 16,3-4 1-16,0-2-2 16,8-14 1-16</inkml:trace>
  <inkml:trace contextRef="#ctx0" brushRef="#br0" timeOffset="69537.2204">22691 4070 35 0,'3'-38'17'0,"15"10"-15"15,-11 19 35 1,3-1-36-16,5 1 0 15,-1-4 1-15,3 1 0 16,1-1-3-16,0 1 1 16,-1 2-5-16,1 1 0 0,-4 3-7 15,-3 2 0-15</inkml:trace>
  <inkml:trace contextRef="#ctx0" brushRef="#br0" timeOffset="69693.7962">22624 3440 42 0,'-7'-4'21'0,"3"8"-25"16,4-4 34-16,4 3-31 15,-1 3 1-15,4 0 0 16,0 4 1-16,0 5-7 16,0 10 1-16,0 4-6 15,0 18 1-15</inkml:trace>
  <inkml:trace contextRef="#ctx0" brushRef="#br0" timeOffset="70122.8253">22588 3882 30 0,'-31'12'15'0,"2"-9"-10"0,26 1 21 15,-1-1-27 1,4 3 1-16,7 0-1 16,0 0 1-16,4 1 0 0,0-1 1 15,-1 0-1-15,1 4 0 16,-4-1 0-16,-4 1 1 15,-3-1-1-15,0 3 0 0,-3 1 0 0,-1-4 1 32,1-2-1-32,3-1 0 15,0-3-1-15,3-3 1 16,4 0 0-16,4 0 0 16,0 0 0-16,3 0 0 15,0 0-1-15,-4 0 1 16,1 3 0-16,-8 4 1 0,-6 8-1 15,-4 10 1-15,-4 4 1 16,1 2 1-16,-1 6 1 0,1 1 0 16,2-3 1-16,1-1 0 15,4-6 0-15,-1-3 0 16,4-9-2-16,7-3 1 16,4-1-2-16,7-6 0 15,10-15-3-15,11-7 0 16,21-15-9-16,21-13 0 15,0-3-6-15,4-9 1 16</inkml:trace>
  <inkml:trace contextRef="#ctx0" brushRef="#br0" timeOffset="70374.4678">23615 3433 37 0,'-53'16'18'0,"-53"18"-22"0,85-18 28 16,0 9-24-16,-4 3 0 16,4 10 2-16,3 3 1 15,4-7-3-15,4 1 1 0,6-4 1 16,4 1 0-16,4-10 0 16,3-7 1-16,3 1-1 15,11-10 0-15,11-6-2 16,4-9 1-16,-1-7-6 0,-3-3 0 15,-1-3-7-15,-6-3 1 16</inkml:trace>
  <inkml:trace contextRef="#ctx0" brushRef="#br0" timeOffset="70610.2529">23439 3603 34 0,'-53'53'17'0,"21"38"-14"0,25-69 25 0,-4 12-28 15,-6 10 1-15,-1 16 1 16,-3 9 1-16,-4 12-3 15,0-2 0-15,1-4 2 32,3-9 1-32,3-13-1 15,4-12 1-15,3-10-2 0,1-15 1 16,3-13-1-16,3-15 1 16,8-17-1-16,3-18 1 15,3-3-4-15,8-6 1 0,7-1-6 16,6-2 1-16,8 8-8 15,14 4 1-15</inkml:trace>
  <inkml:trace contextRef="#ctx0" brushRef="#br0" timeOffset="70920.8085">23629 3750 42 0,'-35'44'21'0,"-4"22"-23"0,32-44 35 0,-4 3-32 16,1 9 0-16,3 7 2 0,0 6 0 15,3 0-4-15,11-3 1 16,4-6 1-16,3-7 0 31,14-22-6-31,-7-9 0 16,-3-12 0-16,-8-7 1 16,-10-9 0-16,-7 6 1 15,-7 3 1-15,-10 3 0 16,-1 4 6-16,-7 6 0 15,7-1-1 1,4-2 0-16,4 0-4 16,3-4 1-16,7-6-8 15,7-3 0-15,10 0-3 16,8-15 0-16</inkml:trace>
  <inkml:trace contextRef="#ctx0" brushRef="#br0" timeOffset="71017.7946">23640 3681 30 0,'17'-6'15'0,"-3"-13"-10"16,-7 19 25-16,1 0-30 31,2 6 1-31,1 0-2 0,3 4 1 16,3-1-10-16,5 4 0 15</inkml:trace>
  <inkml:trace contextRef="#ctx0" brushRef="#br0" timeOffset="71839.3666">24134 3982 21 0,'-11'0'10'0,"-10"35"-1"0,14-26 11 0,-11 10-15 16,-7 3 0-16,1 0 3 0,-1-3 0 15,-3-4-10-15,3-5 0 0,-3-10 8 16,3-10 0-16,4-9-2 16,7-9 0-16,3-13-2 31,8-6 0-31,6-9-1 16,11-7 0-16,8 7-2 0,13 6 0 15,11 12-1-15,7 19 0 16,-8 16 0-16,-2 9 1 15,-4 13 2-15,-8 9 0 16,-6-3 2-16,-11 7 1 16,-10 5 0-16,-8 7 0 15,-6 3 0-15,-8-3 0 0,-3-3-2 16,-4-7 0-16,4-5-7 16,3-7 0-16,8-16-9 15,10-6 1-15,24-19-3 16,12-9 0-16</inkml:trace>
  <inkml:trace contextRef="#ctx0" brushRef="#br0" timeOffset="72405.5573">24825 3455 40 0,'-42'13'20'0,"-32"2"-24"0,45-2 37 0,-13 12-31 15,-4 6 0-15,0 10 4 16,7-6 0-16,4-4-7 16,7-6 0-16,10-3 4 15,8 0 0-15,6-6-1 16,8-10 1-16,10-6-3 16,18-3 1-16,6-10-2 15,12 1 1-15,-1-4-5 16,-3-3 0-16,-7 10-3 15,-7 3 1-15,-8 9-1 16,-10 6 1-16,-10 10 3 16,-15 6 0-16,-13 6 6 0,-12-2 0 15,-2-1 5-15,-1 0 0 16,7 0 1-16,7-6 0 16,8-6-3-16,3-4 1 15,3-2-3-15,7-4 1 0,4-6-3 16,18-9 0-16,10-4-4 15,4-12 0 1,3-12-3-16,-3-14 1 0,-4-2-3 16,-3 3 0-16,-4 6 0 15,-7 9 0-15,-3 10 6 16,-4 7 0-16,-7 18 4 16,-4 12 0-16,-6 13 3 15,-8 7 0-15,-3 11 0 16,-7-2 0-16,-4 6-2 0,0 7 1 15,1 11-4-15,-1 8 1 16,0-4-6-16,7 3 1 0,1-3-7 16,6-19 1-16,-3 0-3 15,7-9 0-15</inkml:trace>
  <inkml:trace contextRef="#ctx0" brushRef="#br0" timeOffset="72698.4785">24320 4126 39 0,'0'-44'19'0,"25"10"-22"15,-14 28 39-15,6-4-37 16,8 4 1-16,14-3 0 16,7 2 0-16,-4 4-1 15,4 3 0-15,-7 3-4 16,-7 4 0-16,-11 15-2 16,-14 3 1-16,-18 6 0 15,-17 7 1-15,-11 2 5 16,-3 1 0-1,-1 3 7-15,5-9 1 16,2-7 2-16,15-6 0 0,7-10-1 16,11-5 0-1,10-7-4-15,10-13 1 16,26-6-6-16,2-6 1 0,12-6-8 16,-1-10 1-16,11 0-9 15,0-3 0-15</inkml:trace>
  <inkml:trace contextRef="#ctx0" brushRef="#br0" timeOffset="73007.8435">25118 3725 46 0,'-18'-13'23'0,"46"-9"-22"0,-14 13 36 16,8-7-37-16,9-2 1 15,1-4 0-15,3-3 0 0,4 3-2 16,4-4 1-1,-5 11-7-15,-6 2 0 16,-4 10-7-16,-10 9 1 0</inkml:trace>
  <inkml:trace contextRef="#ctx0" brushRef="#br0" timeOffset="73274.4499">25142 3838 36 0,'-105'41'18'0,"66"-41"-11"15,32-4 26-15,3 4-30 16,1 0 0-16,3 0 1 15,10-6 1-15,8-6-6 16,10-1 0-16,11-3 3 16,10 1 1-16,1-1-2 0,-1 4 0 15,1 2-1 1,-5 7 1-16,-6 3-1 16,-7 9 0-16,-7 1-1 15,-11 5 0-15,-11-2-2 16,-10 0 1-16,-10 2-3 15,-5 7 0-15,-6-3-3 16,-11-3 0-16,1-7-4 16,-1-3 0-16,4-3 1 0,17-6 0 0</inkml:trace>
  <inkml:trace contextRef="#ctx0" brushRef="#br0" timeOffset="73486.8638">25287 3778 28 0,'21'-3'14'0,"-10"19"-15"0,-8-10 28 0,-3 7-27 15,-3-1 1-15,-1 4 1 16,-6 3 0-16,-8 6-3 16,-3-3 1-16,-4 3 1 15,-3-3 1-15,0 0-1 0,10-10 0 16,4-2-3-16,3-4 1 31,4-3-3-31,7-3 1 0,15-6-3 16,6-4 1-16,10-5-4 15,1-1 1-15,-7 3 0 16,-4 4 1 0</inkml:trace>
  <inkml:trace contextRef="#ctx0" brushRef="#br0" timeOffset="73680.9919">25171 4029 27 0,'-43'13'13'0,"-17"5"-7"15,53-11 27-15,-3-7-30 16,-1 3 1-16,4 0 1 15,0-3 1-15,4 3-8 16,3-3 0-16,0 0 4 16,10-3 1-16,8-3-4 15,10-4 0-15,4 4-6 16,7 0 0-16,-4 3-6 0,-3 6 1 16</inkml:trace>
  <inkml:trace contextRef="#ctx0" brushRef="#br0" timeOffset="74086.8715">25058 4224 34 0,'-71'9'17'0,"22"29"-10"0,38-32 28 0,4-3-34 16,0 3 1-16,7-3 0 15,0-3 1-15,7-3-4 16,7-3 1-16,8-3 1 16,2-1 1-1,29-9-8 1,-7 4 0-16,-11 8-1 15,-10 11 0-15,-14 2 0 16,-15 6 1-16,-10 4 2 16,-7 3 1-16,0 0 7 0,-1-1 1 15,5-2 1 1,3-3 0-16,3-4 0 16,4 1 0-16,7-4-4 15,4-3 1-15,13-3-1 16,4-9 0-16,4 2-1 0,10 1 0 0,-3 0-1 15,0-1 0-15,-4 4 0 32,-7 6 0-32,-7 4 0 0,-3 2 0 15,-11 4 0-15,-7-1 1 16,-4 1-1-16,-3-1 0 16,4 4-5-16,-1-4 0 0,7 1-8 15,8 0 0-15</inkml:trace>
  <inkml:trace contextRef="#ctx0" brushRef="#br0" timeOffset="74296.5121">25710 4035 43 0,'-49'13'21'0,"-29"34"-26"0,57-31 35 0,-10 6-30 16,-1 0 1-16,0 6-1 0,4-6 0 0,10-10-6 16,11-9 1-16,7-12-6 15,18-7 1-15</inkml:trace>
  <inkml:trace contextRef="#ctx0" brushRef="#br0" timeOffset="74469.0734">25943 3587 44 0,'4'13'22'0,"-8"40"-17"16,1-28 39-16,-11 9-44 15,-4 10 1-15,-17 13 0 16,-15 12 0-16,-10 9-1 0,4 13 0 0,3-9-1 16,7-7 0-16,11-12-8 15,7-10 0-15,10-6-6 16,7-16 0-16</inkml:trace>
  <inkml:trace contextRef="#ctx0" brushRef="#br0" timeOffset="74616.4221">25725 4233 53 0,'-22'3'26'0,"19"-3"-32"0,6 0 47 16,1 3-41-16,3-3 0 15,4 3 0-15,6 0 0 16,8-3-6-16,0-6 1 15,3-3-9-15,7-1 0 16</inkml:trace>
  <inkml:trace contextRef="#ctx0" brushRef="#br0" timeOffset="74929.5498">26434 3656 47 0,'-25'-35'23'0,"-3"35"-17"15,21 4 36-15,-11-1-41 16,-3 6 1-16,-14 7 0 16,-4 6 0-16,-4 6-3 15,-2 6 1-15,-1-2 1 0,7-4 0 0,7 0-1 16,11-3 1-16,10 0-1 31,11-9 0-31,11-6 0 0,7-7 0 16,13-3 0-1,8-7 0-15,7 4 0 0,3-3 0 0,-3-3-2 0,-3-1 1 16,-5-5-5-16,-2 2 0 16,-5 4-8-16,-2 2 1 15,-5 7-3-15,-6-3 0 32</inkml:trace>
  <inkml:trace contextRef="#ctx0" brushRef="#br0" timeOffset="75133.4441">26367 3781 46 0,'-22'4'23'0,"-2"-1"-27"0,17 3 46 0,-4 10-41 32,-3-1 0-32,-11 14 0 15,-3 11 0-15,0 10-2 16,-4 16 1-16,-3 10-4 0,0-4 1 15,-1 3-7-15,5-6 0 16,6 0-4-16,7-6 1 0</inkml:trace>
  <inkml:trace contextRef="#ctx0" brushRef="#br0" timeOffset="75317.4898">25964 4242 55 0,'-3'-25'27'0,"21"-22"-35"0,-11 35 55 16,3 2-47-16,8 4 0 16,3 0 0-16,4 3 0 15,10 9-2-15,4 3 1 16,-4 10-8-16,-3 0 1 0,-11 9-7 16,-10 3 0-16</inkml:trace>
  <inkml:trace contextRef="#ctx0" brushRef="#br0" timeOffset="75459.1326">25926 4537 56 0,'-57'19'28'0,"47"-19"-30"0,10-3 51 0,3-3-48 15,4-4 0-15,7-2 0 16,11-4 1-16,10-3-3 16,8 7 0-16,6-10-5 0,11 6 1 0,11 0-12 31,3 4 1-31</inkml:trace>
  <inkml:trace contextRef="#ctx0" brushRef="#br0" timeOffset="76645.2809">27005 3788 39 0,'-7'-7'19'0,"11"-11"-8"16,-1 8 20-16,8-2-29 16,3-1 1-16,7-3 0 15,4 1 0-15,6-1-4 16,12-9 0-16,6 6 1 0,1-3 1 15,-5 3-7-15,-2 4 0 16,-11 2-5-16,-15 4 0 16,-13 18-3-16,-18 4 0 15</inkml:trace>
  <inkml:trace contextRef="#ctx0" brushRef="#br0" timeOffset="76921.3005">26998 3869 36 0,'-60'44'18'0,"-14"-3"-16"0,63-35 35 16,4-3-34-16,4 0 1 15,3-3 2-15,7-6 0 16,11-6-8-16,3-1 1 0,7-3 4 16,7-2 1-16,11-4-2 0,0 3 0 15,0 9-2-15,10 1 1 32,-3 3-1-32,-7 9 0 0,-11 3 0 15,-6 0 1-15,-12 1-1 16,-6 5 1-16,-8-2 0 0,-10-1 1 31,-17 0-7-31,-5-2 0 16,-2-4-6-16,2-6 1 15,1-4-6-15,0 1 1 16</inkml:trace>
  <inkml:trace contextRef="#ctx0" brushRef="#br0" timeOffset="77219.0018">27065 3797 27 0,'0'-6'13'0,"4"6"-3"15,-4 0 18-15,0 3-25 16,0 3 0-16,-4 4 1 16,-3 2 0-16,-4 1-6 15,-3 2 1-15,4 4 3 16,-1-3 1-16,4-4-6 0,4 1 0 0,3-7-4 16,3-3 1-1,8-3-5-15,3-3 0 16,3-3-1-16,5-3 1 15,2 2 4 1,47-55 7 0,-113 118 2-16,63-59 0 0,-11 3 4 15,-10 6 0 1,-7 4 2-16,-3 2 0 0,-4 4-7 16,-1-1 0-1,-2 1-5-15,-1 0 0 16,1 6-4-16,-1 0 1 15</inkml:trace>
  <inkml:trace contextRef="#ctx0" brushRef="#br0" timeOffset="77349.0412">26836 4079 22 0,'-21'-9'11'0,"28"-13"-8"15,0 16 19-15,7-1-20 16,7-2 1-16,0-4-2 16,4 1 0-16,3-1-2 15,11 1 0-15,0 2-1 16,-4 4 0-16,-7 6-6 15,-7 6 0-15</inkml:trace>
  <inkml:trace contextRef="#ctx0" brushRef="#br0" timeOffset="77528.8992">26846 4314 34 0,'-63'13'17'0,"52"-4"-13"0,11-9 29 15,4-6-32 1,3-3 1-16,11-4 0 0,10-2 0 15,4-4-3-15,-1-6 1 16,5-4-3-16,6 4 1 16,-3-3-6-16,-8 3 1 15,-2 9-5-15,-15 10 0 16</inkml:trace>
  <inkml:trace contextRef="#ctx0" brushRef="#br0" timeOffset="77840.0481">26945 4283 35 0,'-56'47'17'0,"-22"16"-10"16,60-57 31-16,1 4-35 0,3 2 1 15,3 4 2-15,8-1 0 32,6 4-8-32,8-6 0 0,6-4 6 15,12-6 0-15,2-6-4 16,1-6 0-16,3-1-6 16,4-2 1-16,4-10-5 15,-5 0 0-15,-2 3-3 16,-12-3 1-16,-6 7 2 15,-7 5 0-15,-11 10 8 0,-8 3 1 16,-6 10 6-16,-7-1 1 16,0 1 3-16,-4-1 0 0,-6 7-1 31,-1 0 0-31,0 0-5 16,7-3 0-16,11-4-9 15,11 1 0-15,13-4-6 16,15-6 0-16</inkml:trace>
  <inkml:trace contextRef="#ctx0" brushRef="#br0" timeOffset="78158.3768">27891 3819 28 0,'-22'3'14'0,"8"22"-8"0,7-22 21 16,0 1-25-16,0-1 1 15,4 0 3-15,3 6 0 16,0-3-7-16,7 1 1 16,0 2 4-16,3-3 0 0,1 1-1 15,0-1 0-15,3 3-2 16,-4-2 1-16,1-1-5 15,-1 3 0-15,-3-2-10 32,0 5 0-32,1 4 0 15,-5-7 0-15</inkml:trace>
  <inkml:trace contextRef="#ctx0" brushRef="#br0" timeOffset="78592.0957">27665 4158 49 0,'-18'-29'24'0,"29"29"-28"0,-4-9 51 15,3 0-47-15,5-4 1 16,6 1 0-16,0-1 0 16,11 4-1-16,3 5 0 15,4 1-3-15,0 3 0 16,-4 3-2-16,-11 1 1 15,-9 8-2-15,-15 1 1 16,-11 2-1-16,-21 4 1 0,-7 0 4 16,-6 9 0-16,-5-6 4 15,1 0 1-15,6-3 0 16,12-3 1-16,6-4 0 16,7 1 0-16,8-7-2 15,6 3 1-15,11 1-3 16,7 2 1-16,4 4-2 15,0 3 0-15,-1-3 0 16,-3-1 1-16,-3 1 0 0,-7 3 1 16,-8-1 0-16,-3 1 0 15,-7 3 0-15,-4-6 1 16,1-4-4-16,3 1 1 16,3-10-7-1,7-6 0-15,11-10-9 16,11-2 0-16,10-7-1 0,18-10 1 0</inkml:trace>
  <inkml:trace contextRef="#ctx0" brushRef="#br0" timeOffset="78933.5219">28360 3957 42 0,'-14'-3'21'0,"-18"9"-20"15,18-3 43-15,-11 7-42 16,-7 2 1-1,1 4 1-15,2 3 1 16,8-4-7-16,7 7 1 16,11 7 3-16,6-7 1 15,4-1-3-15,7 1 1 16,0 3-1-16,4 1 0 0,-4-1-1 16,7 0 1-16,-7 0 0 15,-3 6 1-15,-7-6 0 16,3-6 1-16,-14 0 1 15,0 0 0-15,-11 0 0 16,-7-1 0-16,4 1-1 16,-7 3 1-16,-15-6-9 15,-9-1 1-15,-1-5-11 16,7-7 0-16,18-3-3 16,13-9 1-16</inkml:trace>
  <inkml:trace contextRef="#ctx0" brushRef="#br0" timeOffset="79094.6397">28071 4383 49 0,'-11'26'24'0,"11"-11"-24"0,0-12 47 0,3 7-46 16,1 2 1-16,3 7 0 15,0 0 1-15,4 0-4 16,6-4 0-16,1-2-5 16,7-4 1-16,3-2-10 15,4-1 1-15,17-3-2 16,0-3 0-16</inkml:trace>
  <inkml:trace contextRef="#ctx0" brushRef="#br0" timeOffset="81569.3472">28794 4051 31 0,'-46'-22'15'0,"18"22"-7"0,21-3 16 15,7 3-21-15,0 0 1 16,0 0 0-16,0 0 1 15,0-3-7-15,10-3 1 16,4-1 4-16,4-2 1 16,7-4-3-16,6 1 0 0,15 2-1 0,7 1 0 31,4 3 0-31,-15 6 0 16,-3 3-1-16,-11 3 1 15,-7 4 1-15,-7 2 1 16,-14 7 0-16,-10 3 0 0,-12 9 0 15,-13 1 1-15,-7 2 0 16,-8 10 0-16,-2-6-2 16,-5 5 1-16,1-5-2 15,-8-7 0-15,15-9-7 16,3-3 1-16,14-6-9 16,15-4 1-16,13-12-1 15,15-16 0-15</inkml:trace>
  <inkml:trace contextRef="#ctx0" brushRef="#br0" timeOffset="81724.3794">28702 4208 43 0,'-4'25'21'0,"4"9"-23"0,0-21 44 15,4 0-40-15,0 5 0 16,-1 4 0-16,1-3 1 16,6-3-7-16,4-4 1 15,0-2-6 1,1-1 0-16,2 1-5 0,-3 2 1 15</inkml:trace>
  <inkml:trace contextRef="#ctx0" brushRef="#br0" timeOffset="82060.6258">28981 4383 44 0,'-81'7'22'0,"45"5"-17"0,26-9 39 0,-11-3-42 16,-1 0 0-16,-2 7 2 15,-1-4 0-15,4 0-6 16,3-3 1-16,8 3 2 16,6 3 0-16,4 1-1 15,11 2 1-15,3 4-2 16,3 5 1-16,5 1-1 16,2 3 1-16,-3 3 0 15,-6 0 0-15,2 0-1 16,-10 4 1-16,-3-4 2 15,-8 6 0-15,-3-3-1 16,-10-3 1-16,-1-3 0 16,-7 7 1-16,-3-7-1 15,-4-1 1-15,-14-2-9 16,-7-3 0-16,-7-7-10 16,8 1 1-16,9-10-3 15,11-22 1-15</inkml:trace>
  <inkml:trace contextRef="#ctx0" brushRef="#br0" timeOffset="82209.4675">28628 4719 39 0,'-11'-9'19'0,"25"31"-19"16,-6-19 35-16,-1 3-34 15,3-3 0-15,4 3 1 16,7-6 0-16,1-6-9 16,13-3 1-16,7 2-6 0,15-2 1 15</inkml:trace>
  <inkml:trace contextRef="#ctx0" brushRef="#br0" timeOffset="82405.896">29432 4330 64 0,'-14'-9'32'0,"-14"15"-42"15,17-6 62-15,-6 6-52 16,-15 7 0-16,4 6 1 0,-8-10 1 15,-2 7-9-15,-1-1 1 16,11-2-8-16,21-4 0 16,14 1-4-16,17-13 1 15</inkml:trace>
  <inkml:trace contextRef="#ctx0" brushRef="#br0" timeOffset="82582.1132">29778 3885 40 0,'0'-10'20'0,"-4"20"-14"0,1-1 36 16,-8 16-39-16,-10 10 1 16,-11 18 0-16,-10 10 1 15,-7 3-7-15,3-4 1 16,4-5-2-16,-1-1 1 16,4-2-11-16,11-7 0 15,7 3-3-15,3-19 1 16</inkml:trace>
  <inkml:trace contextRef="#ctx0" brushRef="#br0" timeOffset="82841.227">29640 4365 56 0,'0'-7'28'0,"39"-2"-42"0,-28 6 58 0,-1 6-44 16,4-6 1-16,1-3-5 16,-5 6 0-16,8 0-1 31,-8 3 1-31,-3 3-6 15,-3 7 1-15,-8-1-2 16,-6 1 1-16,-4 2 4 16,-18 4 0-16,-7 0 8 15,-3 3 1-15,-8 0 7 16,-6 0 0-16,-11 3 2 0,-25 12 0 0,-28 11-2 16,-21 11 0-16,-56 16-18 15,-8 16 0-15</inkml:trace>
  <inkml:trace contextRef="#ctx0" brushRef="#br0" timeOffset="103095.6114">18284 9021 13 0,'0'-9'6'0,"0"9"4"0,4 6 6 16,-4 10-14-16,4 15 0 0,-1 16 2 0,4 3 0 15,0 4-3-15,7-4 0 16,7-3 4-16,11 3 0 16,11-3-1-16,6-3 0 15,0 3 0-15,-3 0 0 16,0 0-2-16,0-9 1 16,0-7-2-1,0-6 1-15,-4-6-6 16,-3-10 0-16,7-2-7 0,-4-10 0 0</inkml:trace>
  <inkml:trace contextRef="#ctx0" brushRef="#br0" timeOffset="103359.5505">19064 9476 34 0,'-7'6'17'0,"0"1"-16"16,7-7 23-16,4 3-23 15,3 6 0-15,3 0 2 0,4 4 1 31,-3 6-3-31,-1-3 1 16,-6 5 2-16,-8 8 1 0,-6-1 0 0,-15 3 1 16,-3 4-2-16,-4-4 0 15,0 7-2-15,-3-4 1 16,-4-2-2-16,8-10 1 16,2-10-3-16,8 1 0 15,7-7-5-15,7-3 0 16,7-3-4-16,11-3 0 15,6-6-6-15,12-10 0 16</inkml:trace>
  <inkml:trace contextRef="#ctx0" brushRef="#br0" timeOffset="103737.8064">19547 9435 40 0,'-53'10'20'0,"-17"15"-24"16,52-16 35-16,-6 7-30 16,-1 3 1-16,-3 3-1 0,-1-7 1 15,5-2-3 1,10-4 0-16,7-3 2 0,10 1 0 16,8-1-1-16,3-3 0 15,7 0 0-15,11 0 0 16,0 1 0-16,3 5 0 15,7 7 0-15,-3 6 0 16,-7 3 1-16,-8 9 1 16,-6 4 1-16,-14-1 1 15,-8 7-1-15,-7-9 1 0,-3 2 0 16,-7 4 0-16,-11 3-2 16,-3-3 1-16,-4 0-6 15,-7-1 1-15,-3-5-9 16,0-19 1-16,13-20-6 15,12-14 1-15</inkml:trace>
  <inkml:trace contextRef="#ctx0" brushRef="#br0" timeOffset="103889.7875">19255 9946 26 0,'3'7'13'16,"8"-1"-3"-16,-8-3 17 0,4 0-26 15,0 0 1-15,0 0 1 16,4 4 0-16,0-1-5 15,3 3 1-15,3 1-7 0,5-4 1 16,6 0-3-16,-7 1 0 16</inkml:trace>
  <inkml:trace contextRef="#ctx0" brushRef="#br0" timeOffset="104298.3158">19579 10003 39 0,'-56'3'19'0,"13"16"-20"0,33-13 36 0,-8 0-34 15,4 4 1-15,-4-4-1 16,11 0 0-16,4 1-2 16,6-1 1-16,8 0 0 15,10-3 1-15,-3 3-1 16,3-2 0-16,4-1 0 0,-1 3 0 16,-3 0 2-16,-6 1 0 15,-5 2 0-15,-3 0 0 31,-7-2 0-31,-7 5 1 0,-3 1 0 16,-5 2 0 0,-6 4-2-16,-3 3 1 0,-5-3-6 0,-2-6 1 15,-5-7-5-15,12-6 1 0,3-6-4 16,6-7 1-16,5-3-1 31,6 4 1-31,4-1 4 16,7 1 0-16,0-1 6 15,8 4 1-15,2-1 2 16,1 4 1-16,3 0 0 0,7 0 1 0,4 2-3 16,3 1 0-16,0-3-9 15,8 0 0-15,3-1-1 16,-8 1 0-16</inkml:trace>
  <inkml:trace contextRef="#ctx0" brushRef="#br0" timeOffset="104564.9523">19985 9837 27 0,'3'-7'13'0,"-3"20"-12"0,0-7 26 0,-3 0-26 16,-4 10 0-16,-4 0 1 16,-3 6 0-16,-7-3-3 15,3 3 1-15,1-1-2 0,3-5 0 16,3-6-7-16,4-10 1 16</inkml:trace>
  <inkml:trace contextRef="#ctx0" brushRef="#br0" timeOffset="104756.8962">20098 9608 29 0,'-11'-3'14'0,"11"3"-7"0,0 0 20 0,-3 9-26 16,-1 10 1-16,-3 15 0 16,-7 7 0-16,3 12-3 15,-3-6 0-15,0 4-1 16,0-4 0-1,0-3-7-15,3-4 0 0,4-5-1 16,4-10 0-16</inkml:trace>
  <inkml:trace contextRef="#ctx0" brushRef="#br0" timeOffset="105016.4281">19988 9993 21 0,'7'-6'10'0,"15"0"-7"0,-15-4 18 0,3 4-20 16,1 3 0-16,-1 0 0 15,5 6 0-15,2-3-2 16,1 3 1-16,-4 3 1 0,-3-2 0 16,-8 2-1-16,-6 0 1 15,-5 4 1 1,1 2 1-16,-3 1 1 16,-4 2 0-16,-4 1 0 15,-7 3 1-15,1 0-1 16,-1-4 0-16,0 7-2 0,4-3 1 0,0 6-4 15,7-9 0-15,3-4-6 16,8-8 1-16,3-4-6 16,10-16 0-16</inkml:trace>
  <inkml:trace contextRef="#ctx0" brushRef="#br0" timeOffset="105524.2874">20535 9567 27 0,'-14'0'13'0,"-18"12"-9"0,25-5 18 31,-3-1-21-31,-4 0 1 0,3 10 3 16,4 3 0-16,-4-4-5 15,8 1 0 1,3-3 4-16,3-1 1 15,1-2-1-15,6-4 1 16,1-6-2-16,3-6 0 0,4-7-1 16,-1-3 0-16,1 4-5 15,0-1 0-15,-4 4-4 0,-4 3 1 0,-3 6-2 16,-7 3 0-16,0 9 0 16,-7 1 0-16,0 9 5 15,-3 6 0-15,-4 3 6 16,0 13 0-16,-1 3 3 15,-2-3 1-15,3 3 2 16,0 0 0-16,-1 0 1 31,1 0 0-31,4-6-1 16,-1-3 0-16,4-7-2 16,-3-6 0-16,-1-9-3 15,-3-10 1-15,3-9-4 16,1-6 0-16,3-10-6 15,7-9 0-15,3-1-6 16,4-2 0-16,4 9-6 16,3 3 0-16,7 7-2 0,0-4 1 15</inkml:trace>
  <inkml:trace contextRef="#ctx0" brushRef="#br0" timeOffset="106096.0609">20803 9940 33 0,'-53'35'16'0,"39"-29"-18"16,14-3 32-16,0 0-27 16,4 3 0-1,20 1 2 1,1-7 0-16,3-3-7 15,-6 3 1-15,-1-13 5 16,-4 0 0-16,-2 1-2 0,-8-4 1 16,-4 1-1-16,-3 5 1 15,-10 4-2 1,-5 6 1-16,-9 3-1 16,-5 10 0-16,1-4-2 15,4 4 0-15,6-1-6 16,11-3 0-16,7 1-6 15,7-1 0-15,7-2-1 0,4-4 1 16,-4 0-2 0,10 0 15-1,-27 3 1-15,21 4 1 16,-4-1 8-16,0 0 0 16,-4-2 1-16,1-1 1 15,0-6-5-15,3 0 0 0,3-6-3 0,4-1 0 16,1-2-2-16,-1 3 0 15,0-1-1-15,-3 4 0 16,-1 6 0-16,-6 4 0 16,-4 2-1-16,-4 7 1 15,-3 3 0-15,-3-1 0 16,-4-2 0-16,0 3 0 16,-4 6-6-1,1-6 1-15,3-7-9 16,3 1 1-16,8-10-2 15,-1-15 0-15</inkml:trace>
  <inkml:trace contextRef="#ctx0" brushRef="#br0" timeOffset="106267.0388">21114 9890 44 0,'3'-3'22'0,"15"-22"-30"16,-11 15 45-16,0-2-37 15,7-4 0-15,7 4-1 0,0-1 0 16,1-3-5-16,2 7 1 0,-3-7-7 16,1 1 1-16</inkml:trace>
  <inkml:trace contextRef="#ctx0" brushRef="#br0" timeOffset="106424.4905">21308 9783 23 0,'-43'35'11'0,"1"21"-2"0,32-40 11 16,-1 3-17-16,-3 3 0 15,0 3-1-15,3 0 1 16,1 0-5-16,3-3 1 16,3 0-2-16,0-6 0 15,4-4-6-15,8-6 0 16</inkml:trace>
  <inkml:trace contextRef="#ctx0" brushRef="#br0" timeOffset="106968.8462">21361 10094 33 0,'-4'6'16'0,"8"0"-12"0,-4-6 28 15,3 0-31-15,-3 3 1 16,4 1 0-16,-1-1 1 16,8 0-4-1,-1 0 1-15,1 3 1 16,-4-6 1-16,0 0 0 0,-3 0 0 0,-1-6 0 31,1 3 1-31,-1 0-1 0,-3 3 0 0,4-7 0 16,-4 7 1-16,-4-6-3 15,4 3 1-15,-3 0-1 16,3 3 1-16,0 0-1 0,0 0 0 16,0 0-1-16,0 0 1 31,0 0 0-31,0 0 0 0,0 0-1 15,3 0 1-15,1 3 0 16,-1 0 0-16,4 0 0 16,-3 0 0-16,3 1-1 0,-4 2 1 15,1 3 0-15,0-2 1 16,-1-1-1-16,-3 0 1 16,0 3 0-16,-3 7 1 15,-1 3-1-15,-7 6 1 16,-3 0 0-16,0 10 0 0,-7-1-1 15,0 4 1-15,-4 3-1 16,-7-10 1-16,1 3-2 16,6-5 1-16,0-7-1 31,4-4 1-31,3-5-3 16,1-4 0-16,-1-6-5 15,4 1 1-15,4-4-7 0,-1-4 1 0,11 4-5 16,0-9 1-16</inkml:trace>
  <inkml:trace contextRef="#ctx0" brushRef="#br0" timeOffset="107359.8817">21569 10141 21 0,'-25'9'10'0,"29"1"-8"0,-4-10 13 15,3 3-13-15,4 3 1 16,0-3 2-16,4 0 1 16,-1 0-7-16,1-3 1 15,0-3 4-15,3 0 0 16,-4-6-1-1,1-4 1-15,0 1-1 16,-4-7 1-16,-4 3-1 16,-3 0 0-16,-7 4 0 15,0 3 1-15,-7 2-2 16,0 7 0-16,-4 7-1 16,0 2 1-16,4 0-3 0,4 1 0 0,6-1-7 15,1-3 1-15,10 1-6 16,7-4 0-16</inkml:trace>
  <inkml:trace contextRef="#ctx0" brushRef="#br0" timeOffset="107556.9342">21915 10003 29 0,'-22'0'14'0,"12"9"-11"16,6-6 19-16,-3 7-21 16,-3 2 0-16,-1 4 0 15,-3 3 1-15,0 0-5 16,0 6 1-16,0 6-7 16,3-9 1-16</inkml:trace>
  <inkml:trace contextRef="#ctx0" brushRef="#br0" timeOffset="107939.8984">21911 9950 27 0,'-7'-26'13'0,"25"-2"-6"0,-15 22 17 0,1 0-24 16,-4 6 0-16,0 0 0 16,3 9 1-16,-3 7-3 31,0-1 1-31,0 1-3 15,-3 3 1-15,3 3-1 16,0 0 1-16,0 0-1 0,0-3 1 16,0-7 2-16,0-2 1 15,0-4 3-15,0-6 0 16,10-6 0-16,8-7 0 16,-4 0 0-16,0 1 1 15,4-7-1-15,-1 7 0 0,1-4 0 16,-4 3 0-1,0 7-1-15,-3 3 1 16,-4 3 0-16,-4 3 0 16,-3 0-1-16,-3 7 0 15,-4 5-1-15,-4 4 0 0,1 0-5 16,3 3 1-16,0-3-9 16,7-4 0-16</inkml:trace>
  <inkml:trace contextRef="#ctx0" brushRef="#br0" timeOffset="108300.3692">22218 10006 43 0,'-14'-6'21'0,"10"-1"-20"0,4 7 34 16,0-3-34-16,0 3 0 15,4 0 0-15,3-3 0 16,3 3-2-16,1-3 1 15,3 0 0-15,-3 3 0 16,3 0 0-16,-4 0 0 16,-3 3 0-16,-3 3 0 15,-4 7 0-15,-4 6 1 16,-3 6-1-16,-3 0 1 16,-4 12 1-16,-4 7 1 15,0-3 0-15,-3 3 1 0,0 0 0 16,-4 0 0-1,1-7 0-15,-1 1 0 16,-3-3-2-16,0-13 1 16,-1-4-6-16,1-8 0 15,0-10-10-15,0 3 1 0,14-13-5 16,-4 1 0-16</inkml:trace>
  <inkml:trace contextRef="#ctx0" brushRef="#br0" timeOffset="162951.6257">20225 8915 9 0,'0'-19'4'0,"10"13"9"16,-10 6 4-16,4 0-14 16,-4 6 1-16,-4 10 3 0,-3 12 0 15,-3-3-9-15,-4 12 1 16,-4 4 5-16,0 6 1 0,1-3-3 15,3-6 1-15,3-4-2 16,0 1 0-16,4-13-2 16,0-3 1-16,0-7-4 15,4-12 0-15,-1-9-4 16,4-10 1-16,7-9-2 16,4-13 1-16,3 6 0 15,7-2 0-15,0-4 5 16,0 3 1-1,1 4 5-15,-1 6 1 16,-4 3 2-16,1 9 0 0,-4 7 2 16,-3 2 0-16,-4 20-1 15,-4 2 1-15,-3 14-3 0,-3 5 0 16,-1 10 0-16,4 9 0 16,-3-2-1-16,-1-4 0 15,4 0 0-15,4-13 0 0,3-12 0 31,3-6 1-31,4-16-1 16,1-16 0-16,-1-12-1 16,3-19 0-16,1-6-1 15,3-4 0-15,4 4-1 16,7 3 0-16,-4-1-5 16,0 11 0-16,-3 2-5 15,3 10 0-15,0 9-7 16,-3 10 0-16</inkml:trace>
  <inkml:trace contextRef="#ctx0" brushRef="#br0" timeOffset="163148.9992">20546 9213 21 0,'-28'40'10'0,"6"-2"-4"0,19-29 6 0,-4 1-12 16,0 5 1-16,0 1-1 15,0-3 1-15,0 2-2 16,3-5 1-16,1-1-3 16,3 1 0-16,0-4-3 15,3 0 0-15</inkml:trace>
  <inkml:trace contextRef="#ctx0" brushRef="#br0" timeOffset="163394.9241">20570 9297 25 0,'0'-12'12'0,"-7"21"-8"16,4-9 23-16,-4 6-25 16,0 1 0-16,-4 5 2 15,1 4 1-15,-1 0-6 16,4 2 1-16,0-5 3 0,3-4 0 16,1 1-1-16,3-1 1 0,3-3-1 15,4-2 1-15,4-1-2 16,3-3 0-16,4-7-5 15,-1-5 1-15,12-10-8 32,6-6 0-32,7-4-2 15,1-2 1-15</inkml:trace>
  <inkml:trace contextRef="#ctx0" brushRef="#br0" timeOffset="164131.7404">20987 8987 35 0,'-14'3'17'0,"-4"0"-20"0,11 0 35 0,0 3-31 16,-14 1 0-16,3 2 2 15,0 4 0-15,1 2-4 16,3 7 0-16,3 0 2 16,1 0 1-16,2 3-1 15,5 0 0-15,-1 4-1 16,4-4 1-16,-3 6-1 15,3 0 1-15,0-5-1 16,-4-1 1-16,1-10-1 16,3 1 1-16,0 0-1 0,0-13 0 0,7-3-1 15,3-13 1-15,5-9-1 16,2-12 0-16,1-10-1 16,0-6 1-16,-1 12 0 15,4 4 0 1,4 5 1-1,-4 4 1-15,0 6-1 16,0 4 1 0,1 9 0-1,-5 6 0-15,-3 6 1 16,-7 9 1-16,-7 11-2 16,-3 5 1-16,-4 0-4 0,0 4 1 0,-4-1-4 15,1 4 0-15,-1-4-3 16,0-9 1-16,1-3-1 15,-1-9 0-15,4-7 2 16,0-6 1-16,4-9 3 16,3-1 1-16,0-2 2 15,3 2 0-15,4-2 1 16,0 3 1-16,0-4-1 16,0 4 1-16,0 2 0 15,1 1 1-15,-1 3-2 16,-4 0 1-16,-3 3-1 15,0 3 1-15,-3 6 0 16,-4 7 0-16,-4 0 0 16,-3 6 0-16,3 0 0 15,1-4 1-15,3-2 0 16,0-3 0-16,3-1-1 16,1 1 1-16,3-4-2 15,3-3 0-15,1-2-1 16,3-4 1-16,3 0-4 15,4-4 1-15,0-8-6 0,4-1 0 16,3-9-7-16,0-3 1 16</inkml:trace>
  <inkml:trace contextRef="#ctx0" brushRef="#br0" timeOffset="164550.7021">21392 8996 29 0,'-10'-3'14'0,"13"-6"-5"0,-3 2 18 0,7 1-27 0,4 3 1 16,3-3 0-16,-3 3 0 15,6-4-1-15,-3 1 0 32,4 0 1-32,-4 6 0 0,0 0-1 15,0 0 1-15,-3 3-1 16,-4 0 1-16,-3 3-2 0,-4 4 1 15,-4 2-3-15,-3 1 0 16,-4 6-2-16,1-4 0 16,-1 7 0-1,-6-3 0-15,-1-3 1 16,0 3 0-16,1-4 4 16,3 4 0-16,3 0 3 15,0-3 1-15,4-4 0 16,0 4 1-16,4-7 0 15,3 1 0-15,3-7-1 16,4 0 0-16,0-6-3 0,4-10 1 0,0 1-6 16,-1 2 1-16,1-2-6 15,-1-1 0-15,-3 1-3 32,0-1 1-32</inkml:trace>
  <inkml:trace contextRef="#ctx0" brushRef="#br0" timeOffset="164768.7111">21392 9194 29 0,'-28'44'14'0,"7"-4"-8"0,18-27 28 16,-1-4-31-16,-3 4 0 0,3-4 3 16,1 7 0-16,6-3-7 0,4-1 0 31,4-6 5-31,3 1 1 0,0-7-2 16,7-3 1-16,-3-7-2 15,0-2 0-15,-1-1-3 16,1 0 1-16,-4-2-6 15,0-1 0-15,0 4-9 16,0-4 1-16,1 0-1 16,-1 1 0-16</inkml:trace>
  <inkml:trace contextRef="#ctx0" brushRef="#br0" timeOffset="165252.075">21858 9068 29 0,'-18'3'14'0,"15"1"-11"16,-1 5 27 0,-3 10-29-16,-3 3 1 15,-4 6 2-15,0 7 1 0,-1-1-5 0,1 4 1 16,4-4 2-16,-1-9 1 15,1 0-1-15,-1-3 1 32,0-6-1-32,1-4 0 15,-1-2-2-15,1-4 1 0,-1-9-1 16,8-10 1-16,3-12-2 16,3-6 1-1,4-7-1-15,4-6 0 0,3 1-1 16,11 5 1-16,3 10-1 15,0 3 1-15,4 3 0 16,-1 6 0-16,1 3 0 16,0 7 1-16,-4 6 0 15,-3 6 0-15,-7 10 0 16,-1 6 1-16,-3 6 0 0,-7 7 0 16,-3 2 0-16,-1 7 0 15,-3-6-1-15,-3 0 1 16,-1-4-8-1,1-6 1-15,3 4-11 16,3-4 0-16,8-9-1 16,-11 0 1-16</inkml:trace>
  <inkml:trace contextRef="#ctx0" brushRef="#br0" timeOffset="337497.4436">17191 9786 19 0,'-4'-9'9'0,"-10"3"0"0,11 6 9 0,-4 9-16 16,-4 10 1-16,-3 15 3 15,0 1 0-15,-4 9-6 32,4 9 0-32,0 7 5 15,3 9 1-15,4 15-2 16,4-2 1-16,-4-4-2 16,7-2 0-16,0-7-1 15,3-10 1-15,4-9-2 0,0-9 1 0,0-10-6 16,4-15 1-16,3-6-8 15,4-10 0-15,3-13-3 16,4-9 1-16</inkml:trace>
  <inkml:trace contextRef="#ctx0" brushRef="#br0" timeOffset="337718.3532">17639 9871 24 0,'-18'-16'12'0,"-13"35"-4"0,20-9 20 16,-10 5-26-16,-4 4 1 16,-3 3 0-16,-7 3 1 15,-1 7-5-15,1-1 0 16,7 0 3-16,3 1 1 0,0-4-7 16,8 6 1-16,3-12-8 15,7-6 1-15</inkml:trace>
  <inkml:trace contextRef="#ctx0" brushRef="#br0" timeOffset="337885.7107">17406 10066 29 0,'14'-10'14'0,"7"-12"-11"16,-7 16 19-16,4 0-22 15,3-1 1-15,4 1 0 16,0 3 0-16,-1-3-3 15,-2-1 0-15,-1 7-7 16,-4 0 1-16</inkml:trace>
  <inkml:trace contextRef="#ctx0" brushRef="#br0" timeOffset="338494.4419">17505 10141 25 0,'-18'3'12'0,"15"-6"-11"0,3 3 14 15,3-3-15-15,4-4 1 16,4-2-1-16,-1 3 1 16,1-1-1-16,0 1 0 15,-4 0-1-15,0 3 0 16,-7 3-1-16,0 0 0 16,3 6 0-16,-3 3 0 15,-3 1 1-15,3 2 0 16,-4 10 2-1,-3 7 0-15,0 2 2 16,0 3 0-16,0 4-1 16,-4 0 1-16,1-1-2 15,-4 4 1-15,0-3-1 16,3-10 0-16,0 0-4 16,1-6 1-16,-1-6-5 0,1-4 1 15,-1-5-2-15,0-7 1 16,-3 0 1-1,4-7 0-15,3-5 7 16,0 2 0-16,3-8 4 0,8 5 1 16,6 0 1-16,1 1 1 15,6-1-2-15,1 1 0 16,7-1-3-16,-4-2 1 0,0 2-3 16,4 4 1-16,-4 2-4 0,-3 7 1 15,-4 4-4-15,-11 8 1 31,-6 4-1-31,-8 12 1 16,-6-6 1-16,-5 3 1 16,-2 0 5-16,-5 3 0 15,1-3 4-15,7-6 0 0,7-3 2 16,3-4 0-16,4-5-2 16,7-4 1-16,11-3-3 15,7-6 0-15,3-7-3 16,10 0 1-16,5-5-6 0,-1-7 0 15,0-10-11-15,1-3 1 16</inkml:trace>
  <inkml:trace contextRef="#ctx0" brushRef="#br0" timeOffset="338706.2611">17812 10128 36 0,'-25'10'18'0,"25"-10"-7"15,0 0 21 1,7-7-29 0,4-2 0-16,3 0 0 0,3-4 1 15,12 0-5-15,6-2 0 16,4-4 2-16,0 3 0 16,-1 1-8-16,-6 2 1 15,-4-3-8-15,-6 4 1 16</inkml:trace>
  <inkml:trace contextRef="#ctx0" brushRef="#br0" timeOffset="338946.6615">17974 10050 30 0,'-18'41'15'0,"8"-1"-5"0,10-36 18 0,0 2-25 16,3 3 1-16,4-3 4 15,4-2 0-15,3-4-9 16,4-7 1-16,-1-2 6 15,1-7 0-15,0-6-2 16,-1 0 1-16,1 0-3 16,-4 0 1-16,-3-3-4 15,-4-3 0-15,-4 3-5 16,-3 6 0-16,-3 0-5 16,-1 10 1-16,-3 3-7 15,-7 6 0-15</inkml:trace>
  <inkml:trace contextRef="#ctx0" brushRef="#br0" timeOffset="339150.2835">17847 10015 25 0,'-21'22'12'0,"3"28"-2"0,15-37 16 15,-4 15-23-15,0 13 1 16,0 9 2-16,-4 10 1 16,4-4-8-16,0-6 1 0,3 1 4 15,4-11 1-15,4-5-2 16,3-7 0-16,0-6-1 15,4-6 0 1,3-7-7-16,0-9 1 16,3-6-8-16,12 0 0 15,6-13-2-15,0-6 0 0</inkml:trace>
  <inkml:trace contextRef="#ctx0" brushRef="#br0" timeOffset="340267.3091">18263 9896 31 0,'-3'0'15'0,"-4"41"-11"0,7-32 28 16,-4 13-32-16,-3 7 1 16,0 5 1-16,0 10 0 0,0 9-3 15,0-3 1-15,0-3 1 16,0-6 0-16,3-3-1 16,1-10 1-16,3-9-3 15,0-10 1-15,0-9-1 16,0-15 0-16,0-20 0 15,0-3 1-15,3-12-1 16,4 0 1-16,4-6 2 16,3 12 0-16,0-6 0 15,4 12 1-15,3 7 1 16,0 6 0-16,0 6 0 16,0 6 0-16,-3 7-1 15,0 9 1-15,-1 6-1 16,-6 7 0-16,-4 0-1 15,-7 6 0-15,0 6-2 16,-4 0 1-16,-3 0-5 16,0-2 0-16,-3 2-2 15,-1 0 1-15,-3 0-1 16,0-6 0-16,0-3 2 16,0-3 0-16,0-7 5 15,3 0 0-15,4-2 3 16,0-4 0-16,3-3 0 0,4-6 1 15,0-4-1-15,4-2 1 16,3-1-3-16,4-3 1 0,-1 1-3 16,1-7 1-16,-1-3-4 15,1 3 0-15,0 0-5 16,-4 6 1-16,-7 0-1 0,0 7 1 16,-4 3 2-16,-3 9 1 15,-4 3 5-15,1 7 1 16,-1 6 4-16,1-1 1 15,-1 4 0-15,4 3 1 16,0 4-2-16,3 2 0 31,-3 3-2-31,4 1 1 16,-1-7-2-16,1 4 1 16,-1-4-1-16,1 0 1 15,3-6-2 1,3-10 1-16,1-5-1 0,3-7 0 15,3-7-1-15,5-5 1 16,-1-1-1 0,0-5 0-16,-4-1 0 15,1 3 0-15,-4 4 0 16,-3 2 0-16,-8 7 0 0,-3 6 0 16,-4 10 1-16,-3 2 0 0,0 7 1 15,0 0 0-15,0 3 1 16,3 0 0-16,1-9 1 31,3 3 0-31,0-7-2 16,3-2 1-16,4-7-1 15,4 0 1-15,3-6-2 0,3-6 0 0,8-4-1 16,3-3 1-16,0 1-1 16,4-4 1-16,-4 3-1 15,0 4 1-15,4 2-3 16,-4 4 1-1,-3 3-4-15,-8 0 0 16,-6 3-5-16,-8 6 1 0,-3 0-6 0,0 7 1 16</inkml:trace>
  <inkml:trace contextRef="#ctx0" brushRef="#br0" timeOffset="340472.2113">18274 10552 25 0,'-4'3'12'0,"1"-6"-2"0,3 3 16 0,-4 3-25 16,1 3 0-16,-4 7 1 0,0 2 0 0,0 4-3 15,0 3 1-15,-1-6 1 16,1 2 0-16,4-2-2 16,-1-6 0-16,4-1-7 15,0-6 1-15,0-3-3 31,7-6 1-31</inkml:trace>
  <inkml:trace contextRef="#ctx0" brushRef="#br0" timeOffset="340622.6809">18316 10561 29 0,'4'3'14'0,"-8"19"-11"0,1-13 26 16,-4 7-28-16,0 3 0 15,0 0 0-15,-1 6 1 16,1 9-3-16,4 4 1 15,-1-7 0-15,4-2 0 16,4-4-10-16,3-7 1 0</inkml:trace>
  <inkml:trace contextRef="#ctx0" brushRef="#br0" timeOffset="341093.1091">18676 10624 31 0,'-35'12'15'0,"24"16"-5"0,4-21 19 15,-3 2-24-15,-1 4 0 16,-3 6 2-16,0 6 0 15,0-3-9-15,-4-7 0 16,0-2 6-16,8-7 0 16,3-9-2-16,0-13 0 15,7-3-1-15,3-9 0 16,8-9-1-16,6 2 1 16,8-9-1-16,0 3 0 15,3 1-1-15,0 5 1 0,-3 10 0 0,-4 6 0 16,0 7 0-16,-3 12 0 15,-4 6 1-15,-3 13 0 16,-8 6 0-16,-6 9 0 16,-1 4 0-16,-3 9 0 15,-11 13 0-15,4 12 0 16,0 0-6 0,4-9 0-1,3-10-9-15,7-3 0 16,0-6-2-16,0-13 0 0</inkml:trace>
  <inkml:trace contextRef="#ctx0" brushRef="#br0" timeOffset="341725.1053">18771 10915 38 0,'-21'29'19'0,"11"-14"-20"0,10-15 35 0,3-6-34 31,4-3 1-31,4-4-1 16,6-6 1-16,5-6-1 0,-1-3 0 16,3 6 0-1,-2 0 0-15,-5 3 0 16,-3 7 0-16,-3 15 2 16,-8 6 1-16,-6 10 1 15,-8 12 0-15,1 4 1 0,-1 2 0 16,4-2 0-16,4-7 1 15,3-6-3-15,3 0 1 16,4-16-2-16,4 1 1 16,3-11-2-16,0-8 0 15,0-7-5-15,7 0 0 16,0 1-6-16,-3 2 0 16,0 3-7-16,-1 4 0 0,1 9 0 15,-4 6 0-15,-3 4 11 16,-4 2 0-16,0-2 9 15,0 2 1-15,0-3 8 16,0-2 1-16,0-1 2 16,4-6 0-16,3-3-7 15,0-7 0-15,3-8-4 0,1-4 0 0,0-3-3 32,-4 3 0-32,-7 6-1 15,-7 7 1-15,-4 5-1 16,-10 11 1-16,-7 5-1 15,-4 13 1-15,-10 4 0 16,7 2 1-16,3 0-1 0,4 7 1 0,7-4 0 16,3 1 0-16,4-7-1 15,4-3 1-15,3-6-2 16,10-3 1-16,4-10-5 16,4-6 1-16,3-9-8 15,7-7 0-15,4-9-6 16,3-13 0-16</inkml:trace>
  <inkml:trace contextRef="#ctx0" brushRef="#br0" timeOffset="342109.9689">19445 10599 39 0,'-18'15'19'0,"4"23"-9"16,7-26 30-16,-3 10-36 15,-1 22 0-15,-3 6 3 16,0 13 0-16,-4 0-8 0,4 0 0 15,4-1 6-15,-1-8 1 16,4-10-3-16,0-13 1 16,3-3-2-1,4-9 0-15,4-10-1 16,3-9 0-16,4-6-1 16,3-3 0-16,0-4 0 15,3 1 0-15,1-1-1 0,-4 4 0 0,0 2 0 16,-3 7 1-16,-8 7 0 31,-3 5 1-31,-3 7 0 0,-4 3 1 16,-4 3 0-16,1 3 1 15,-1 0-1-15,0-2 0 16,1-1-1-16,-1-3 1 16,1-10-3-16,-1-6 1 15,1 1-6-15,2-17 0 16,1-2-7-16,7-7 0 15,4-3-8-15,7-13 1 16</inkml:trace>
  <inkml:trace contextRef="#ctx0" brushRef="#br0" timeOffset="342336.0384">19625 10658 39 0,'21'-22'19'0,"4"10"-8"0,-18 12 26 0,4 3-33 16,-1 6 0-16,1 10 4 15,-4 16 0-15,-7 27-8 16,-4 14 0-16,-6 14 7 16,-12 8 0-16,-9 11-2 15,-1-2 1-15,0-7-3 16,-3-9 1-16,-4-9-3 0,0-13 1 16,-3-10-9-16,3-12 1 15,-10-12-13-15,-1-16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1:09:33.57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13183 8172 18 0,'-14'3'9'0,"7"3"-2"0,4-3 10 0,-4 6-16 15,-4 10 1-15,-7 6 2 16,-6 4 1-16,-8 5-5 15,4 4 0-15,3-7 3 16,7-6 0-16,8-9 0 16,10-7 0-16,10-6-2 15,4-6 1-15,4-3-2 16,0 3 1-16,-1 0-1 16,-3 0 1-16,-3 3 0 15,-4 3 0-15,-3 6 0 16,-8 4 1-1,1 2 0-15,-4-2 0 0,-4 9 1 16,0 0 0-16,1 6-1 16,3-6 1-1,3 0-1-15,4-6 0 16,4-7-1-16,3-3 1 16,3-9-2-16,4-6 1 0,1-4-3 15,-1-3 0-15,0 4-4 16,-7 12 1-16,-4 6-4 15,-3 13 0-15,-7 9 0 16,-3 13 0-16,-11 0 3 16,-8 0 0-16,1-7 5 15,3 1 1-15,4-4 5 16,4-3 0-16,3-3 2 16,3-6 1-16,4-3 0 15,3-4 0-15,4-2-2 16,7-10 0-16,8-13-2 15,6 4 0-15,7-13-6 0,7-10 1 16,0-5-8-16,1-7 0 16,6 0-4-16,-3 3 0 15</inkml:trace>
  <inkml:trace contextRef="#ctx0" brushRef="#br0" timeOffset="222.2479">13360 8322 48 0,'-21'-3'24'0,"17"12"-27"0,4-9 45 0,0 0-41 16,7 0 0-16,4 0 0 16,6-3 0-16,4 0-1 15,1-3 0-15,13-7-4 16,0-2 0-16,0-7-6 15,1 3 1-15,-8 3-5 16,0 0 0-16</inkml:trace>
  <inkml:trace contextRef="#ctx0" brushRef="#br0" timeOffset="520.2886">13575 8184 30 0,'-21'31'15'0,"-29"23"-16"0,43-45 24 0,-3 10-23 16,-4 3 1-16,-1 9-6 15,1 1 1-15,0-1 0 16,-3 3 1-16,3 1-5 16,-1 3 0-16,1 2 3 47,-14-52 5-47,39 68 4 0,-25-18 0 15,3-13 5-15,4-12 0 16,7-10 3-16,3-10 1 0,4-5-6 15,4-7 0-15,3-6-4 0,0 0 0 16,4 6-6 0,0 6 0-16,3 1-6 0,-4 3 1 15,-3 9-5-15,-6 15 0 16</inkml:trace>
  <inkml:trace contextRef="#ctx0" brushRef="#br0" timeOffset="897.7405">13346 8886 27 0,'-18'16'13'0,"-3"-3"-7"0,17-13 21 16,1 0-24-16,-1 0 0 16,1-3 1-16,3-1 1 15,0-2-6-15,3 0 0 0,4-7 4 16,4-2 0-16,3-7-2 16,4 0 1-16,3-3-2 31,0 0 1-31,4-1-1 0,13 1 1 0,-9 7-1 15,-1 2 1-15,-3 10-1 16,-4 3 0-16,-7 6 1 16,-4 6 0-16,-10 4-1 15,-7 5 1 1,-10 7 0-16,-1 1 0 16,-3-4-1-1,-4-1 1-15,1 5 0 0,2-4 0 16,1-4 1-16,4-2 0 15,6-7 0-15,4-2 0 0,3-4 0 16,4-3 1 0,11-6-2-16,7-4 1 0,13-9-8 15,5-6 0-15,2-3-9 16,8 0 0-16</inkml:trace>
  <inkml:trace contextRef="#ctx0" brushRef="#br0" timeOffset="1173.4774">14058 8128 43 0,'-32'0'21'0,"15"28"-20"0,13-19 29 15,-3 7-29-15,-7 9 0 16,-4 0 1-16,-3 10 1 16,-10 8-4-16,2 1 1 15,-2 7 0-15,-5 2 0 0,1-3-5 32,0-6 0-32,7-10-8 0,10 1 0 15</inkml:trace>
  <inkml:trace contextRef="#ctx0" brushRef="#br0" timeOffset="1362.3902">13758 8513 43 0,'7'-9'21'0,"11"3"-16"15,-7-4 35-15,3 1-38 16,3-4 0-16,5 4 1 16,-1-4 1-16,3 4-5 0,8 0 0 15,-7 2 2-15,7-2 1 16,-4 3-8-16,0 2 1 15,-7 8-7-15,-7 2 1 16,-7 6-5-16,-10 7 1 16</inkml:trace>
  <inkml:trace contextRef="#ctx0" brushRef="#br0" timeOffset="1741.6505">13889 8607 37 0,'-35'13'18'0,"20"-22"-13"0,15 5 34 15,0-2-37-15,0-3 1 0,4-1 0 16,3-5 1-16,4-1-6 31,3 3 1-31,0 4 0 16,4 0 1-16,3 2-6 0,-7 4 0 0,-4 6-5 15,1 13 1-15,-4 9-3 16,-7 10 1-16,-4 2 4 31,-3 7 1-31,0 0 7 0,0-6 0 16,4-4 7-16,-1-6 0 15,4-3 3-15,0-6 1 16,4-6-2-16,-1-7 1 16,1-3-3-16,3-3 1 15,0-6-3-15,0 0 0 0,-3-7-2 16,-1 4 1-16,-6-1-2 16,-5 1 1-1,-2-1-1-15,-4 4 0 0,0 6-1 0,0 3 0 16,7 0-7-16,3 1 0 15,11-4-9-15,14-4 1 16,-7 4-2-16,18-9 0 0</inkml:trace>
  <inkml:trace contextRef="#ctx0" brushRef="#br0" timeOffset="2001.7394">14457 8394 46 0,'0'3'23'0,"14"-6"-28"0,-7 0 46 0,4 0-40 16,3 0 1-16,3-4-1 15,8-2 1-15,7 0-5 16,0-4 0-16,-1 4-5 16,1-7 0-16,3 3-6 15,-14-2 0-15</inkml:trace>
  <inkml:trace contextRef="#ctx0" brushRef="#br0" timeOffset="2207.4319">14482 8244 39 0,'-25'18'19'0,"14"-5"-12"0,11-7 32 16,-3 1-38-16,3 2 0 15,-4 3 0-15,4 4 1 16,-3 9-3 0,3 0 1-16,0 0-4 15,0 4 0-15,0 5-6 16,-4 4 0-16,4 6-4 15,0-4 1-15</inkml:trace>
  <inkml:trace contextRef="#ctx0" brushRef="#br0" timeOffset="2397.6378">14245 8880 57 0,'-3'6'28'0,"3"-15"-33"15,3 9 59-15,8-6-52 16,3-4 1-16,4-5 1 15,3-1 0-15,7-6-6 16,4-3 1-16,6-6-2 16,8-4 0-16,4 1-10 0,3-7 1 15,7 6-7-15,-4 4 1 16</inkml:trace>
  <inkml:trace contextRef="#ctx0" brushRef="#br0" timeOffset="2582.1597">14930 8350 52 0,'-4'-9'26'0,"25"-13"-23"0,-10 22 46 0,-1-6-49 15,4-1 1-15,4-2-1 16,0-4 1-16,3 1-4 31,-3-4 0-31,3 0-4 16,0 1 1-16,0 2-6 15,-3 1 0-15,-11 2-5 16,-7 4 1-16</inkml:trace>
  <inkml:trace contextRef="#ctx0" brushRef="#br0" timeOffset="2754.0429">15067 8269 40 0,'-14'6'20'0,"11"7"-20"16,-1-7 36-16,0 3-34 16,-3 7 1-16,0 9 0 15,-3 3 1-15,-1 0-5 16,-3 16 0-16,0 6 3 15,0 4 0-15,3-7-5 16,1 3 1-16,3-9-6 16,3-10 1-16,4-3-7 15,7-6 0-15</inkml:trace>
  <inkml:trace contextRef="#ctx0" brushRef="#br0" timeOffset="2907.6087">14990 8585 49 0,'3'10'24'0,"4"-10"-28"0,-3 0 45 16,3 3-40 0,0 3 0-16,3-3-5 15,1 1 0-15,3-1-3 16,0-3 1-16,11 3-8 16,3-6 1-16</inkml:trace>
  <inkml:trace contextRef="#ctx0" brushRef="#br0" timeOffset="3110.7545">15473 8231 46 0,'-4'0'23'0,"11"13"-24"15,-3-10 40-15,-1 6-39 16,1 4 1-16,3-4-1 15,0 1 1-15,0 2-8 16,0 1 1-16,-3 2-7 16,-1 7 0-16</inkml:trace>
  <inkml:trace contextRef="#ctx0" brushRef="#br0" timeOffset="3469.7289">15279 8504 44 0,'-32'0'22'0,"43"-3"-13"0,-11 3 35 0,7-3-42 16,7-1 0-16,3-2 1 0,5 0 1 16,2-3-5-1,5-4 0-15,2 0 1 16,5 4 1-16,-5 0-4 16,1 2 1-16,-4 4-3 15,-3 3 0-15,-4 3 0 16,-7 7 1-16,-3 2 2 15,-8-2 0-15,-6 5 2 16,-4 4 1-16,-7 9 2 16,-4 4 1-16,0 5 0 15,-3 4 1-15,-3 3 0 16,-5-3 1-16,-2-4-1 0,-8-5 0 16,7-4-1-16,0-6 1 15,1-3-5-15,-5-3 0 16,8-4-9-16,3-3 0 15,4-9-8-15,4-3 0 0,-5-9-3 16,5-7 1-16</inkml:trace>
  <inkml:trace contextRef="#ctx0" brushRef="#br0" timeOffset="3661.6482">15247 8686 42 0,'-14'-13'21'0,"42"13"-14"15,-17 0 42 1,3 7-42-16,4 2 0 15,3 3 3-15,3 7 1 16,5 13-14-16,6-7 0 0,7 3 9 16,1 3 0-1,2 4-6-15,5-4 1 0,-1-6-12 16,1 0 1-16,-1-9-10 16,-10 0 0-16</inkml:trace>
  <inkml:trace contextRef="#ctx0" brushRef="#br0" timeOffset="14192.0315">12502 12957 35 0,'11'6'17'0,"49"10"-7"0,-39-23 17 0,4 4-23 16,3 3 0-16,4-3 2 16,7-6 0-16,-1-4-8 15,5-9 0-15,6-3 6 16,4-3 0-16,0 3-5 16,-11 0 0-16,-10 3-7 15,-7 0 1-15,-15 6-8 16,-10 7 1-16</inkml:trace>
  <inkml:trace contextRef="#ctx0" brushRef="#br0" timeOffset="14314.0993">12735 12872 25 0,'-31'35'12'0,"23"-4"-4"0,8-28 13 15,0 3-21-15,4 1 1 16,0 2 0 0,-1-3 1-16,4-6-6 15,4 0 0-15,-1 0-4 16,8-9 0-16</inkml:trace>
  <inkml:trace contextRef="#ctx0" brushRef="#br0" timeOffset="14485.7676">13099 12762 32 0,'-14'7'16'0,"-18"5"-13"0,21-6 26 0,-10 7-28 15,0 9 1-15,0 0 0 16,-4 0 1-16,0 0-5 0,1 12 1 15,2-2-3 1,1 5 0-16,0-2-7 16,0-1 1-16</inkml:trace>
  <inkml:trace contextRef="#ctx0" brushRef="#br0" timeOffset="14655.5837">12647 13317 31 0,'-14'3'15'0,"10"4"-7"0,4-7 23 0,7 0-29 16,1 0 0-16,2 0 0 31,4-3 1-31,0-7-4 0,8-2 1 16,2-7-1-1,1-3 1-15,0-3-7 0,-1 6 1 16,-3-3-6-16,-3 6 0 16</inkml:trace>
  <inkml:trace contextRef="#ctx0" brushRef="#br0" timeOffset="14809.0879">12845 13164 29 0,'-29'12'14'0,"1"20"-9"0,21-23 21 0,-3 10-25 16,-5-3 0-16,1 2 0 15,-3 4 0-15,3 0-3 16,-4 0 0-16,0-3-3 16,4 0 1-16,4-4-6 15,3 4 1-15</inkml:trace>
  <inkml:trace contextRef="#ctx0" brushRef="#br0" timeOffset="15103.1607">12640 13499 25 0,'14'7'12'0,"-10"-17"-5"0,-1 4 19 15,1-4-24-15,3-2 0 16,0-4 1 0,3-3 1-16,1 1-5 15,3-4 0-15,4 6 3 0,-1 3 1 0,1 1-2 16,0 2 1-16,-4 7-1 15,-7 0 1-15,-4 6 0 16,-6 10 0-16,-4 6 1 16,-4 3 0-16,1 6 0 15,-1-3 1-15,0-9-1 16,1-4 1-16,3 4-2 16,3-4 0-16,4-2-1 15,4-10 1-15,6 3-3 16,8-9 0-16,7-10-8 0,6-9 1 15,19-10-7-15,13-15 1 16</inkml:trace>
  <inkml:trace contextRef="#ctx0" brushRef="#br0" timeOffset="15524.1533">13296 12903 3 0,'-21'10'1'0,"10"-1"8"0,11-6-16 0,0 1 9 16,0-1 0-16,4-3 6 0,0 3 0 15,-1-3-7-15,1 3 1 16,-4 0 7-16,0 0 0 16,-4 0 1-16,1 0 0 15,-1-3-2-15,0 0 1 16,1 0-2-1,3 0 0-15,0 4-2 16,3-1 0-16,-3-3-1 0,4-3 0 16,0-4-1-16,-4 7 0 15,0 0-1-15,0 0 1 16,-4 0-1-16,0 0 1 16,4 0-2-16,0 0 1 0,0 3-2 15,4-3 1-15,3 0-1 16,7-3 1-16,4-3 0 15,-1-3 0 1,5-4 0-16,-1 1 1 0,0-1-1 16,0-3 1-1,4 1-5-15,-4 2 1 16,0 4-9-16,-3 2 0 16,-8 4-7-16,1 3 0 0</inkml:trace>
  <inkml:trace contextRef="#ctx0" brushRef="#br0" timeOffset="15721.4911">13399 12806 30 0,'-15'6'15'0,"12"-2"-6"16,3-4 16-16,0 3-25 0,0 3 1 16,0 3 0-16,0-2 0 15,0 8-2 1,-4 4 0-16,1-3-3 15,-1 12 0-15,-3 0-6 0,0 1 0 16</inkml:trace>
  <inkml:trace contextRef="#ctx0" brushRef="#br0" timeOffset="16207.9957">13204 13255 38 0,'-24'18'19'0,"20"-18"-18"16,4 0 32-16,0 0-30 15,7-3 1 1,4 0 0-16,-1-6 1 15,5-10-7-15,2 0 1 16,4-6 3-16,4-3 1 0,0-10-7 16,3 1 0-16,0 5-6 15,4 1 1-15,7 3-5 16,-11 3 1 0,0 3 2-16,-7 6 0 0,-6 3 9 15,-8 4 0-15,-7 3 7 0,-7 3 0 16,-4 6 5-16,-3 6 1 15,-4 4-2-15,-7 12 0 16,-3 9-4 0,-3 7 1-16,-1 3-3 15,4 6 0-15,-1-9-2 0,1 0 0 16,3-4-1-16,8-2 1 16,6-4-1-16,8-6 0 15,3-3 0-15,0-6 0 16,7-7-1-16,3-3 1 15,4-9 0-15,4-3 0 16,3-3 0-16,-3-1 0 16,-4 1 1-16,0 3 0 15,-3-7 0-15,-8 7 1 16,-3 3-1-16,-3 3 1 16,-4-4-1-16,0 4 1 15,-1-6-6-15,5-3 0 16,3-7-8-16,7-3 1 15,4-6-3-15,3 0 1 0</inkml:trace>
  <inkml:trace contextRef="#ctx0" brushRef="#br0" timeOffset="16510.8529">13631 12866 28 0,'18'-32'14'0,"7"-2"-6"0,-18 28 24 16,0-1-29-16,3 4 0 15,1 0 3-15,0 0 1 16,-1 0-8-16,1 6 0 15,-1 3 6-15,-3 4 0 0,-3 2-2 32,-4 7 1-32,0 0-2 15,0 3 0-15,0-3-1 16,0-4 1-16,0 1-2 16,0 0 1-16,0 2-1 0,3 4 1 15,-3-9-1 1,0 3 0-16,0-7 0 0,0 4 1 15,-3-4-2-15,-1-6 1 16,-3 0-5-16,0-9 0 0,0-7-5 16,0-2 0-16,-3-1-6 31,2-3 0-31</inkml:trace>
  <inkml:trace contextRef="#ctx0" brushRef="#br0" timeOffset="16676.118">13674 12831 44 0,'-7'-3'22'0,"7"16"-19"0,0-7 39 0,-4 10-39 15,-3 2 0-15,-4 26 2 16,-3 13 1-16,-3 15-8 16,-8 0 1-16,0 0 4 15,8-3 0-15,3-19-5 16,10-9 0-16,11-6-11 16,4 2 1-16,10-21-4 15,-7 0 0-15</inkml:trace>
  <inkml:trace contextRef="#ctx0" brushRef="#br0" timeOffset="17068.2743">14023 12960 36 0,'-14'28'18'0,"21"25"-16"0,0-40 28 16,14 3-28-16,7-7 1 16,8-3 2-16,6-9 0 15,-3-13-6-15,0-9 1 0,-4 3 4 16,-3-3 0-16,-4-3 0 15,-4-3 0-15,-6-1-1 16,-11 4 0-16,-7 3-1 16,-7 9 0-16,-11 4-1 0,-10 2 1 15,-7 10-2-15,0 10 1 16,-4 6-3-16,4 6 0 16,3-4-6-16,7 7 0 15,4 7-8-15,10-7 0 16</inkml:trace>
  <inkml:trace contextRef="#ctx0" brushRef="#br0" timeOffset="17243.463">14143 13157 34 0,'-11'13'17'0,"1"3"-8"16,3-10 21-16,-7 3-26 0,-4 13 0 15,0 0 1 1,-3 0 0-16,0 3-7 0,-4 3 0 15,4 4 4 1,0-7 1-16,3-3-10 16,8-3 0-16,6-13-7 15,4-6 1-15</inkml:trace>
  <inkml:trace contextRef="#ctx0" brushRef="#br0" timeOffset="17368.4574">14245 13255 46 0,'25'9'23'0,"3"22"-27"0,-21-24 38 16,0 2-34-16,0 4 0 16,7-1-24-16,8 4 0 15</inkml:trace>
  <inkml:trace contextRef="#ctx0" brushRef="#br0" timeOffset="18323.4954">14778 12853 38 0,'-28'41'19'0,"21"12"-13"0,10-43 23 16,8 2-26-16,10 10 1 16,4-3 1-16,-1-6 1 15,1-7-7-15,0-12 0 0,3-4 4 16,0 1 1-16,-7-7-2 16,-3-3 0-16,-4-3-1 15,-7 0 1-15,-7 4-2 16,-3 5 1-1,-8 7-1-15,0 6 1 0,-3 6-2 16,4 0 1-16,-1 1-1 16,4-1 1-16,-4 0-1 15,8-3 1-15,3 0-1 16,0 1 1-16,0-4 0 16,7 0 0-16,4-4-3 0,-1 1 0 15,1 3-6-15,-4 3 1 16,0 4-7-16,-7-1 1 15,-4 10-1-15,-3 2 0 16,-3 11 11 0,-4 5 4 15,-4-24 7-15,-3 21 1-16,10-9 7 15,8-3 0-15,3-13 0 16,0-6 0-16,7-13-10 0,3-9 0 0,4 4-10 15,4 2 1-15,-4-3-5 16,-3 10 1-16,-4 9-2 16,-4 6 1-16,-3 7 0 15,-3-1 0-15,-1 4 8 16,-3 3 0-16,0 3 4 16,0 3 1-16,4 3 0 15,-8-3 1-15,4 3 0 16,0-3 0-16,3 0-3 0,1 0 0 31,3-3-2-31,0-3 1 16,0-3-1-16,3-10 1 0,4-6-1 15,0-6 1-15,4-4-1 16,0-2 0-16,-4-7 0 16,-4 0 0-16,-3 0-1 15,-3 10 1-15,-4 12 0 16,-4 7 0-1,-10 2 3-15,0 7 1 0,-4 3 1 16,4 3 1-16,-4 0 2 16,4 6 0-16,7-9 1 15,7-3 0-15,3-9-3 16,11-1 1-16,11 4-3 16,3-1 1-16,11-6-3 15,14-9 0-15,17-9-8 16,22-7 1-16,7 0-13 15,6 0 0-15</inkml:trace>
  <inkml:trace contextRef="#ctx0" brushRef="#br0" timeOffset="18869.8738">15483 12885 44 0,'-3'28'22'0,"24"-3"-16"0,-10-22 18 0,6-3-22 31,4-3 1-31,4-6 1 0,3-4 0 0,4-9-5 16,0-3 0-16,-4 6 4 16,-7 0 0-16,-3-6-1 15,-11 3 0-15,-14 7 0 32,-11 5 0-32,-3 10-1 15,-4 0 1-15,-3 0-1 0,3 3 0 16,1 4-1-16,6 2 0 15,4 0-5-15,7-2 0 16,7-1-6-16,11 0 1 16,3 4-6-16,3-7 1 0</inkml:trace>
  <inkml:trace contextRef="#ctx0" brushRef="#br0" timeOffset="19040.4719">15843 12878 39 0,'28'16'19'0,"-6"-10"-12"0,-15-6 33 0,3 0-35 0,-3-3 0 16,4-3 2-16,-4-7 1 15,0-5-11-15,0-1 1 16,-3 0 7-16,-1-3 0 16,-3 3-4-1,-7 3 0-15,-7 10-8 16,-11 0 1-16,1 6-7 16,-12 6 1-16,1 4-6 15,0 5 1-15</inkml:trace>
  <inkml:trace contextRef="#ctx0" brushRef="#br0" timeOffset="19962.4389">15561 13060 39 0,'-3'22'19'0,"-1"-3"-16"16,4-10 33-16,0 1-34 0,-4 5 1 16,1 1 0-16,-1 6 1 15,1 3-5-15,-1-3 0 16,1-3 3-16,-1-3 0 0,8-7-2 15,-1-15 1 1,8-7-1-16,3-12 1 16,0-9-1-16,4-7 1 15,6-3-1-15,8 3 0 16,4 4 0-16,2 5 0 16,1 7-1-16,-4 3 1 15,1 7 0-15,-8 8 0 16,-7 4 0-16,-3 9 1 15,-8 1 0-15,-6 8 0 0,-8-2-2 16,-6 12 0-16,-4 3-5 16,-4 0 0-16,0-6-6 15,-3 7 1-15,-11-4-4 16,4-10 1-16,3-5-3 31,15 27 17-31,-4-81-2 0,-4 35 1 16,4-3 6-16,7-1 1 15,3 7 3-15,4-4 0 0,15 1-4 16,2 6 0-16,4 0-2 16,-3-4 0-16,0 7-1 15,-8 0 0-15,-3 7-2 16,-7 2 1-16,-7 10 0 31,-7 3 0-31,-4 0 0 16,1 0 1-16,-1 0 0 0,4-7 1 15,4-5-1-15,2-4 1 16,5-3-1-16,-1-3 1 16,4-9-2-16,7-7 1 15,8-9-4-15,2 0 1 16,1-6-2-16,-4-7 0 16,0 10-3-16,-3-4 1 15,-4 1-1-15,-4 3 1 16,-3 6 2-16,0 9 0 0,-3 10 3 15,-4 9 0-15,-4 7 3 16,-3 15 0-16,0 16 1 16,3 16 0-16,1-1 0 15,-4 1 1-15,3 3-2 16,0-7 0-16,1 4-1 16,-1 2 0-16,4-2-4 15,-3 6 1-15,3-13-4 16,-4-6 0-16,0-16-5 15,1 1 0-15,-4-23-2 16,-4-9 1-16,0-12 7 16,4-13 1-16,4-1 7 15,3-5 0-15,7 6 8 16,7 9 0-16,7-3 2 0,7 1 1 16,11-7-5-1,17-4 0-15,15-2-6 16,3 0 0-16,3-7-17 0,4-9 0 0,11 3-3 15,0-3 0-15</inkml:trace>
  <inkml:trace contextRef="#ctx0" brushRef="#br0" timeOffset="20576.2595">16559 12675 30 0,'-10'9'15'0,"-18"63"-11"15,13-50 22-15,-6 12-24 16,-7-2 0-16,0 5 1 15,-4 7 1-15,4-6-5 32,3-10 0-32,8-9 3 0,-1-6 0 15,7-13-1-15,11 0 0 16,4-13-1-16,6-3 1 0,12-2 0 16,6-4 0-16,7 0 0 15,4 0 0 1,0 6 0-16,0 7 1 15,-4 12 1-15,-3 6 1 16,-8 13-1-16,-6 13 1 16,-8 12-1-16,-2 9 1 15,-8 4-1-15,-8-4 0 16,-2 4-1-16,-4-7 0 0,0-6-6 16,0-6 1-16,3-13-6 15,-3 0 0-15,-7-9-7 16,0-3 0-16,-1-10-1 15,1-9 1-15</inkml:trace>
  <inkml:trace contextRef="#ctx0" brushRef="#br0" timeOffset="20807.9096">16397 13424 31 0,'21'0'15'0,"32"-16"-14"0,-39 4 32 16,0-1-29-16,4-2 0 16,0-1 4-16,-1-3 0 15,-3-3-9-15,-3-6 1 16,-7 6 6-1,-8 3 0-15,-3 7-1 16,-7 5 0-16,-11 4-3 0,-10 9 1 16,0 7-2-1,-8 0 1-15,12 2-2 0,13-2 1 16,11-7-6-16,14-6 1 16,14-9-10-16,18-7 0 15,0-9-3-15,3-13 1 16</inkml:trace>
  <inkml:trace contextRef="#ctx0" brushRef="#br0" timeOffset="21810.8738">16919 12941 27 0,'-10'0'13'0,"6"0"-3"0,4 0 13 16,7-3-22-1,4 3 1-15,10-6 1 16,0-1 0-16,4-2-4 16,-1-4 1-16,1-2 2 15,0-4 1-15,0 0-1 16,-4 3 0-16,-4 4-6 16,1-4 0-16,-4 7-7 15,-7-1 1-15,-3 4-1 16,-4 3 0-16</inkml:trace>
  <inkml:trace contextRef="#ctx0" brushRef="#br0" timeOffset="22082.7797">17064 12759 29 0,'-14'35'14'0,"-14"52"-13"0,24-55 28 0,-3 15-28 16,-4 25 1 0,-3-9 2-16,-3 6 0 15,-1-3-4-15,-3-7 0 16,3 4 4-16,-7 0 1 15,1-16-1-15,3 0 1 16,-1-13-1-16,1-9 0 16,4-12-1-16,3-23 0 15,-1-2-2-15,8-4 1 16,4-6-2-16,6-6 1 16,4-3-1-16,15-1 0 0,9-9-3 15,8 4 1-15,7-13-7 16,0 3 1-16,0-10-7 15,3 4 0-15</inkml:trace>
  <inkml:trace contextRef="#ctx0" brushRef="#br0" timeOffset="22287.9104">17547 12756 34 0,'4'9'17'0,"-8"1"-14"0,1-7 25 15,-4 10-26-15,-4 15 0 0,-3 6 1 31,-4 13 0-31,-3 13-4 16,-7 9 0-16,0-3 3 0,6 3 0 16,1-7 0-16,4-2 0 0,-1-13-4 15,4 0 1-15,0-3-5 16,3-13 1-16,1-6-7 16,3-9 0-16</inkml:trace>
  <inkml:trace contextRef="#ctx0" brushRef="#br0" timeOffset="22578.1056">17117 13280 27 0,'-18'-50'13'0,"18"21"-5"0,4 23 17 16,3 0-24-16,3 0 0 15,4-7 1-15,1 4 0 16,2-4-3-16,4-3 1 31,0 1 1-31,1-1 1 0,-1 7-2 16,-7 5 1-1,-3 11 0-15,-8 12 0 0,-6 9-1 16,-8 6 1-16,-7 1 0 16,-3-1 0-16,0-2 0 15,3-1 1-15,4-6-1 16,4-3 0-16,3-6 0 16,3-4 1-16,4-6-2 15,7-6 1-15,7-9-5 16,7-3 1-16,4-7-9 0,7-13 1 15</inkml:trace>
  <inkml:trace contextRef="#ctx0" brushRef="#br0" timeOffset="22828.8517">17667 12797 38 0,'-32'44'19'0,"-6"22"-18"0,27-41 27 15,-7 15-27-15,-3 23 0 16,0-3 1-16,3 2 1 16,8-2-4-16,-1-4 1 0,8-9 1 15,6-6 1 1,4-6 0-16,7-7 0 0,0-9-2 0,4-7 1 16,0-9-4-16,-4-9 0 31,4-9-4-31,-1-7 1 0,1-10-7 15,-4 1 0-15</inkml:trace>
  <inkml:trace contextRef="#ctx0" brushRef="#br0" timeOffset="22991.5488">17692 13126 28 0,'-18'0'14'0,"-10"41"-5"0,21-32 20 16,-4 4-26 0,-6 6 0-16,-1 3 3 15,0-7 1-15,4 1-8 0,4 0 0 0,6-1 5 16,4-2 1-16,4-1-2 15,6-5 0-15,4-4-5 32,1-3 0-32,6-7-12 0,7-5 0 0</inkml:trace>
  <inkml:trace contextRef="#ctx0" brushRef="#br0" timeOffset="23344.1495">17974 12963 36 0,'-63'-6'18'0,"38"40"-10"0,21-21 20 0,1 6-25 16,-1 6 1-16,4 6 2 15,0 7 1-15,7-7-9 16,11 0 1-16,7-6 5 16,10-3 1-16,0-15-2 15,4-7 1-15,-7-13-2 16,-4-6 0-16,0-6 0 16,-3-3 0-16,-4-3-5 15,-3-4 1-15,-4 7-6 16,-4 3 1-16,-6 0-6 15,-4-3 0-15,-4-1-4 16,4 4 0-16</inkml:trace>
  <inkml:trace contextRef="#ctx0" brushRef="#br0" timeOffset="23507.2072">18182 12875 39 0,'-3'28'19'0,"-1"16"-18"0,4-28 37 0,-3 3-35 16,3 12 1-16,-4 4 0 15,-3 5 0-15,0 4-6 16,-4-6 1-16,-3-4 0 15,-3 1 1-15,3-4-6 0,-1-6 0 16,1-3-4-16,0-6 0 16,0-7-5-16,0-2 1 15</inkml:trace>
  <inkml:trace contextRef="#ctx0" brushRef="#br0" timeOffset="23777.4024">17872 13239 35 0,'-7'3'17'0,"3"25"-16"15,4-18 31-15,0 2-30 16,0 4 1-16,0 6 3 16,0 3 1-16,0 3-7 15,4 7 0-15,-1-4 6 16,4 7 0-16,7-4-1 16,4-2 1-16,0-11-2 0,6 1 1 15,-3-9-2-15,1-13 1 16,-1-3-2-1,4-10 1-15,3-2-1 16,-4-7 0-16,-2-3-1 16,-1-4 0-16,-4-2-4 15,1 0 0-15,0 6-8 0,-1-7 0 16,4 17-8-16,-3-4 1 16</inkml:trace>
  <inkml:trace contextRef="#ctx0" brushRef="#br0" timeOffset="24377.0796">18521 12834 42 0,'-25'19'21'0,"50"31"-14"0,-15-40 28 0,5-1-34 16,2 1 0-1,22-10 1 17,0-10 1-32,0-2-7 0,-1-7 0 15,-2-3-3-15,-8 0 1 16,-3 0-7-16,-11-6 1 15,-7-4-2-15,-7-2 0 16,-4 6 10 0,15 59 4-1,-39-50 3-15,10 48 1 0,0 14 6 16,-6 26 1-16,-1 13 0 16,-3 6 0-16,-1 3-8 15,5-7 1-15,-1-5-3 16,7-4 1-16,8-9-2 15,-4-7 1-15,7-18-6 16,3-13 1-16,4-18-7 16,7-13 1-16,0-10-2 0,0-12 0 15</inkml:trace>
  <inkml:trace contextRef="#ctx0" brushRef="#br0" timeOffset="24718.9991">18535 13142 31 0,'-21'-28'15'0,"-11"43"-11"0,21-5 30 16,4 5-32-16,0 7 0 15,4-3 1 1,3 0 0-16,10-7-4 16,4 1 0-16,8-7 4 15,2-6 0-15,5-6-5 16,6 0 0-16,0-7-4 16,0-3 0-16,4-5-6 15,0-5 1-15,0-2-2 16,-4 3 1-16,-3 3 5 31,-22 60 7-31,-10-85 4 0,0 47 0 0,-7 9 7 16,-3 10 0-16,-4 6 3 15,3-6 0-15,1 0-6 16,2 0 0-16,5-4-3 16,3-2 1-16,7-7-3 15,0 0 1-15,4-9-4 16,-1 3 1-16,4-3-7 15,-3 3 0-15,-4 3-9 16,-3 3 0-16</inkml:trace>
  <inkml:trace contextRef="#ctx0" brushRef="#br0" timeOffset="24910.9574">18673 13311 36 0,'-50'22'18'0,"4"-6"-11"0,32-7 22 16,-11 7-25-16,4 3 0 15,0 3 3-15,7-4 0 16,3 1-8-16,8-6 0 16,13-4 5-16,12-3 1 0,9-2-2 15,8-8 1-15,0-2-6 16,7-6 1 0,10-4-14-1,4 0 0-15</inkml:trace>
  <inkml:trace contextRef="#ctx0" brushRef="#br0" timeOffset="25378.1655">19449 12762 29 0,'0'-15'14'0,"0"5"2"0,-4 10 6 15,-10 7-21-15,0 2 0 0,-7 7 1 16,-4 9 0-1,-7 6-3-15,-7 4 1 0,-6 12 0 16,-8 3 1-16,3 0-8 16,12-9 0-16,6-4-4 15,7-12 1-15</inkml:trace>
  <inkml:trace contextRef="#ctx0" brushRef="#br0" timeOffset="25559.7964">19262 13026 31 0,'0'0'15'0,"7"15"-8"0,-7-8 25 16,0 8-30-16,-4 7 0 16,1 10 0-16,-4-1 0 15,-4 0-3-15,0-2 0 16,1-1 0-16,3-6 1 16,3-7-8-16,11-2 0 15,4-7-4 1,7-9 1-16</inkml:trace>
  <inkml:trace contextRef="#ctx0" brushRef="#br0" timeOffset="25954.7363">19456 12891 34 0,'0'6'17'0,"-11"29"-14"0,8-23 29 0,-1 4-29 16,4 12 0-16,0 0 2 15,0 7 0-15,4-7-6 31,3 3 0-31,3-15 4 16,4 0 0-16,11-7-1 0,7-12 0 16,0-10-1-16,3-5 0 15,4-14 0-15,-4 1 0 16,-7 3 0-16,-7 3 0 16,-14 6-1-16,-7 3 1 0,-14 7-1 15,-10 6 1-15,-8 3-1 16,4 0 0-16,-1 6-1 15,8 0 1-15,4-3-1 16,2 4 1-16,5-1-1 16,3-3 0-16,3 0 1 15,1 0 0-15,3 0 0 16,3-3 0-16,8-3 0 16,6-3 0-16,5 0-3 15,2-1 0-15,5 1-11 16,-1 9 0-16,-7 0 0 15,-7 7 0-15</inkml:trace>
  <inkml:trace contextRef="#ctx0" brushRef="#br0" timeOffset="26203.624">19311 13424 30 0,'-25'-6'15'0,"18"3"-9"15,7 3 27-15,0 0-31 16,4-4 1-16,6-5 3 16,8 3 0-16,7-1-7 15,7 1 0-15,3-3 5 0,11-1 0 16,3 1-1 0,0 0 0-16,8-7-10 15,-4-3 1-15,3 0-8 0,-3-6 0 16</inkml:trace>
  <inkml:trace contextRef="#ctx0" brushRef="#br0" timeOffset="27187.7728">20062 12812 37 0,'-7'0'18'0,"14"7"-13"16,-3-4 25-16,0 0-27 0,3 0 1 16,10 3 1-1,4-2 0-15,4-1-7 0,3 0 1 16,1 0 4-16,-8 0 0 16,-4 0-7-16,1 7 1 15,-7-1-3-15,-8 4 0 16,-6 2-1-16,-8 4 0 15,-7 3-1-15,-10 3 1 16,0-3 6-16,0 0 1 16,3 0 3-16,0-3 0 0,8-4 2 15,3 1 0 1,3-6-1-16,4 8 0 0,3-14-2 16,4 2 1-16,4 3-2 15,3 4 0-15,4-1-1 16,3 4 0-16,0 0 0 15,0 6 1-15,-4 0-1 16,-2-4 1-16,-12-2-2 16,0 0 1-16,-3-4 0 15,0-2 0-15,4-4 0 16,-1-3 1-16,4-3-2 16,14-9 1-16,8-10-5 0,2-6 0 31</inkml:trace>
  <inkml:trace contextRef="#ctx0" brushRef="#br0" timeOffset="27630.9206">20563 12778 29 0,'-17'3'14'0,"-8"7"2"0,18-7 6 0,-4 3-20 16,1 0 1-16,-1 4-1 15,4-7 0-15,4-3-4 16,3 3 1-16,3-3 2 15,8 0 1-15,-1 3-3 16,4 0 0-16,1 0-1 16,-5 4 0-16,-3 2-3 15,-7 4 1 1,0-1-1-16,-7 4 0 0,-3-1 2 16,-5 1 0-16,1 0 4 15,0-1 0-15,0-2 3 16,4 3 0-16,3-4 0 15,3 1 0-15,4-1 0 16,4-2 1-16,3-1-3 16,3 1 0-16,4-1-1 15,0 0 0-15,0 1 0 16,1-1 0-16,-5 4 1 16,1 6 0-16,-8-1 1 15,-3 1 0-15,-3 3 0 0,-4 6 0 16,-4-9 0-16,-3 3 0 15,-4-3-2-15,1-7 1 16,-4 1-6-16,-4 0 1 0,0-7-6 16,1-3 1-16,-1-9-7 15,7-10 0-15</inkml:trace>
  <inkml:trace contextRef="#ctx0" brushRef="#br0" timeOffset="27791.5527">20334 13117 39 0,'18'6'19'0,"-1"3"-11"0,-10-2 32 15,4 5-36-15,3 1 0 16,0 9 2-16,4 3 1 16,3-3-9-16,-3 0 1 15,3 0-2-15,4 0 1 16,-1-1-13-16,12 1 0 0,-1-6-1 0,-3-28 0 16</inkml:trace>
  <inkml:trace contextRef="#ctx0" brushRef="#br0" timeOffset="28291.8449">20913 12803 33 0,'3'-9'16'0,"22"9"-17"0,-18 0 30 0,7-3-28 16,4-4 1-16,6 1 0 0,5 3 1 15,-1-3-6-15,7-7 1 16,4-3-5-16,0 4 1 0,-11-1-5 31,-7 7 1-31</inkml:trace>
  <inkml:trace contextRef="#ctx0" brushRef="#br0" timeOffset="28443.0952">21107 12700 31 0,'-18'18'15'0,"-14"17"-15"0,22-26 26 16,-4 7-26-16,-4 6 1 16,0 6-3-16,1-6 1 15,-1 3-5-15,0-3 1 16,1 3-4-16,6-6 0 0</inkml:trace>
  <inkml:trace contextRef="#ctx0" brushRef="#br0" timeOffset="28817.1949">20832 13066 28 0,'3'19'14'0,"-6"19"-11"0,3-26 25 0,-4 7-26 0,0 6 1 15,-6 4 0-15,-4 2 1 16,3 0-5-16,-6 1 0 15,2-7 3-15,1 0 1 16,4-9-2-16,3-4 1 16,3-6-1-16,4-6 0 15,7-9-1-15,7-10 1 0,11-15-1 16,7-13 0-16,3-10 0 16,4-2 0-16,3-1 0 31,4 10 1-31,-4 9 0 0,-3 13 1 15,-7 9 0 1,0 13 1-16,-1 9 0 16,-9 3 0-16,-5 16 0 15,-13 6 0-15,-8 10-2 16,-6 9 1-16,-8 3-1 0,-3-6 0 16,0-3-7-16,0 0 1 15,-1-7-8-15,5-3 0 16,3-5-2-1,3-11 0-15</inkml:trace>
  <inkml:trace contextRef="#ctx0" brushRef="#br0" timeOffset="29248.5011">20948 13223 29 0,'14'-28'14'0,"11"19"-13"0,-15-1 24 0,1 7-24 15,-1 3 0-15,1 3 0 16,-4 0 0-16,-3 4-1 15,-8 8 0-15,-3 1 1 16,-4 6 0-16,-3-3-1 16,0-4 1-16,0-2-1 15,0-4 1-15,-4-2-1 16,1-1 1-16,6-3-1 16,4 0 1-16,0 0-1 15,7-3 1-15,4 3 0 0,-4-3 0 16,7 0 0-16,0-3 0 15,0 0 0-15,0 0 0 16,3 3 0 0,-3 3 0-16,1-3 0 15,-1 0 0-15,0 0 0 0,0 0 0 16,-4 0-1-16,1 0 0 16,-4 0 0-16,0 3 1 15,0-3-1-15,0 0 1 16,0 3-1-16,0-3 1 15,3 4-3-15,1-4 1 16,-1 0-5-16,1 3 1 16,-1 3-7-16,-3 3 0 0</inkml:trace>
  <inkml:trace contextRef="#ctx0" brushRef="#br0" timeOffset="29439.1895">20782 13534 36 0,'-49'22'18'0,"3"-4"-12"15,39-14 29-15,0-4-31 16,7 0 0-16,10 0 3 16,8 0 1-16,10-4-9 0,11-2 0 0,0-3 6 15,3-4 0-15,11-2-3 16,7-4 0-16,11-3-13 16,13 3 0-16,8 0-5 15,-11-15 0-15</inkml:trace>
  <inkml:trace contextRef="#ctx0" brushRef="#br0" timeOffset="29903.3999">21576 12838 35 0,'-14'6'17'0,"31"6"-13"0,-10-8 23 0,4-1-26 15,3 0 0-15,4-3 0 16,3-6 1-16,7-4-3 0,4-6 1 16,3 4-1-16,-3-10 0 15,-4 6-5-15,-7 1 0 16,-7 2-5-16,-3 1 1 16</inkml:trace>
  <inkml:trace contextRef="#ctx0" brushRef="#br0" timeOffset="31134.5519">21731 12621 25 0,'-7'10'12'0,"0"40"-6"0,7-31 17 0,-4 9-22 16,-3 16 1-16,-7 15 0 15,0 10 0-15,-3 3-2 16,-1 4 0-16,0-4 1 16,-3-6 1-16,3-4-1 15,-3-5 1-15,4-7 0 16,-5-3 0-16,1-6 0 15,0-16 1-15,4-13 0 16,2-8 0-16,8-11 0 16,7-5 0-16,4-4-1 0,3-3 0 15,4-3-1-15,6 0 1 16,4-6-1 0,11-10 0-16,3-2-5 15,15-7 0-15,10-10-5 16,3 1 0-16,-3-1-5 15,-7 4 1-15,-3 6-3 32,-19 82 16-17,-13-139 0 1,14 54 0-16,-11 18 6 16,-4 7 1-16,-6 10 4 15,0 5 0-15,-1 7-6 0,1 3 0 16,-1 0-3-16,4 0 1 15,1 0-3-15,-1 3 1 0,0-3-4 16,-4 3 1-16,-3 4-4 16,-7-1 1-16,-3 7-2 15,-4-1 1-15,-4 4 0 0,-3-4 0 16,-3 1 6-16,-1-1 0 16,-3 1 4-16,0-1 1 15,-1-2 1-15,8-4 0 16,4 0 0-16,3 1 0 15,10-4-3-15,4-3 0 16,4-3-2-16,3-4 1 16,4-2-2-16,3 0 1 15,3-4-2 1,1 4 1-16,-4 2-2 16,-3 1 0-16,-7 6-1 15,-4 6 0-15,-7 4 0 16,-7 2 0-16,-8 1 1 15,-2 9 0-15,-4 3 2 0,3-3 0 0,0 3 1 16,4-9 1-16,4-1-1 16,3-2 1-16,3-4-1 15,0 4 0-15,8-10 0 16,3 0 0-16,0-6-1 16,4-6 0-16,3 2 0 15,3 1 1 1,1-7-2-16,-4 4 1 15,0 0-2-15,-7 9 0 16,-3 6 0-16,-4 3 1 16,-7 4-1-16,-4-1 1 15,-3 4 0-15,-3 0 0 16,-1-1 1-16,0 7 0 16,1-3 1-16,-1 0 0 0,4-6 0 15,3-1 0-15,4-2 0 16,4-1 0-16,3-6 0 15,3 3 0-15,4-3-1 16,0-9 1 0,4-3 0-16,3-4 0 0,4 1-1 15,-1-4 1-15,-3 3-2 16,-3 4 1-16,-4 6-1 16,-7 6 0-16,-3 3 0 15,-5 7 0-15,-2 9 0 16,-1 0 1-16,1 0 0 15,-1-3 1-15,4-1 0 16,4-2 0-16,3-3 0 0,0-4 0 16,3-3 0-16,4 1 0 15,4-7-1-15,-1-4 1 16,4-5-1-16,1 0 1 16,2-4-1-16,-3 4 0 15,0 2 0-15,-7 7 0 0,1 7 0 16,-12-1 1-16,-3 6-1 15,0-2 0-15,-4 2 0 16,4 1 1-16,0-1-7 16,7 1 1-16,7 0-6 15,4-4 1-15</inkml:trace>
  <inkml:trace contextRef="#ctx0" brushRef="#br0" timeOffset="31649.6724">22655 12684 41 0,'-17'9'20'0,"17"13"-20"15,3-19 34-15,1 7-32 16,3-1 1-1,0 4 0-15,0-1 1 0,4 1-5 16,-1-1 0-16,4-2-2 16,0-4 1-16,0-3-9 0,4-6 0 15,0 0-2-15,3 0 0 16</inkml:trace>
  <inkml:trace contextRef="#ctx0" brushRef="#br0" timeOffset="31760.1491">22976 12690 28 0,'-21'3'14'0,"-7"10"-18"0,14-4 23 16,-4 1-19 0,1 2 1-16,-5 7-9 0,-2 3 1 0,-4 3 3 15,-4 3 1-15</inkml:trace>
  <inkml:trace contextRef="#ctx0" brushRef="#br0" timeOffset="31927.8919">22560 13016 34 0,'-18'7'17'0,"-6"5"-14"0,24-12 33 15,0 0-32-15,7-6 0 0,3-7 3 16,5 4 0-16,6-4-9 16,7-2 0-1,4-1 6-15,7-3 0 16,-1 0-3-16,12-3 0 16,3 4-9-16,-4 2 1 15,-7 7-8-15,-10 9 0 16</inkml:trace>
  <inkml:trace contextRef="#ctx0" brushRef="#br0" timeOffset="32131.5036">22461 13314 49 0,'-21'10'24'0,"39"-17"-22"15,-8 10 39-15,8-9-40 0,3 0 0 16,7-10 0-16,4 1 1 15,3-4-2-15,4-6 0 0,0-4-4 16,-4 4 1-16,4-6-7 16,-4 6 1-16,-6 0-6 15,-1 6 0-15</inkml:trace>
  <inkml:trace contextRef="#ctx0" brushRef="#br0" timeOffset="32308.3421">22818 12947 42 0,'-22'7'21'0,"-9"27"-22"16,20-21 37-16,-3 9-34 0,-7 9 1 16,0 7 1-16,-7 12 0 0,-8-6-6 15,-3 0 1 1,1-1 3-16,2-2 0 16,8-3-10-16,7-10 1 15,10 0-7-15,4-6 0 16</inkml:trace>
  <inkml:trace contextRef="#ctx0" brushRef="#br0" timeOffset="32468.9447">22666 13324 50 0,'-4'0'25'0,"19"3"-20"16,-12 0 43-16,4 3-44 16,4 4 0-16,-1 5 1 15,8 1 0-15,3 0-11 16,11 2 0-16,10-8-7 15,18 2 0-15,-7 4-5 16,-21 6 0-16</inkml:trace>
  <inkml:trace contextRef="#ctx0" brushRef="#br0" timeOffset="32929.8776">23686 12709 29 0,'-4'-19'14'16,"-7"13"-2"-16,8 12 18 0,-15-3-28 15,-10 7 0-15,-14 5 1 16,-8 4 0-16,-6 9-4 0,-8 4 0 16,8 2 3-16,3-2 0 15,0 2-5 1,7-6 1-16,11-6-7 16,10-3 0-16,8 0-4 15,17-13 1-15</inkml:trace>
  <inkml:trace contextRef="#ctx0" brushRef="#br0" timeOffset="33102.9184">23255 12954 39 0,'18'3'19'0,"-8"28"-15"0,-10-15 37 15,-3 18-39-15,-4 13 1 16,-4 7 0-16,-3-7 0 16,0 0-4-16,3 0 0 15,1-7 2-15,3-2 1 16,3-10-7-16,8-3 0 15,3-15-8-15,7-10 0 16,7-6-2-16,0-13 1 16</inkml:trace>
  <inkml:trace contextRef="#ctx0" brushRef="#br0" timeOffset="33661.8131">23865 12772 34 0,'-7'3'17'16,"-28"0"-15"-16,21 3 33 0,-4 7-32 15,-6 6 0-15,2-1 0 16,5-2 1-16,3-3-6 16,7-4 1-16,3-3 3 15,8 1 1-15,3-1-3 0,7 0 0 16,11 4-1 0,-4-1 0-16,-7 0 0 31,-7 7 0-31,-7 0-1 15,-7 3 1-15,-4-1 2 0,-3 4 0 16,0-3 1-16,0 0 1 16,3-7 0-16,1 4 1 0,3 3-1 15,3-3 0-15,4-7-2 16,7-3 1-16,0-6-1 16,4-6 0-16,3-3-1 15,4-7 0-15,-1 3-4 16,-3-5 1-16,0 2-3 15,-3 3 0-15,-4 4-3 16,-3 3 1-16,-4-1 0 16,-4 4 0-16,-3 0 3 15,0 0 1-15,-4 9 4 16,1 1 1-16,-1 2 2 16,1 7 1-16,-1 2 1 0,0 8 0 15,1 8 0-15,-1 4 0 16,1-4-2-16,-1 4 1 15,4 3-2-15,-3-1 1 16,2 1-2-16,-2 0 1 0,-1 3-1 16,1-10 1-16,3-5-6 15,3-4 0-15,1-10-7 32,10-5 1-32,3-10-3 15,1-7 1-15</inkml:trace>
  <inkml:trace contextRef="#ctx0" brushRef="#br0" timeOffset="33907.4404">23682 13327 36 0,'-14'3'18'0,"-36"0"-18"16,36 0 34-16,-7-3-32 15,-4 3 1-15,-3 0 1 16,7-3 1-16,3 0-8 16,11 0 1-16,7 0 3 15,11 0 1-15,10-3-2 0,11 0 0 16,0 0-2-16,3-3 1 15,4 3 1-15,3 3 0 16,4 0 1-16,7 0 0 31,7-4 1-31,3-2 0 16,1-3-5-16,-11 6 0 16,-4-10-9-16,-3 4 0 0</inkml:trace>
  <inkml:trace contextRef="#ctx0" brushRef="#br0" timeOffset="41695.1681">22698 15421 27 0,'-11'-9'13'0,"15"6"-1"16,3 3 14-16,0 3-23 15,3 0 1-15,1 3 3 16,0 1 1-16,3 2-10 16,-4 1 1-16,1-1 5 0,-1 0 1 15,1-2-5 1,0 2 1-16,-1-3-8 16,-3 7 0-16,-3-4-5 15,-4-2 1-15,-4 2-3 16,-3 0 0-16</inkml:trace>
  <inkml:trace contextRef="#ctx0" brushRef="#br0" timeOffset="41936.187">22680 15616 29 0,'-21'12'14'0,"17"1"-18"15,8-10 27-15,-1 0-23 16,5 0 0-16,-1 1 1 16,0 2 1-16,-4 3-5 15,1 4 0-15,-4 6-3 16,-4 9 0-16,1 6-1 0,-1 4 1 15,1-4 2-15,-1 1 0 16,1-1 6-16,-1-9 0 16,0 1 6-16,1-8 0 15,-1-2 1-15,1-3 1 16,3-4-4-16,0-3 1 16,7-9-5-16,0-3 1 0,7-7-8 15,4-12 0-15,3-6-6 16,0-7 1-16</inkml:trace>
  <inkml:trace contextRef="#ctx0" brushRef="#br0" timeOffset="42536.8379">23163 15346 29 0,'-28'41'14'0,"-14"22"-8"0,31-48 21 15,-3 1-25 1,0 3 0-16,0-3 0 15,0-1 1-15,3 1-4 16,4-4 0-16,4-5 3 0,-1-4 0 16,4-3-2-16,11-10 1 15,6-2-1-15,4-10 1 16,1-3-1-16,2-10 1 16,5 4-1-16,-1 0 0 15,0 6 0-15,-3 3 0 0,-1 9 0 16,-6 7 0-1,-4 6 0-15,-7 9 1 16,-3 4-1-16,-4 6 1 0,-7 6-1 16,-4 0 0-16,-3 0-3 15,-4 0 1-15,1 3-4 16,-1-3 1-16,-3-3-1 16,-4-6 0-16,4-7 1 15,3-2 0-15,4-7 2 0,4-4 0 16,6-2 3-16,4 0 1 15,7 0 1-15,0-1 1 16,4 1-1-16,-1 3 1 16,1 3-1-16,0 0 1 15,-1 0-2-15,-3 0 1 16,-3 3-1 0,-4 0 1-16,-4 7-2 15,-3 2 1-15,-7 1-1 16,0-1 1-16,-4 1-1 15,1-4 0-15,3-3 0 16,3 1 0-16,4-4-1 16,7-3 1-16,0 0 0 15,11-3 0-15,3 0 0 16,0-1 0-16,0 1-7 16,0 0 0-16,-3 6-2 15,-1 4 1-15</inkml:trace>
  <inkml:trace contextRef="#ctx0" brushRef="#br0" timeOffset="42731.3423">22991 15876 27 0,'-43'44'13'0,"4"-6"-4"16,36-29 22-16,-4-3-30 0,7-2 0 15,7-4 1-15,3-7 1 16,12-2-4-16,2-10 1 16,5-6 1-16,-5-3 1 31,1-1-5-31,-7 1 0 0,-4 6-6 0,-7 4 1 15,-7-1-3-15,-7 12 0 16</inkml:trace>
  <inkml:trace contextRef="#ctx0" brushRef="#br0" timeOffset="42840.2417">22902 15911 34 0,'-38'44'17'0,"20"-10"-21"0,18-21 33 0,0-1-30 15,3 1 1-15,8 2 0 16,3-2 1-16,0-4-6 15,4 1 0-15,0-4-5 16,10-6 1-16</inkml:trace>
  <inkml:trace contextRef="#ctx0" brushRef="#br0" timeOffset="43128.432">23248 15754 40 0,'4'-25'20'0,"17"-7"-26"0,-14 20 37 0,7-4-31 15,0 1 0-15,0-1 0 16,0 3 0-16,-3 4 0 16,-11 9 0-16,0 6 0 15,-11 7 0-15,-3 6 0 16,-7 12 0-16,-4 3 2 16,4 4 1-16,0 6 0 15,3-6 1-15,4-1 0 16,7-5 0-16,4-4 0 15,3-6 1-15,7-3-3 16,7-7 0 0,7-9-6-16,7-12 0 15,14-7-11-15,11-3 1 0</inkml:trace>
  <inkml:trace contextRef="#ctx0" brushRef="#br0" timeOffset="43370.4232">24021 15161 43 0,'-53'6'21'0,"10"26"-21"31,33-16 29-31,-11 9-29 16,-4 12 1-16,-7 4 0 15,-3 6 1-15,-4-3-3 16,-7 0 1-16,0 0-5 16,4-10 1-16,-4-2-8 15,11-7 1-15</inkml:trace>
  <inkml:trace contextRef="#ctx0" brushRef="#br0" timeOffset="43536.4047">23650 15525 37 0,'25'-22'18'0,"7"-3"-10"0,-22 16 26 16,8-1-32-16,3 1 1 16,7-1 0-16,4 1 1 0,7-4-5 15,7 1 0-15,7-1-2 16,-11 1 0-16,-3 2-10 0,-11 7 0 16</inkml:trace>
  <inkml:trace contextRef="#ctx0" brushRef="#br0" timeOffset="43704.3754">23703 15588 44 0,'-10'3'22'0,"24"-13"-26"15,-4 4 32-15,4 0-28 16,8 0 1-16,2-4-2 31,4 1 1-31,-3 3-6 16,-4 6 0-16,-3 3-5 0,-7 3 0 0</inkml:trace>
  <inkml:trace contextRef="#ctx0" brushRef="#br0" timeOffset="43923.0337">23798 15776 37 0,'-35'66'18'0,"17"-19"-16"0,18-41 30 0,0 0-30 16,4 1 1-16,3-4 1 16,4-3 0-16,3-7-5 15,3-5 0-15,1-7 4 16,0-3 1-16,-4-3-1 15,-4 3 0 1,-3 0 0-16,-10 3 0 0,-8 4 0 16,-3 2 0-16,-3 4-2 15,2 2 1-15,1 4-6 16,4 0 1-16,6 0-11 16,11 3 1-16,7-6-3 15,0-4 0-15</inkml:trace>
  <inkml:trace contextRef="#ctx0" brushRef="#br0" timeOffset="44187.8042">24409 15149 44 0,'-25'12'22'0,"21"4"-24"0,4-13 42 16,8 6-40-16,2 10 0 15,1 0 1-15,3-3 0 16,0 3-3-16,7 3 0 16,-7 3-6-16,-10-3 1 15,-4 3-6-15,-7 3 1 16</inkml:trace>
  <inkml:trace contextRef="#ctx0" brushRef="#br0" timeOffset="44379.7222">24201 15585 42 0,'-29'6'21'0,"36"-9"-18"0,-7 3 35 15,7-3-35-15,1-4 0 16,6 1 1-16,3 0 0 16,4-1-6-16,-6 4 1 15,16-9 3-15,1-4 1 16,3 0-7-16,8 1 1 15,-5-1-8-15,1 4 1 16,-11 8-5-16,-6 4 0 16</inkml:trace>
  <inkml:trace contextRef="#ctx0" brushRef="#br0" timeOffset="44677.5658">24388 15553 35 0,'-68'38'17'15,"19"-10"-10"-15,39-19 29 0,-8 1-32 16,0 2 1-16,1 1 1 15,-1-1 0-15,4-2-8 16,7-4 0-16,3 0 5 16,11-2 1-16,4-1-3 15,3 0 1 1,0 0-2-16,4 0 1 16,3 0 0-1,0 4 0-15,0 2 0 0,0 3 0 0,-6 4 0 16,-5 3 1-16,-3 12 1 15,-7-6 0-15,-3 0-1 16,-4 1 1-16,-4-1 0 16,0-7 0-16,1-2-2 15,3-3 1-15,0-4-6 16,3-9 1-16,4-9-9 16,7-7 1-16,7 0-8 15,0-9 1-15</inkml:trace>
  <inkml:trace contextRef="#ctx0" brushRef="#br0" timeOffset="45276.3822">24821 15349 40 0,'-21'7'20'0,"25"-4"-12"0,-1 3 28 16,1 7-34-16,3-1 0 16,3 4 1-16,1 3 0 15,3-7-4-15,0 4 1 0,0 3-1 16,-3-4 1-16,-4 1-8 15,-3-3 1-15,-8-1-6 16,-3 4 0-16,-7-1-2 16,0-2 1-16,-4 0 6 31,71 49 8-31,-141-118 4 16,63 62 0-16,4 0 6 0,7-3 1 15,3 1 1-15,8-1 0 16,6 0-8-16,4 0 0 15,0 0-4-15,0 3 0 16,1 1-6-16,-1 5 1 16,0 4-6-16,-4 0 1 15,-3 2-3-15,-3 11 1 16,-4 2 9 15,59 35 3-31,-136-85 6 16,56 54 0-16,6-7 6 15,8-3 0-15,4-9 2 16,6-4 0-16,11-3-9 16,4-9 1-16,7-6-4 15,3-6 0-15,3-4-7 0,5-6 0 16,-1 0-10-16,4-6 1 16</inkml:trace>
  <inkml:trace contextRef="#ctx0" brushRef="#br0" timeOffset="45455.9173">25150 15421 49 0,'-18'4'24'0,"18"8"-22"0,7-12 39 0,7 0-41 16,7-3 1-16,7-3 0 16,4-7 0-16,0-2-4 15,3-4 0-15,0 3-6 16,-3-6 0-16,-4 3-6 15,-10 7 0-15</inkml:trace>
  <inkml:trace contextRef="#ctx0" brushRef="#br0" timeOffset="45989.3079">25245 15378 37 0,'-25'43'18'0,"-7"-14"-23"16,25-14 28-16,-7 1-28 15,-7 9 1-15,0 0-3 16,0 3 0-16,-1 4 9 0,1-4 0 16,-3-3-5-16,2 0 0 0,1 0 5 15,4-9 1 1,3-3 2-16,3-4 1 16,4-3 1-16,7-6 0 0,14-3-1 15,0-3 1-15,7-4-4 16,15 1 1-16,2-4-2 15,8-2 0-15,0-1-1 16,-11 4 0-16,-6 2-2 16,-5 4 1-16,-10 6-1 0,-7 6 1 15,-14 7-1-15,-10 2 0 16,-11 10 1-16,-11 10 1 16,0 6 2-16,4-1 0 15,6 1 1-15,8-6 0 16,4-4 0-16,6-3 1 15,8-3-2-15,6-9 1 16,15-10-2-16,3-3 0 16,11-9-1-16,3-9 0 15,4-4-1-15,-4 0 1 16,0-9-1 0,-3 6 1-16,-4 0-1 15,0 9 0-15,-6 7-1 16,-5 6 1-16,-3 9 1 0,-3 7 1 0,-4 0-1 15,0 9 1-15,0 0-2 16,0-3 0-16,-3-3-13 16,10 6 0-16</inkml:trace>
  <inkml:trace contextRef="#ctx0" brushRef="#br0" timeOffset="50570.9736">13286 5312 31 0,'-18'-3'15'0,"7"12"-4"0,11-9 16 0,0 0-25 16,7-6 1-1,4-4 4 1,3-9 0-16,7-3-7 0,4 1 0 0,0-5 5 16,3-2 0-16,11-6-1 15,0 2 0-15,-1-2-2 16,5-10 1-16,3 0-3 16,-8 0 0-16,-6 3-5 15,-4 7 0-15,-7 6-5 16,-6 9 0-16,-5 0-4 15,-6 7 0-15,-11 2 1 16,-4 4 0-16,-3 0 8 16,0 2 1-1,0 4 6-15,3 4 1 0,1 2 5 16,3 3 0-16,3-2 1 16,11-1 1-16,4-6-3 15,6 0 0-15,4-3-2 16,1 0 0-16,2-1-2 15,5 4 0-15,-1 0-1 16,-4 4 1-16,1 2-1 16,-7 6 0-16,-4 4 0 15,-7 12 1-15,-7-3-1 16,-11 4 1-16,-3 2-1 16,0 0 0-16,0-3-4 15,0-6 0-15,7-9-8 16,3-7 0-16,11-6-6 15,11-12 0-15</inkml:trace>
  <inkml:trace contextRef="#ctx0" brushRef="#br0" timeOffset="51143.5313">14139 4471 21 0,'-14'-3'10'0,"11"3"-3"0,3 0 7 15,7 0-12-15,3-3 1 16,4 0 2-16,8-7 1 15,-1 1-7-15,3 3 0 16,1-10 4-16,0-9 1 0,0-3-5 16,-4-7 1-16,-4 4-7 15,-3 0 1-15,1 5-4 16,-5 14 1-16</inkml:trace>
  <inkml:trace contextRef="#ctx0" brushRef="#br0" timeOffset="51328.9838">14351 4205 22 0,'-7'0'11'0,"7"28"-3"0,0-16 19 0,-4 10-24 16,-3 10 0-16,-3 5 1 0,-11 10 0 15,-1 0-5-15,-2 10 0 16,3-1 3-16,3 1 1 16,4-7-4-16,7-3 0 15,7-6-6-15,3-7 1 16,1-9-5-16,6-3 0 0</inkml:trace>
  <inkml:trace contextRef="#ctx0" brushRef="#br0" timeOffset="51642.8833">14355 4678 35 0,'7'-15'17'0,"10"-1"-19"16,-10 6 30-16,4 1-27 15,3-3 1-15,4-4 1 16,-8-3 0-16,1 0-4 15,-4 4 1-15,-4 2 1 16,-6 7 1 0,-8 9-1-16,-6 9 0 15,-5 1-1-15,1 9 1 16,-3 9 0-16,2 4 0 16,5-4 0-16,6 4 1 0,1-7 0 15,10 0 1-15,3-6-1 16,4 0 1-16,4-6-1 15,3-7 0-15,0-9-1 16,4-9 0-16,-1-7-6 16,4 0 1-16,4-9-5 15,-4-6 0-15,0 6-6 16,-3 3 1-16</inkml:trace>
  <inkml:trace contextRef="#ctx0" brushRef="#br0" timeOffset="51852.9592">14524 4700 31 0,'-18'47'15'0,"-3"3"-8"0,18-40 24 16,-1-1-28-16,0 4 0 16,1-4 4-16,-1-3 1 15,1-6-9-15,3-9 0 16,0 0 5-16,3-7 1 16,8-12-2-16,0-10 1 15,3 7-5-15,7 2 1 16,7-2-6-16,7 0 0 15,4-1-7-15,0 4 1 16,3 9-4-16,1 7 1 16</inkml:trace>
  <inkml:trace contextRef="#ctx0" brushRef="#br0" timeOffset="52282.7327">14743 4575 29 0,'-36'22'14'0,"5"18"-12"0,24-27 26 0,-4 3-26 16,0-1 0-16,4 1 1 15,0-3 0-15,11-7-4 16,3-6 0-16,7-6 3 16,4-10 1-16,3 0-3 15,3-3 1-15,5 4 0 16,-5 2 0-16,-2 4-1 0,-5 3 0 16,-3 2 0-1,-3 4 1-15,-8 10 1 16,-3 2 0-16,-7 7 1 15,4 0 1-15,-1-3-1 16,1-1 1-16,3-2-1 0,0-7 1 16,7 0-2-16,3-15 0 15,1-7-1-15,3-9 1 16,4 6-1-16,-1 4 0 16,8-4-1-16,0 0 1 15,-1 0-1 1,-2 4 0-16,-1 5 0 0,0 4 1 15,-7 6 0-15,-3 9 0 16,-4 1 1-16,-7 5 0 16,-4 11 0-16,1-1 1 15,3-3-5-15,0-4 0 16,3-5-10-16,8-13 0 16,17 3-5-16,-3-9 0 15</inkml:trace>
  <inkml:trace contextRef="#ctx0" brushRef="#br0" timeOffset="52760.6342">15441 4101 30 0,'-7'3'15'0,"14"-15"-9"0,0 9 20 0,0-4-25 16,4-2 1-16,3 3 0 15,4-4 0-15,3 1-3 16,0-4 1-16,4-2 1 16,-4-4 0-16,3 3-6 15,-9 4 1-15,-5 2-7 16,-10 10 1-16</inkml:trace>
  <inkml:trace contextRef="#ctx0" brushRef="#br0" timeOffset="52942.3206">15483 4042 22 0,'-14'6'11'0,"7"28"1"16,7-18 11-16,0 9-19 16,0 3 0-16,0 13 1 0,-7 9 1 15,0-3-8-15,-7 4 0 16,0 2 5-16,0-9 0 16,0 6-3-1,3-3 0-15,1-3-6 0,2-10 0 16,5-5-5-16,6-7 0 0</inkml:trace>
  <inkml:trace contextRef="#ctx0" brushRef="#br0" timeOffset="53135.3402">15371 4531 40 0,'21'-10'20'0,"3"-15"-23"0,-9 16 36 16,-1-4-33-16,3 4 1 15,4-4 0-15,1-2 0 16,2-7-4-16,1 3 0 15,0 0-4-15,3 7 1 16,4-1-6-16,-4 7 1 16</inkml:trace>
  <inkml:trace contextRef="#ctx0" brushRef="#br0" timeOffset="53627.5014">15688 4409 26 0,'-42'37'13'0,"17"10"-6"15,18-37 20-15,3 2-24 16,-3 1 0-16,4-4 3 0,-1-3 1 16,4-2-8-16,4-11 1 15,3-2 4 1,3-7 1-16,1 0-3 16,14-2 1-16,3-7-5 0,0 3 0 15,0 3-5 1,1 3 0-16,-5 10-4 15,-2 9 1-15,-5 3-2 0,-6 1 0 16,-1 2 6-16,-3 0 1 16,0 1 6-16,0-1 0 15,-3-3 6-15,3 4 0 16,0-7 3-16,0-3 0 16,7-9-3-16,4 2 0 15,-4-2-3-15,0-7 1 16,-3-6-3-16,-1-3 0 15,-3 6-1-15,-3 4 0 16,-4 2-1-16,-4 13 1 0,-10 3-1 16,-3 13 1-16,-8 3 1 15,-7 6 0-15,4 3 1 16,3 0 0-16,8 1 0 16,3-8 1-16,6-2-1 15,5-3 1-15,6-3-2 16,5-7 0-16,6-3-2 15,3-6 0-15,4-7-6 16,4-2 1-16,0-4-8 16,7-3 0-16,-1 10-3 15,1-4 0-15</inkml:trace>
  <inkml:trace contextRef="#ctx0" brushRef="#br0" timeOffset="54992.4965">16171 4430 22 0,'-3'-9'11'0,"-11"0"-6"16,10 9 11-16,-3 3-14 16,-3 3 0-16,-1 7 3 15,0 2 1-15,1 10-7 16,-1-3 1-16,4-3 4 0,0 0 0 0,4-6-1 15,-1 5 0-15,4-5-2 32,0-1 1-32,4-8-1 15,3-1 1-15,3-3-1 0,1-10 0 0,3-5 0 16,0-7 0-16,4-3-1 16,-4 6 1-16,-4 3-1 15,-3 7 0-15,0 6-1 16,-7 9 1-16,-3 9 0 15,-8 4 0-15,1 6 0 16,-1 10 1-16,1 6 1 16,3 6 0-16,-1 0 0 15,5 3 1-15,-1-9 0 16,4-1 1 0,0-11-1-16,4-11 1 15,-1 1-2-15,1-9 0 16,3 2-1-16,0-9 1 15,4-9-2-15,-1-13 0 16,4-6-6-16,4-9 0 16,7-4-7-16,-1-6 0 0,5 3-3 15,-1 1 1-15</inkml:trace>
  <inkml:trace contextRef="#ctx0" brushRef="#br0" timeOffset="55337.7086">16390 4405 35 0,'-21'25'17'0,"-7"1"-17"16,24-14 32-16,1 4-30 0,-1 3 1 15,1-4 0-15,6 1 1 16,4-3-5-16,4-4 1 16,3-3 2-16,3-3 1 15,5-3-2-15,6-6 1 16,-3-6-1-16,-1-4 0 15,-3 0 0-15,1 0 0 16,-5 4-1-16,1-1 0 16,-8 7 0-16,1 3 0 15,-7 6 0-15,-4 3 1 16,-4 7-1-16,-3 3 1 16,0-1-2-16,0 1 1 15,0-7-5-15,0 1 0 0,3-4-6 16,4 3 0-16,0-2-3 15,11-7 1-15</inkml:trace>
  <inkml:trace contextRef="#ctx0" brushRef="#br0" timeOffset="55626.4696">16641 4503 31 0,'7'0'15'0,"7"-10"-13"16,-11 7 28-16,1-3-29 15,3-4 1-15,0 1 0 0,0 0 1 16,0 2-4-16,0-2 1 15,-3-1 1-15,-4 1 1 16,-4 3-1-16,-3 6 0 16,-4 0-1-16,1 6 1 15,-4 7 1-15,0 2 0 16,-1 7 0-16,5-3 1 0,-1 0 0 16,4-3 0-16,0-1 0 15,4-2 0-15,-1-4-2 16,4-3 1-16,0-6-3 15,7-3 0-15,4-6-5 16,-1-4 0-16,4-2-4 16,4-1 0-16,0-3-5 15,-1 7 1-15</inkml:trace>
  <inkml:trace contextRef="#ctx0" brushRef="#br0" timeOffset="55901.1248">16718 4478 29 0,'-18'28'14'0,"1"3"-7"16,13-25 23-16,1-2-27 15,3-1 0-15,0 0 2 16,0-3 0 0,0 0-6-16,7-10 0 15,3 1 4-15,5-7 1 0,6 1-3 16,7-1 1-16,0 3-1 16,4 4 0-16,-4 0-1 15,0 2 0-15,-3 1 0 16,-4 3 1-16,0 3-1 15,-7 6 1-15,-6 4-1 16,-8 5 1-16,-4-2-1 16,-3-1 1-16,0 1-6 15,3-4 0-15,4 1-7 16,4-7 0-16,6-6-3 16,5-4 1-16</inkml:trace>
  <inkml:trace contextRef="#ctx0" brushRef="#br0" timeOffset="56106.4622">17134 4324 31 0,'-14'19'15'0,"0"18"-8"0,11-27 28 15,-1-4-32-15,1 3 0 16,-1 4 3-16,1-1 0 16,3-2-7-16,0-1 0 15,0 4 5-15,3-7 0 0,1-3-2 16,3-3 1-16,0-3-6 15,0 0 0-15,0-6-8 16,0 2 1-16,3 1-5 16,1 0 1-16</inkml:trace>
  <inkml:trace contextRef="#ctx0" brushRef="#br0" timeOffset="56280.706">17166 4430 46 0,'-10'16'23'0,"3"12"-23"16,7-21 43-1,7 8-42 1,3-2 0-16,4-4 1 16,0-2 1-16,0-4-9 15,4-6 0-15,0-4-3 0,-1-2 0 16,5-1-6-16,9 1 1 16</inkml:trace>
  <inkml:trace contextRef="#ctx0" brushRef="#br0" timeOffset="56442.465">17462 4418 48 0,'-10'22'24'0,"-25"0"-18"0,17-6 46 0,-7 9-46 16,-10 19 1-16,-7 18 2 15,-8 17 1-15,-13 2-13 16,-25 1 0 0,-1-10 7-16,1-3 1 15,11-3-15-15,13-13 1 16,18-15-12-16,-10-10 1 0</inkml:trace>
  <inkml:trace contextRef="#ctx0" brushRef="#br0" timeOffset="77404.4701">14482 4057 22 0,'-22'3'11'0,"15"1"1"16,7-1 11-16,4-6-20 16,3-7 0-16,3-5 3 0,5-7 0 15,2-4-6-15,11 1 1 16,4 0 4-16,0-6 1 15,0 0-2-15,-1-7 0 16,1 3-1-16,0-5 0 0,-4-1-3 16,-3 3 1-16,-7 4-6 15,-4-4 1-15,-4 10-4 16,-10 0 1-16,-3 6-2 16,-8 3 0-16,-3 3 1 15,-7 4 0-15,0 2 3 16,3 7 1-16,0 3 4 15,8 0 1 1,3 0 3-16,7 0 0 0,3 0 1 16,8-6 0-16,6 0 0 15,8-4 1-15,3-2-2 16,-3-1 1-16,0-3-3 16,-1 7 0-16,1 3-1 15,0 3 1-15,0 6 0 16,-8 6 0-16,-6 7 0 15,-4-4 0-15,-7 20 0 16,-4 2 1-16,-3 7-1 16,0 0 0-16,0-10-5 15,0-9 1-15,4-3-6 16,-1-10 0-16,4-6-6 16,4-15 1-16</inkml:trace>
  <inkml:trace contextRef="#ctx0" brushRef="#br0" timeOffset="77661.6399">15057 3029 28 0,'-15'-16'14'0,"12"-9"-6"15,6 12 20-15,5-2-26 16,2 5 1-16,1 4 1 15,-1 0 0-15,11-4-5 16,4 1 0-16,3 0 4 16,4-4 1-16,3-3-3 15,1 1 0-15,-1-4-5 16,-7 6 0-16,-3 1-8 16,-8 9 0-16</inkml:trace>
  <inkml:trace contextRef="#ctx0" brushRef="#br0" timeOffset="77838.8376">15159 3029 25 0,'-46'47'12'0,"32"25"-9"31,10-53 11-31,-3 6-14 16,4 3 0-16,-1-3 1 0,4 3 0 15,0-9-2-15,0-6 0 16,4-4-5-16,3-9 0 15,3-3-1-15,12-10 1 16</inkml:trace>
  <inkml:trace contextRef="#ctx0" brushRef="#br0" timeOffset="78024.5967">15332 2897 24 0,'7'-19'12'0,"-4"29"-12"0,-3-4 24 15,0 3-21-15,-3 13 1 16,3 13 1-16,-7 15 0 15,0 6-7-15,3 1 1 16,-3 2 4-16,4-2 1 16,-1-4-3-16,-3-3 1 0,3 4-3 15,1-7 1-15,-1-3-8 16,-3-7 0-16,7-2-3 16,-3-10 1-16</inkml:trace>
  <inkml:trace contextRef="#ctx0" brushRef="#br0" timeOffset="78368.9357">15039 3330 28 0,'0'3'14'0,"18"-9"-18"16,-8 6 23-16,1-3-19 0,6 3 0 0,8 0 0 16,-4-4 1-16,-3 4-1 15,0 0 0-15,-4 0 0 31,-7 4 1-31,-7-1-1 16,-11 6 1-16,-7 7-1 16,-3 3 1-16,4 3-1 0,-1-4 1 15,0-5 0-15,4-1 0 16,4-2 0-16,3-4 1 16,3 0-1-16,4-2 1 15,4-1 0-15,3 3 0 16,0-6-1-16,0 3 0 15,7-3 0-15,-4-3 0 0,12-3-1 16,-5-4 1-16,1-2-8 16,3-7 1-16,4 0-4 15,-1-6 1-15</inkml:trace>
  <inkml:trace contextRef="#ctx0" brushRef="#br0" timeOffset="78756.4405">15441 3013 36 0,'-7'6'18'0,"11"7"-24"16,-4-13 33-16,3 0-27 16,4 3 0-16,4 0 2 0,-4 0 0 0,7 4-2 15,0 2 1-15,0 0 0 16,-3 4 1-16,-1 3 0 31,-3-1 0-31,-7 10-1 16,-3 0 0-16,-4 1 0 0,-4 2 1 0,-3 0-2 15,0 0 0-15,-7-6-3 16,0-3 0-16,-4-6-4 16,4-7 1-16,3-6-5 15,4-10 1-15,3-2 1 16,8-10 1-16,6-3 6 16,8 6 1-16,0 6 6 15,-1 7 0-15,1 6 4 16,-1 10 0-16,1 2-1 0,3 4 0 15,0 3-5-15,4-4 1 16,3-2-11-16,0-4 1 16,4 1-5-16,-8-7 1 15</inkml:trace>
  <inkml:trace contextRef="#ctx0" brushRef="#br0" timeOffset="79192.0603">15843 2891 28 0,'-31'15'14'0,"20"1"-12"16,7-10 23-16,1 10-24 15,-1 12 0-15,1 4 1 16,-4 8 0-16,-7 1-3 15,0 0 1-15,3 0 1 16,0-10 0-16,4-9-1 16,4-3 1-16,-1-10-1 15,1-9 1-15,10-6-1 16,-4-13 0-16,4-12 0 16,4-10 0-16,0-9 0 0,6-7 0 15,8-2 1-15,3-4 0 16,4 13 0-16,0 12 0 15,-4 7 1-15,4 15 0 16,-4 13 0-16,0 9 1 16,-3 10-1-16,-1 9 1 15,-2 0-1-15,-5 13 0 16,1 6 0-16,-4 6 1 16,-3 6-3-16,-4-2 1 0,-4-7-5 15,-3-3 0-15,-3-4-9 16,-4-5 0-16</inkml:trace>
  <inkml:trace contextRef="#ctx0" brushRef="#br0" timeOffset="79427.521">15991 3145 37 0,'-3'6'18'0,"13"-12"-18"0,-2-4 25 15,-1-2-24-15,0-4 0 16,0 1 1-16,0-7 1 0,0 3-4 15,0-3 1-15,-7 3 2 16,0 3 0-16,-4 10-1 16,-3-3 1-16,-3 2-2 15,-1 7 1-15,1 10-4 16,-5-1 1-16,1 10-6 16,0 6 0-16,-3 10-4 15,2-4 1-15</inkml:trace>
  <inkml:trace contextRef="#ctx0" brushRef="#br0" timeOffset="79590.2421">15843 3361 39 0,'-10'3'19'0,"20"-9"-18"0,-3 3 36 0,4 0-35 16,-1 0 1-16,8-4 0 15,3 1 0 1,4 3-9-16,0-6 1 0,3-1-7 0,4-2 0 15</inkml:trace>
  <inkml:trace contextRef="#ctx0" brushRef="#br0" timeOffset="79900.8812">16531 2580 30 0,'-3'0'15'0,"17"16"-10"16,-7-13 16-16,3-6-21 15,5 3 0-15,-1-3 1 16,3 0 0 0,1 0-3-16,0 0 0 15,-8-1-5-15,1 8 1 16,-8 8-3-16,-6 7 1 16</inkml:trace>
  <inkml:trace contextRef="#ctx0" brushRef="#br0" timeOffset="80183.7288">16365 2897 28 0,'-28'13'14'0,"3"-13"-11"16,22 0 25-16,-1 0-27 15,4 0 1-15,4-7 3 16,3-2 0-16,7-4-5 16,7-5 0-16,7-1 4 15,8-3 0-15,3-3-1 0,-4 0 1 16,0 0-2-16,4-1 0 15,0 8-1-15,0-1 0 0,6-3-1 16,-2 9 0-16,-1 7 0 16,-7-3 1-16,-6 9-2 15,-8 3 0-15,-11 6-4 16,-10 4 1-16,-3 9-8 16,-18-3 1-16,-4 6-3 15,-7 3 1-15</inkml:trace>
  <inkml:trace contextRef="#ctx0" brushRef="#br0" timeOffset="80517.0617">16503 2894 25 0,'-4'-3'12'0,"29"-10"-13"0,-18 10 20 16,4 0-16-16,-1 0 0 0,4 0 2 15,1 3 1-15,-5 3-7 16,-3 3 0-16,-3 4 4 15,-4-1 1-15,-4 3-2 16,-3 7 1-16,0 3-2 0,-3 3 0 16,2-9-1-1,5-3 1-15,3-1 0 0,0 4 0 16,3-7 0-16,1 7 1 16,3 0-1-16,0-1 1 0,0 1 0 15,0 3 1-15,-3 3-1 31,-1 3 1-31,-6 0-3 16,-1 0 1-16,-6 0-6 16,3 3 1-16,-8-6-7 15,-2 0 0-15,-8-3-3 16,0-3 1-16</inkml:trace>
  <inkml:trace contextRef="#ctx0" brushRef="#br0" timeOffset="80627.1833">16330 3258 36 0,'25'-10'18'0,"17"-5"-23"0,-24 11 35 16,13-11-30-16,1-4 1 0,4-3-5 16,2-6 0-16,1-4-4 15,0-2 0-15</inkml:trace>
  <inkml:trace contextRef="#ctx0" brushRef="#br0" timeOffset="80830.3242">16990 2800 56 0,'-11'6'28'0,"11"-3"-36"0,0-3 52 16,11 0-44-16,6-3 0 15,-2-3 0-15,-1-4 1 16,3 1-2-16,1-3 0 16,0-7-4-16,-4-3 0 15,-4 0-5-15,-3 0 1 16,-3-3-7-16,-4 3 1 0</inkml:trace>
  <inkml:trace contextRef="#ctx0" brushRef="#br0" timeOffset="81004.3162">17057 2662 36 0,'-4'50'18'0,"-3"10"-19"16,7-42 30 0,-3 11-29-16,-1 15 1 15,1 12 0 1,-4 10 0-16,-4 0-1 0,7-7 0 0,-3-5-1 15,4-10 0-15,-4-7-3 16,3-5 1-16,1-14-5 16,3-8 1-16,-4-7-4 0,4-13 1 15</inkml:trace>
  <inkml:trace contextRef="#ctx0" brushRef="#br0" timeOffset="81173.1038">16923 3110 35 0,'-32'-6'17'0,"4"28"-15"0,17-16 34 16,1 1-34-16,3 2 1 15,3 0 1-15,8-2 1 16,3-4-6-16,7-6 0 16,3-4 4-16,5-11 0 15,2-11-5-15,11-5 1 16,-6-1-6-16,2-2 0 0,1-7-7 16,-4 3 1-16</inkml:trace>
  <inkml:trace contextRef="#ctx0" brushRef="#br0" timeOffset="81500.7773">17247 2678 29 0,'7'-22'14'0,"-7"15"-8"16,0 7 18-16,7-3-23 0,0 0 0 15,1 3 1-15,2 3 0 16,4 7-3-16,4-4 1 16,0 10 1-1,-4 2 0-15,0-5 0 0,-7 3 0 16,-11 2-1-16,-3 4 1 15,-3 0-1-15,-4 0 0 16,-4 0-1-16,0-6 1 0,1 0-1 16,2-4 0-16,5-2 0 15,-1-4 0-15,4 0 0 16,0-3 0-16,4 0 1 16,3 0 0-16,0-3 0 15,7-3 0-15,0-3-1 16,0 0 1-16,3-4 0 15,-3-2 0-15,1-1-2 16,-1 1 1-16,-4-4-4 16,-3 0 0-16,-3 7-4 0,-1-7 0 15</inkml:trace>
  <inkml:trace contextRef="#ctx0" brushRef="#br0" timeOffset="81691.2693">17230 2684 30 0,'-7'12'15'0,"0"26"-14"16,3-29 25-16,0 10-25 15,1 9 0-15,-4 10 1 16,0 9 1-16,0 10-2 0,3 5 0 16,1 7 2-16,-1-12 0 15,4-4 0-15,0-9 0 16,7-6 0-16,0-7 0 0,0-12-5 16,4-7 0-16,3-9-7 15,0-6 1-15,0-9-5 16,0-7 1-16</inkml:trace>
  <inkml:trace contextRef="#ctx0" brushRef="#br0" timeOffset="81952.6268">17392 3085 29 0,'0'-22'14'0,"-46"13"-12"15,39 9 23-15,-4 3-24 16,-3 3 0-16,-3 4 0 16,-1-1 1-16,4 4-2 15,0-1 1-15,3 1 2 0,1-1 0 16,3 1 0-16,3-1 0 15,4 4 1-15,0 0 0 16,7-1 0-16,0 4 0 16,4-6-1-16,-4-4 1 15,7 1-1-15,0-4 0 16,4 3-1 0,3-2 1-16,0-4-6 15,0-3 1-15,0-3-6 16,-3 3 0-16,0 0-8 15,3-4 1-15</inkml:trace>
  <inkml:trace contextRef="#ctx0" brushRef="#br0" timeOffset="82132.673">17625 3374 44 0,'0'9'22'0,"3"1"-25"15,1-7 36-15,-1 3-33 0,1 3 0 16,3 1 0-16,0-1 0 16,0-3-10-16,0 1 0 15,4-7-2-15,-1-7 0 16</inkml:trace>
  <inkml:trace contextRef="#ctx0" brushRef="#br0" timeOffset="83665.0838">17847 2740 25 0,'4'-6'12'0,"13"6"-2"31,-3-6 12-31,7-4-21 16,4 1 0-16,3 0 1 0,1-1 0 16,-1-2-3-1,7-1 1-15,-7-3-2 0,1 1 0 0,-5-1-5 16,-3-3 1-16,1 4-4 16,-5 11 1-1</inkml:trace>
  <inkml:trace contextRef="#ctx0" brushRef="#br0" timeOffset="83815.3317">18217 2612 22 0,'-14'12'11'0,"-7"13"-8"0,11-15 19 0,-5-1-19 16,-6 13 1-16,-10-6 0 15,-8 3 1-15,-7 6-7 16,4 3 0-16,-1 0 3 0,1 0 1 16,7-6-7-16,6-9 1 15,8-1-5-15,11-5 0 16</inkml:trace>
  <inkml:trace contextRef="#ctx0" brushRef="#br0" timeOffset="84025.647">18030 2778 28 0,'0'6'14'0,"4"19"-9"15,-4-15 22-15,0 2-26 16,-4 7 1-16,4 0 0 15,-3 9 1-15,-1 3-4 16,-3 7 1-16,0 6 2 16,0-3 0-16,4-4-5 0,-4 1 1 15,0-10-6-15,0-3 0 16,7-3-3-16,0-6 0 16</inkml:trace>
  <inkml:trace contextRef="#ctx0" brushRef="#br0" timeOffset="84178.8351">18052 2922 30 0,'-4'0'15'0,"15"44"-16"0,-4-31 28 0,0-1-27 15,0-2 0-15,3-1 1 16,8-3 0-16,0-6-5 16,-1 0 1-16,1-9-6 15,3-4 1-15</inkml:trace>
  <inkml:trace contextRef="#ctx0" brushRef="#br0" timeOffset="84747.5802">18690 2486 27 0,'-14'-34'13'0,"11"31"-6"16,-1 3 18-16,-3 0-24 15,-4 15 0-15,-10-5 1 16,-3 15 1-16,-12 9-3 15,-3 7 0-15,4-3 3 16,0-4 0-16,0 1-1 0,13-10 1 16,5-3 0-16,6-3 0 0,4-7-1 15,7-6 0-15,7-2 0 16,4-4 1-16,10-4-2 16,11-8 1-1,-4-10-3-15,4 0 1 16,-4 3-3-16,-3 3 0 0,-8 7-2 15,-3 9 0-15,-10 13-1 16,-8 5 1-16,-6-5 1 0,-11 6 0 16,-4 3 3-16,0 6 1 15,0-3 2-15,4-3 0 16,4-3 1-16,-1-4 0 16,7-5 0-16,4-4 0 15,4-6-1 1,6-6 0-16,1-7-1 15,3-2 0-15,14-1-3 16,-3-12 1-16,3 0-3 16,-3-4 1-16,-4 4-2 15,0 0 1-15,0 3-1 16,-7 12 0-16,-3 13 2 16,-1 3 1-16,-3 10 3 15,-7 9 1-15,0 0 0 16,-7 3 0-16,0 6 1 15,0 4 0-15,-1-1-1 0,5 7 0 16,-1 6-6-16,1 3 0 16,3 0-5-16,-4 0 0 15</inkml:trace>
  <inkml:trace contextRef="#ctx0" brushRef="#br0" timeOffset="85063.8417">18341 3092 25 0,'-4'-29'12'0,"26"17"-4"0,-15 5 16 0,3-2-24 16,4 3 1-16,15 0 0 15,2 2 0-15,-3-2-2 16,1 6 1-16,-1 6-3 16,-3 1 0-16,-8 8-2 15,-3 7 0-15,-10 10-1 0,-8 2 0 0,-6 4 1 31,-11-4 1-31,-8-2 5 0,5-4 1 0,3-3 4 16,3-6 0-16,4-7 1 31,3-5 1-31,4-4-2 16,7-3 0-16,18-13-4 16,6-12 1-16,8-16-8 15,4-6 1-15,6-3-6 16,0-3 0-16</inkml:trace>
  <inkml:trace contextRef="#ctx0" brushRef="#br0" timeOffset="85260.8908">18856 2605 39 0,'-18'13'19'0,"22"6"-19"16,-1-13 34-16,4-6-32 15,4 0 0-15,7-6 0 16,-1 3 0-1,8-7-3-15,7-2 1 16,-1-7 1-16,5 0 0 0,-4 0-6 16,-1 0 0-16,-2-2-7 15,-5 5 0-15,-6 3-1 16,-11 10 0-16</inkml:trace>
  <inkml:trace contextRef="#ctx0" brushRef="#br0" timeOffset="85556.5825">18831 2825 31 0,'-46'38'15'0,"22"-7"-14"16,20-28 32-16,1 0-32 15,3 0 1-15,0-3 1 16,3-3 1-16,8-3-4 16,6-7 1-16,12-9 2 15,2 4 0-15,12-7 0 16,6-1 0-16,-3 1-2 15,3 7 0-15,-6 2-1 16,-4 3 1-16,-4 7-1 0,-11 6 1 16,-6 9-1-16,-7 1 1 0,-11-1-4 15,-7 10 1-15,-7-3-4 16,-8 6 0-16,-9 3-4 16,-5-3 0-16,1 0-4 0,0-3 0 15</inkml:trace>
  <inkml:trace contextRef="#ctx0" brushRef="#br0" timeOffset="85825.3696">18962 2734 21 0,'14'6'10'0,"7"-9"-5"0,-10 6 16 0,-1 4-18 15,-10-1 0-15,-3 3 1 16,-4 7 1-1,-4 6-7 1,4-6 1-16,0-4 3 16,3-2 0-16,1-7-4 15,3-3 1-15,0 0-2 16,7-10 1-16,0 1-2 0,7-1 1 0,-3 1-2 16,-1 3 1-16,-3 6-3 31,-7 0 0-31,4 6 0 15,-11 7 1-15</inkml:trace>
  <inkml:trace contextRef="#ctx0" brushRef="#br0" timeOffset="85977.2426">18845 3001 21 0,'-10'6'10'0,"13"-25"-12"0,1 13 21 15,3-1-19 1,4-5 1-16,3 3-1 0,0-4 1 15,3 0-2-15,1 1 1 16,10-1-6-16,-7 4 1 16</inkml:trace>
  <inkml:trace contextRef="#ctx0" brushRef="#br0">18743 3236 34 0,'-11'-3'17'0,"26"-1"-20"16,-8-5 31-16,7 0-28 16,3-4 1-16,5-3-1 15,2-2 1-15,1-7-1 16,3-4 0-16,7-2-1 16,1 0 1-16,-8 6-3 15,-7 6 0-15,-3 0-1 16,-11 6 0-16,-11 7-1 15,-6 6 1-15,-4 16 2 16,-4 6 0-16,0 3 5 16,1 3 1-16,-1 0 1 15,4 0 0-15,3-2 0 16,8-1 1-16,-1-3-3 16,4-7 1-16,4-5-2 0</inkml:trace>
  <inkml:trace contextRef="#ctx0" brushRef="#br0" timeOffset="87071.7523">19417 2903 37 0,'-18'41'18'0,"-6"-22"-13"0,20 0 19 0,-3-4-22 16,-4 1 0-16,1-3 2 16,-4-7 0-16,3-3-5 15,-3-6 1-15,-4-10 3 16,8-2 0-16,6-4-2 16,4-12 1-16,4-7-1 15,10 3 0-15,7-5-3 16,7 2 1-16,4 4 0 15,3 8 0-15,15 11 1 16,-8 12 1-16,-3 12 0 16,-7 0 1-16,-8 10 1 15,-13 6 0-15,-4 7-1 16,-7-4 1-16,-11 13-2 16,1-1 1-16,-1-2-7 15,1-3 1-15,3-10-10 0,7-3 1 16,10-13-2-16,1-12 1 15</inkml:trace>
  <inkml:trace contextRef="#ctx0" brushRef="#br0" timeOffset="87241.1749">19925 2665 49 0,'18'31'24'0,"13"-31"-33"0,-20-9 50 0,3 0-41 16,4-4 0-16,10 0-6 15,0-2 1-15,4 5 0 16,-4 1 0-16,-3 9-8 16,-4 0 0-16</inkml:trace>
  <inkml:trace contextRef="#ctx0" brushRef="#br0" timeOffset="87397.4312">20041 2737 31 0,'-35'32'15'0,"-18"-17"-11"16,39-2 22-16,-11 6-26 15,4 6 1-15,-4-3-1 16,1 0 1-16,3-1-4 16,3-8 1-16,7 0-5 15,8-4 1-15,3-3-4 16,7 1 1-16</inkml:trace>
  <inkml:trace contextRef="#ctx0" brushRef="#br0" timeOffset="87722.8028">19854 2950 27 0,'-3'7'13'0,"-1"2"-11"16,4-3 24-16,0-3-26 0,0 1 1 16,0-4 0-16,4-7 1 15,3-5-3-15,0 6 1 16,7-4 1-16,4-2 0 16,3-1-1-16,4-3 1 31,-1 4-1-31,1 2 1 0,-7 7 0 15,-4 0 0-15,-4 9 1 16,-3 7 0-16,-7-1 1 16,-7 7 0-16,-3 6 1 15,-4 13 1-15,-4 0-1 16,4-4 1-16,0-2-1 16,3-7 0-16,8-7-1 15,3-5 1-15,7-13-3 16,7-9 0-16,3-10-5 15,5-9 1-15,9-7-7 0,12-3 0 0,6-6-6 16,-7-9 1-16</inkml:trace>
  <inkml:trace contextRef="#ctx0" brushRef="#br0" timeOffset="87990.2125">20465 2442 38 0,'-43'35'19'0,"22"-4"-21"15,18-24 32-15,-1 5-29 16,1-6 1-16,6 7 2 16,1-4 1-16,6 1-5 15,4-1 0-15,7-3 3 16,1 1 0 0,-1-1-1-16,3 0 0 15,-2-3-2-15,-1 0 1 0,-4 1-1 16,-2-4 1-16,-5 6-5 0,-3 3 0 15,-7 4-6-15,-3 6 1 16,-8 6-5-16,-7-3 1 16</inkml:trace>
  <inkml:trace contextRef="#ctx0" brushRef="#br0" timeOffset="88181.4352">20380 2803 38 0,'0'13'19'0,"-7"21"-20"31,3-25 34-31,-3 4-32 16,-10 15 0-16,-8 7 0 0,-7 15 0 15,-10 3-2-15,-4 4 1 16,4-7-4 0,3-13 1-16,7-5-8 0,4-10 0 15,10-7-1 1,8-11 0-16</inkml:trace>
  <inkml:trace contextRef="#ctx0" brushRef="#br0" timeOffset="88294.1911">20256 3120 43 0,'46'-7'21'0,"-3"4"-30"0,-33 3 47 16,4 3-38-16,4-3 1 16,0 0-8-16,3-6 1 0,7 0-3 15,-3 3 1-15</inkml:trace>
  <inkml:trace contextRef="#ctx0" brushRef="#br0" timeOffset="88523.7393">20796 2624 43 0,'-17'-19'21'0,"52"1"-25"15,-21 11 33-15,7-5-29 16,0-1 1-16,1 4-1 0,-1-4 1 16,0 1-2-1,4-1 1-15,-8 1-6 16,1-7 1-16,-4 0-6 16,0 0 0-16</inkml:trace>
  <inkml:trace contextRef="#ctx0" brushRef="#br0" timeOffset="88780.0402">20923 2361 35 0,'-17'53'17'0,"-12"51"-18"0,22-70 27 15,-7 10-25-15,-7 6 0 16,-4 13 3-16,-6 0 0 0,-1 9-3 16,4 0 0-16,3-3 4 15,4-6 0-15,3-16-1 16,4-10 1-16,3-15-1 15,4-12 0-15,7-17-2 16,0-11 1-16,7-14-1 16,8-5 0-1,30-26-11 1,5 0 1-16,-4 7-8 16,3 9 1-16</inkml:trace>
  <inkml:trace contextRef="#ctx0" brushRef="#br0" timeOffset="88951.1878">21156 2508 45 0,'-3'-9'22'0,"10"3"-24"0,0 2 34 15,3-2-32-15,8-6 1 16,0-1 1 0,-1-3 0-16,4 1-5 15,-3 2 0-15,3 1-4 16,-3-4 0-16,-8-3-5 15,1 7 0-15</inkml:trace>
  <inkml:trace contextRef="#ctx0" brushRef="#br0" timeOffset="89099.9468">21128 2402 35 0,'-21'25'17'0,"0"41"-21"0,13-48 29 16,1 7-25-16,0 7 0 15,-3 9-3-15,-1-7 0 16,1-3 0-16,-1 1 1 15,4-4-7-15,3-3 0 16</inkml:trace>
  <inkml:trace contextRef="#ctx0" brushRef="#br0" timeOffset="89661.033">21026 2891 29 0,'7'3'14'0,"10"-9"-9"0,-6-1 24 0,3-2-27 15,0-7 0-15,4-2 0 31,-1 2 1-31,5-3-4 16,-1 3 0-16,-4 1 2 16,-3 2 1-16,-10 1-2 15,-8 8 1-15,-3 8-2 16,-3 2 1-16,-4 6-1 0,-4 10 1 16,-3 0 0-16,3 0 0 15,4-3 0-15,4-6 1 16,-1-1 0-16,4-2 1 15,3-4-1-15,4 0 1 16,7-3-1-16,0-3 1 0,4-3-3 16,0 0 1-16,-1 0-5 15,-3 0 0-15,0 6-3 16,-3 0 1-16,-4 3-4 16,-4 7 1-16,-3 2 2 15,-3 7 0-15,-1 3 8 16,4-3 0-16,0-3 5 15,3 0 1-15,1-6 3 16,3-4 1-16,3 0-2 16,1-2 0-16,3-7-4 0,4-10 1 15,-1-2-4-15,1-4 1 16,-1-3-4-16,1 0 0 16,0 4-3-16,-4-4 1 15,-4 10-1-15,1-1 0 16,-4 7 0-16,-4 6 0 0,-3 3 4 15,0 4 1-15,0 2 3 32,0 10 1-32,-4 3 1 15,1 10 1-15,-4-1 0 16,3 1 0-16,0-1-5 16,8-5 0-16,-1-7-12 15,8-7 1-15</inkml:trace>
  <inkml:trace contextRef="#ctx0" brushRef="#br0" timeOffset="90215.582">21526 2593 29 0,'-17'-13'14'0,"34"20"-8"0,-6-4 14 0,0 0-20 16,6-3 1-16,4 0 0 16,4 0 0-16,0-3-2 15,3-7 0-15,7 1-2 16,1-4 1-1,-5 1-4-15,-2-4 0 16,-8 4-3-16,0 2 1 0</inkml:trace>
  <inkml:trace contextRef="#ctx0" brushRef="#br0" timeOffset="90362.3984">21833 2533 24 0,'-24'3'12'0,"-29"19"-14"16,42-12 22-16,-6 6-19 15,-8 9 0-15,-7 3 0 16,-3 0 0-16,3 3-3 15,0-2 1-15,8-11-5 16,2-2 1-16,8-3-2 16,7-7 0-16</inkml:trace>
  <inkml:trace contextRef="#ctx0" brushRef="#br0" timeOffset="90552.3956">21576 2750 19 0,'14'3'9'0,"0"-9"-2"0,-14 6 16 0,0 6-19 16,0 6 1-16,0 10 2 15,0 3 0-15,-7 13-9 16,0 9 1-16,-4 10 5 16,1 2 0-16,-1-9-2 15,1-3 1-15,3-6-5 16,0-10 0-16,3-12-5 16,0-3 0-16,4-13-5 15,8-6 1-15</inkml:trace>
  <inkml:trace contextRef="#ctx0" brushRef="#br0" timeOffset="90705.7822">21594 2891 34 0,'7'-6'17'0,"14"18"-16"0,-14-9 29 0,3 3-30 0,5-2 1 16,-1-4 0 0,3 3 1-16,1 0-5 0,10 0 1 15,4-6-8-15,0-3 1 16,6-7-2-1,12-3 1-15</inkml:trace>
  <inkml:trace contextRef="#ctx0" brushRef="#br0" timeOffset="91247.5514">22373 2370 31 0,'-21'-12'15'0,"-28"21"-18"15,38 1 29-15,-3 8-26 16,-7 11 1-16,-7 11 0 31,-4 4 0-31,0 10-1 0,0-11 1 16,4-2 1-16,3 0 0 15,4-13-1-15,4-3 1 16,9-6-1-16,5-9 1 16,3-4-2-1,7-6 1-15,4-3 0 0,6-7 0 16,4-5-2-16,4-1 0 15,-4-3-2-15,-3 7 1 16,-4 8-1-16,-3 8 0 16,-8 8-1-16,-6 1 1 15,-4 2 2-15,-4 7 1 0,-3 3 3 16,0 0 0-16,3-3 1 16,4-6 0-16,0-3 0 15,4-4 1-15,3-6-2 16,3-6 0-16,4-6-2 15,4-7 1-15,-1-3-4 16,1-6 0-16,-1-3-2 16,1-7 1-16,0 1-2 15,-4 2 0-15,0 1 0 16,-4 12 1-16,1 7 3 0,-4 15 1 16,0 6 2-16,-4 13 0 15,-3 0 0-15,0 6 1 16,-3 7 0-1,-1 3 0-15,-3-4-4 16,0 10 1-16,0 6-6 0,0 0 1 16,-1 0-6-16,5-6 1 15</inkml:trace>
  <inkml:trace contextRef="#ctx0" brushRef="#br0" timeOffset="91526.1574">22024 3120 27 0,'3'-38'13'0,"8"0"-7"0,-4 26 20 0,4-7-25 15,3 3 1-15,3 1-1 16,1-1 1-16,3 4-4 16,-3 2 1-16,0 4-3 15,-8 0 1-15,-3 9-3 0,-7 6 0 32,-3 7 0-32,-4 12 0 0,-8 0 3 15,-2 4 1-15,-4 5 6 16,3 1 1-16,0-4 5 0,4-5 0 15,4-7 0 1,3-7 0-16,7-5-2 16,7-10 0-16,7-13-5 15,3-12 0-15,12-6-10 16,2-16 1-16,5 3-8 16,13-6 0-16</inkml:trace>
  <inkml:trace contextRef="#ctx0" brushRef="#br0" timeOffset="92222.9903">22588 2389 46 0,'-10'16'23'0,"13"-10"-29"0,-3-6 38 16,7 3-33-16,0 7 1 0,0 5 0 16,4 1 0-16,-4 3-3 15,0 0 1-15,-7 3-4 16,0 3 1-1,-3-7-1-15,-4 8 1 16,-4 2-1-16,-7-3 0 0,-6 0 6 16,-5-3 0-1,1-6 4-15,4-4 0 16,2-3 1-16,8 1 1 0,0-4-1 16,14-6 0-1,28 3-3 1,-3-9 1-16,-4-3-2 15,-3 9 0-15,-1-7-1 16,-6 7 1-16,-4 3-1 16,-3 4 1-16,-8-1-1 15,-6 0 1-15,-8 1-3 16,-7 5 1-16,1-2-2 16,-1-1 1-16,4 0-3 15,10 1 1-15,4-1-1 16,4 1 0-16,3-1 2 15,3 4 0-15,1-1 3 16,3 4 0-16,-4-1 3 16,-3 7 0-16,0 16 2 0,-3 6 0 15,-4-3 0-15,3 3 0 16,1-1-1-16,-1-5 0 16,4-7-3-16,4-9 0 15,3-12-6-15,7-4 1 16,7-12-3-16,0-10 0 15,0-3-4-15,-3-9 1 16,-4 0 3-16,-4-3 0 16,1 5 6-16,-7 4 0 15,-1 10 6-15,-6 3 0 16,-4 9 6-16,-4 3 0 0,0 3-1 16,4 0 0-16,4 4-3 15,3-7 1-15,7-3-4 16,3-10 1-16,1-5-9 15,3-7 1-15,4 0-11 16,6-10 0-16</inkml:trace>
  <inkml:trace contextRef="#ctx0" brushRef="#br0" timeOffset="93074.4072">22885 2580 40 0,'-57'22'20'16,"29"10"-10"-16,21-29 26 0,0 3-33 15,0 0 1-15,0 1 2 16,3-1 0-16,4 0-8 16,4 7 1-16,3-10 5 15,3-3 0-15,5-10-2 16,9 1 1-16,4-7-5 16,1-2 0-16,-1-1-6 15,0 3 0-15,0 7-4 16,-10 6 0-16,-7 6-2 15,-15 9 0-15,-10 13 5 16,-11 3 1-16,-6 4 8 16,6-4 1-1,0 0 7-15,4 1 0 16,3-4 4-16,8-3 0 16,3-4-2-16,3-2 0 15,4-7-4-15,7-5 0 16,4-8-3-16,10-5 0 0,4-3-4 15,3-1 1-15,-7 4-4 16,0-1 1-16,-10 7-2 16,-11 3 1-16,-7 6 0 15,-14 4 0-15,3 2 1 16,-3 4 1-16,-4 0 3 0,4-4 1 16,3-2 0-16,4-4 0 15,4 0 0-15,6-3 0 16,4 0 0-1,4 0 0-15,3-3-2 16,0 0 0-16,3 0-1 16,8 4 1-16,-4-4-2 0,0 3 1 15,0 0-1-15,-7 0 1 16,0 6-1-16,-7 4 0 16,-7 3 1-16,-3 9 0 15,-1-3 2-15,1 0 0 16,-1 0 1-16,0 0 0 15,1-4 0-15,3 4 1 16,-4-6 0-16,1 3 0 0,-1-7-1 16,0 1 0-16,1-1-1 15,-4 1 0-15,0-4 0 16,-1-2 0 0,1-7-5-16,0-7 0 15,0-8-5-15,0-10 0 0,7 0-1 16,0-4 0-16,3 7 1 15,4 0 0-15,0 10 8 16,4 6 1-16,-1 9 9 16,5 3 0-16,2 7 4 15,4 5 0-15,7 7-1 16,4 4 1-16,3 8-5 16,11-2 0-16,3 2-8 15,1 7 0-15,3-3-15 16,7-6 0-16,-8 2-4 15,-20-2 1-15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14:35.39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15071 9987 41 0,'0'0'20'0,"17"31"-16"15,-10-18 20-15,0 6-24 16,4 0 1-16,7-1 0 16,-1 1 0-16,-3 6-4 15,1-3 1-15,-5 7-6 16,-6-4 0-16,-11 0-3 15,-4 3 0-15</inkml:trace>
  <inkml:trace contextRef="#ctx0" brushRef="#br0" timeOffset="165.7523">14975 10354 24 0,'-45'-9'12'0,"9"21"-3"16,29-6 18-16,-7 1-24 0,0-1 0 16,3-3 1-16,8 0 1 15,3-3-6-15,10-9 0 0,5-4 4 16,2-9 0-16,8-9-4 15,10 3 0-15,4-4-6 0,14-2 1 47</inkml:trace>
  <inkml:trace contextRef="#ctx0" brushRef="#br0" timeOffset="283.8029">15466 10012 24 0,'-4'10'12'0,"-10"18"-4"0,11-19 4 15,-1 4-12-15,-6-1 1 16,-8 4 0-1,0 6 0-15,-3 12-6 16,-7 4 0-16,-4 9-2 16,-10 0 0-16</inkml:trace>
  <inkml:trace contextRef="#ctx0" brushRef="#br0" timeOffset="662.7498">14891 10718 28 0,'-7'-6'14'0,"7"-29"-12"15,7 16 26-15,3-3-26 16,8-9 0-16,14-16 1 0,-1-3 1 16,8 0-5-16,18-7 0 15,3 7 3-15,3 6 0 0,-6 13-1 16,-8 6 1-16,-3 6-2 16,-11 9 0-16,-10 13-1 15,-4 13 1-15,-14 12-2 16,-7 10 1-16,-14 9 0 15,-14-3 0 1,0 0 0-16,3-10 1 16,4-9 2-16,7-6 0 15,3-9 2-15,7-7 0 16,4-16 0-16,8-6 0 0,6-9 0 16,3-9 0-16,1-7-1 15,0 0 0-15,-4 12-3 16,-4 7 0-16,-3 10-5 15,-3 11 0-15,-4 17-5 16,-11 12 1-16,-6 19-6 16,-8 3 0-16</inkml:trace>
  <inkml:trace contextRef="#ctx0" brushRef="#br0" timeOffset="1207.7727">15053 10897 27 0,'-7'18'13'0,"-7"-2"-7"0,10-13 20 16,1 0-23-16,-1 0 0 15,1-3 2 1,-1-6 0-16,4 0-6 0,4-10 0 16,3-3 4-16,7-12 0 0,4 0-2 15,13-1 1-15,8 4-2 16,0 3 1-16,-4 6-1 16,-3 4 1-16,-4 8-1 15,-7 7 1 1,-7 3 0-16,-3 7 0 15,-7 12 0-15,-8 3 0 16,-7 3-1-16,-3 3 1 16,-3 1 0-16,-4-7 0 15,-1-3-1-15,1-3 1 0,7-7-1 16,0-6 1-16,3-9-1 16,8-9 1-16,13-1-1 15,5-9 1-15,-1-3-1 16,7-3 0-16,0 3-1 0,-3 6 1 15,-4 6 0-15,-4 4 1 16,-10 9-1-16,0 9 0 16,-10 7-1-16,-1 3 1 0,1 6 0 15,-8 0 1-15,4 0 0 32,0-3 0-32,7 0 0 15,0-6 0-15,7-4 0 16,7 4 0-16,-4-3 0 0,4-4 0 15,4 0 0-15,-1-2 0 16,5 2 0-16,-1-3 0 16,3-3-2-16,4-3 1 0,4 0-9 15,3-3 0-15,4-6-6 16,3-10 0-16</inkml:trace>
  <inkml:trace contextRef="#ctx0" brushRef="#br0" timeOffset="2330.4146">15127 10599 16 0,'-21'9'8'0,"17"-3"1"0,4-6 0 0,4 3-8 15,-1 1 1-15,1-1 0 16,7 0 1-16,6-3-4 16,1 0 1-16,0 0 2 15,3-3 1-15,-4 3-1 16,-3 0 1-16,-3 0 1 16,-4 0 0-16,-7 0 0 0,-7 0 1 15,0 0 0-15,-11 0 0 16,1-3-1-16,-1-1 0 15,0-2-2 1,1-3 1-16,3-1-1 16,3 1 0-16,0 0-2 15,4 2 1-15,7 4-13 16,0 3 0-16,18-3-1 16,3-13 0-16</inkml:trace>
  <inkml:trace contextRef="#ctx0" brushRef="#br0" timeOffset="3026.8301">15639 10169 34 0,'-7'0'17'0,"10"0"-18"0,-3 0 30 15,7 0-29-15,0 0 1 0,7 0 0 16,8 0 1-16,9-3-2 15,1-3 1-15,7-4-3 16,3-2 0-16,-3-4-4 16,0 3 1-16,0 1-5 15,-4-1 1-15,-3 4-1 16,-8 3 0-16,-10 3 3 16,-10 6 0-16,-8 6 4 15,-6 7 1-15,-8-1 6 16,-10 11 0-16,-7 2 2 15,-11 3 1-15,-4 0 1 16,5 4 1-16,2-1 0 16,8-2 1-16,3-4-2 15,8-3 1-15,6-6-2 16,4-3 0 0,28-26-2-1,14-12 0-15,11-6-2 16,7-6 1-16,-4-1-3 0,0 4 0 15,-3 2-7-15,0 8 0 0,-11 5-9 16,-7 6 1-16</inkml:trace>
  <inkml:trace contextRef="#ctx0" brushRef="#br0" timeOffset="3581.3017">15815 10436 22 0,'-81'72'11'0,"0"-3"4"0,67-47 5 16,-4 3-18-16,-3 9 1 0,0 10 1 15,3 6 1-15,0-9-6 16,8-3 0-16,-1-1 3 16,4-12 1-16,4-6-1 15,3-13 0-15,3-12-1 16,4-16 1-16,4-15-2 16,6-4 1-16,5-6-1 15,2-3 1-15,8 12-1 16,-7 7 0-16,-4 9 0 15,-7 6 0 1,-7 7 0-16,-7 9 0 16,-3 12-1-16,-4 7 1 0,-4 3 0 15,0 3 1-15,4 3 0 16,0 4 1-16,0-4 0 16,4 0 0-16,-1-3 0 15,4-9 0-15,4-4 0 16,3-12 0-16,10-15-1 15,12-7 0-15,2-3 0 16,5-4 0-16,-1 1-1 16,-3-3 1-16,-4 9-1 0,-11 6 0 0,-6 7-1 15,-7 6 1-15,-8 6-1 16,-3 6 1-16,-4 4-1 16,1-4 1-16,-1 7 0 15,4 6 0-15,4 0-1 16,-1-3 1-16,4-4 0 15,4-2 1-15,-1-4-1 16,1-3 0-16,6-2-5 16,1-17 0-16,3 0-6 15,0-2 1-15,0-7-4 16,4-6 0-16</inkml:trace>
  <inkml:trace contextRef="#ctx0" brushRef="#br0" timeOffset="3729.345">16006 10574 24 0,'-4'3'12'0,"0"-3"-9"0,4 0 19 0,0 6-20 16,-3 3 1-16,3 4 0 16,-4-1 0-16,4 4-5 15,-3 0 1-15,3-4 3 16,0 1 0-16,0-4-6 16,0-2 1-16,3-1-6 0,-3-6 0 15</inkml:trace>
  <inkml:trace contextRef="#ctx0" brushRef="#br0" timeOffset="3987.3818">16069 10545 27 0,'4'-6'13'0,"-4"12"-6"0,0-3 19 0,-4 7-24 15,1-1 1-15,-1 19 2 16,-3 1 0-16,0 15-4 16,3 18 0-16,-3 10 5 15,0 1 0-15,0 2 1 31,0 0 0-31,0-9-1 16,0 0 1-16,0-3-2 0,0-7 0 16,0-12-1-16,-4-7 0 0,1-11-1 15,-4-14 0-15,-4-12-3 16,-10-25 1-16,-4-3-10 16,-10-22 0-16,3-16-10 15,-7-22 0-15</inkml:trace>
  <inkml:trace contextRef="#ctx0" brushRef="#br0" timeOffset="4625.706">16394 10109 42 0,'-15'-12'21'0,"8"9"-15"0,14 3 22 0,1-3-26 16,2-1 0-16,11-2 0 15,7-3 1-15,-3-4-4 16,3-2 1-16,4 2-2 31,0 4 1-31,-4-1-7 16,-3 4 1-16,-8 0-6 15,-2 9 0-15</inkml:trace>
  <inkml:trace contextRef="#ctx0" brushRef="#br0" timeOffset="4928.0685">16591 10191 29 0,'-28'34'14'0,"10"23"-6"0,15-45 20 0,-1 1-27 16,1 0 0-16,3-4 1 16,0 3 0-1,3-5-3-15,1-4 1 16,3-3 1-16,0 3 0 0,0 6 0 15,0 1 0-15,0 9 0 0,-3 6 0 16,-4 3-1-16,0-9 0 16,-4 3 0-16,1 0 1 15,-1 0 1-15,-3 0 0 16,0 0 1-16,0-4 1 16,3-2 0-16,1-3 1 15,-1-4-1-15,4-6 0 0,4-6-1 16,3-10 0-16,7-2-5 31,11-20 1-31,3-6-8 16,7-15 0-16,11-13-7 15,3 9 1-15</inkml:trace>
  <inkml:trace contextRef="#ctx0" brushRef="#br0" timeOffset="5100.2937">17022 10062 39 0,'-4'4'19'0,"22"-23"-18"0,-11 12 29 0,3-5-30 16,4 6 0-16,4-4 1 16,3-2 1-16,0-1-6 15,1 1 1 1,-5 5-6-16,-3 4 1 16,-3 6-3-16,-8 0 0 15</inkml:trace>
  <inkml:trace contextRef="#ctx0" brushRef="#br0" timeOffset="5610.2358">17074 10106 27 0,'-31'41'13'16,"-29"-6"-15"-16,46-26 23 0,-4 7-21 16,-3 2 1-16,-7 4-1 15,6 0 1-15,8 3-2 16,-3 1 1-16,3-1 0 16,-1 0 0-16,5 0 0 15,3 6 0-15,0-6 0 16,3-3 0-16,1 0 0 0,-1 3 1 15,-3 0 1-15,0 0 1 16,4 0 0 0,-5-3 1-16,1-3 0 15,4-3 1-15,-4-4-1 16,3-5 0-16,1-7-2 16,3-7 1-16,3-5-2 15,4-7 1-15,15 0-2 16,6-6 1-16,7-9-1 15,0-1 0-15,4 4 0 0,0 3 0 16,-7 6 0-16,-4 0 1 16,-3 12-1-16,-4 7 1 15,-7 9-1-15,-7 10 0 16,-4 6 0-16,-6 0 1 0,-11 3 1 16,-4 3 0-16,1 4 1 15,-1-1 0-15,0-6 1 16,1 0 1-16,2-9-1 15,5 0 0-15,3-1-1 16,0 1 0-16,0 0-2 16,7-1 1-16,10-5-2 0,1-4 1 15,3-3-4-15,7-3 1 16,0-6-10-16,4 3 0 16,7-10-6-16,0-9 1 15</inkml:trace>
  <inkml:trace contextRef="#ctx0" brushRef="#br0" timeOffset="6027.6608">17470 10087 39 0,'-18'13'19'0,"7"0"-18"15,11-7 29-15,4 3-29 16,3 1 0-16,3 8 1 16,8 1 0-16,0 3-2 15,6 3 0-15,-2-3-1 16,-1 3 0-1,0 0-11-15,0-3 1 16</inkml:trace>
  <inkml:trace contextRef="#ctx0" brushRef="#br0" timeOffset="6692.8718">17395 10059 11 0,'-7'-12'5'0,"4"9"14"15,3-4-9-15,3 1-7 16,4 0 0-16,8-1 3 0,2 1 0 0,8-3-7 15,0 3 0-15,6-1 5 16,-2 7 0-16,-1-3-2 16,0 3 1-16,0 0-2 15,0 3 0-15,-3 4 0 16,-4 2 1-16,-3 7-1 16,-7 6 1-16,-4 0-1 15,-7 6 1-15,-4 13 0 16,-7 2 0-16,-3 8 0 15,-3 2 0 1,-8 0-1-16,-7-6 1 16,-6 3-4-16,-8-6 0 0,0-3-10 15,3-6 1-15,5-10-1 16,6-10 0-16</inkml:trace>
  <inkml:trace contextRef="#ctx0" brushRef="#br0" timeOffset="7141.0701">18105 10106 27 0,'-29'0'13'0,"-2"10"-9"0,20-7 23 16,-7 6-26-16,-10-2 0 16,3 2 0-16,1 7 0 0,-1-1-2 15,4 4 1 1,7 0-3-16,3 3 1 0,4-3-7 15,4-10 0-15</inkml:trace>
  <inkml:trace contextRef="#ctx0" brushRef="#br0" timeOffset="7298.7373">18034 10294 25 0,'14'13'12'0,"-7"3"-1"0,-7-10 15 16,0 0-24-16,0-3 0 15,-10 10 1-15,-5-1 0 16,-9 1-4-16,-1 3 0 15,0-4 1-15,4-6 0 16,-3-2-7-16,6-4 0 16,0-7-4-16,4-8 1 15</inkml:trace>
  <inkml:trace contextRef="#ctx0" brushRef="#br0" timeOffset="8231.1795">17812 10294 19 0,'0'-12'9'0,"7"24"0"0,-4-8 12 16,1-1-17-16,3 3 0 15,4 0 0-15,-1-3 1 16,11 1-7-16,0-4 0 0,1 6 4 16,-5 3 1-16,-6 7-6 15,-8 6 0-15,-10-3-4 16,-10 6 0-16,3 3-1 16,-8-3 0-16,1-3 2 15,-3 0 1-15,-5 0 6 16,1-3 0-16,3-4 4 0,4-2 0 31,4-4 2-31,2 1 0 0,8-7-3 16,4 0 1-16,3-3-3 0,0 0 0 0,7-3-1 15,3 3 0-15,1 0-1 16,-4 3 0-16,-3 3 1 31,-4 7 1-31,-4 3 0 16,-3-1 1-16,-4 7 0 15,1 3 0-15,-1 7 0 16,1-4 1-16,3 0-2 16,0-3 1-16,3-3-2 0,1-6 0 15,-1-7 0-15,4-3 1 16,0-6-4-16,4-6 1 16,-1-6-5-16,8-7 0 15,3-6-4-15,3 3 1 16,5-3-3-16,-1 0 0 0,0-4 4 15,-3 7 1-15,-4 4 7 16,-4 2 0-16,-3 7 6 16,-3 5 1-16,-4 4 1 0,-4 4 0 15,1 2-1-15,-1 0 1 32,4 0-5-32,0-3 1 15,0 1-3-15,7-1 1 0,0 0-1 16,0 0 0-16,4-3-1 15,0 0 1-15,-1 0-1 16,1 0 0 0,-8 0 0-16,4 3 0 0,-7 0 0 15,-3 4 0-15,-1-1 0 16,1 0 1-16,-1 0 0 16,1 4 1-16,3 5 0 0,0-2 0 15,7 3 0-15,7-4 0 16,0 4 0-16,4-4 0 15,-1 1 0-15,-6 3 1 0,-1-4-1 16,-3 4 1-16,-7 0-1 16,-3-1 0-16,-8 7 0 15,-3-6 0-15,-7 3-2 32,3-10 1-32,-3 4-5 0,-3-10 0 15,-5-3-4 1,5-3 1-16,6-4-1 0,4 1 0 0,7 6 1 15,3 3 0-15,4 0 6 16,0 4 1-16,7 2 3 16,0-6 1-16,4 3-1 15,3-2 1-15,4-8-1 16,10-2 1-16,7-16-8 16,8-12 0-1,13-4-7-15,-3-6 0 0</inkml:trace>
  <inkml:trace contextRef="#ctx0" brushRef="#br0" timeOffset="8464.8906">18277 10345 45 0,'-14'25'22'0,"18"-16"-19"16,-1-6 39-16,4-3-40 15,8-3 1-15,2 0 0 16,4-6 1-16,1-7-5 16,9-6 0-16,5-3 2 15,2-7 0-15,-2 4-8 0,-1-3 1 16,-7 0-10-16,-3 2 0 0</inkml:trace>
  <inkml:trace contextRef="#ctx0" brushRef="#br0" timeOffset="8611.9143">18542 10094 37 0,'-28'25'18'0,"-4"6"-13"16,28-18 23-16,-3 12-27 16,-3 9 0-16,-1 13 0 0,-3 10 0 31,-3-4-2-31,-1 10 1 16,0-4-4-16,4 1 0 15,0 3-8-15,7-10 1 0</inkml:trace>
  <inkml:trace contextRef="#ctx0" brushRef="#br0" timeOffset="8913.119">18242 10636 40 0,'-3'-15'20'0,"17"-11"-20"16,-4 17 33-16,4 0-32 15,4 2 0-15,3 1 0 16,0 0 0-16,4 3-3 0,-4 3 0 0,-3 6-4 15,-8 10 1-15,-6 6-2 16,-8 3 1-16,-6 12 0 16,-8 4 0-16,-6 9 5 15,-5 0 0-15,1 1 7 16,3-11 1-16,8-5 2 31,3-7 0-31,3-9 0 16,8-10 0-16,3-9-4 15,7-12 1-15,7-13-4 0,-4 6 1 16,22-25-9 0,7-3 0-16,14-6-9 0,3-4 1 15</inkml:trace>
  <inkml:trace contextRef="#ctx0" brushRef="#br0" timeOffset="9242.6283">18694 10520 43 0,'-46'60'21'0,"25"-13"-13"0,24-38 30 15,1-2-36-15,10-1 0 16,0-6 1-16,4-6 0 31,17-26-4-31,-3-5 0 16,-4-1 2 0,-3 7 0-16,-11 5-2 15,-4 11 1-15,-10 9-1 0,-7 15 0 16,-7 3-1-16,-4 7 1 15,4 3 1-15,0 0 1 16,4-3 0-16,3-3 0 16,3-4 0-16,4-6 1 0,0-2-1 15,7-8 1-15,4-5-6 16,3 0 0-16,3-7-10 16,5-6 0-16,2-3-1 15,-3-10 0-15</inkml:trace>
  <inkml:trace contextRef="#ctx0" brushRef="#br0" timeOffset="9586.5109">19078 10169 38 0,'-14'-3'19'0,"35"-13"-22"0,-10 7 35 16,-1-1-32-16,5-5 0 16,2 2 0-16,4-3 1 15,1 1-2 1,-1-1 0-1,-4 4-4-15,1 2 0 16,-4 4-2-16,-3 3 1 0,-4 3-2 16,-4 3 1-16,-3 6 2 15,-7 7 1-15,-7 3 5 0,-4 6 0 16,-3 9 4 0,4 1 1-16,-5-1 0 0,5 1 1 15,3-1-2-15,3-2 0 16,4-4-2-16,0-6 0 15,4-3-2-15,3-7 0 0,7-5-1 32,3-11 1-32,4-5-4 15,7-7 0-15,4-3-5 16,-4 4 0-16,0-1-2 16,-3 4 0-16</inkml:trace>
  <inkml:trace contextRef="#ctx0" brushRef="#br0" timeOffset="9944.8442">19283 10348 21 0,'-14'25'10'0,"-43"34"-4"0,47-49 17 16,-4 6-19-16,-1 2 1 16,1-2 2-16,4 0 1 15,3-4-10-15,3 1 0 16,1-4 6-16,3-3 1 16,7-6-3-16,3-3 0 0,1-3-2 15,7-7 1-15,-1-2-4 16,1-4 0-16,-4-3-4 0,0 3 1 15,-3 7-3-15,-4 5 1 16,-7 7 0-16,0 10 1 16,-4 2 5-16,-3 7 0 31,0 3 6-31,-4 6 0 16,1 4 3-16,-1 2 1 0,-3 7-1 15,0 3 1-15,-7 0-1 16,-4 6 0-16,-7-6-3 15,1 3 0-15,-1-3-1 16,4-3 0-16,3-16-4 16,4-7 0-16,3-5-8 15,4-10 0-15,0-15-5 16,3-10 1-16</inkml:trace>
  <inkml:trace contextRef="#ctx0" brushRef="#br0" timeOffset="10087.0884">18948 10752 45 0,'3'-3'22'0,"18"0"-23"15,-14 3 42-15,8 0-41 16,2 3 1-16,4 0-4 31,1 0 1-31,-1 4-5 16,3-1 1-16,1-3-7 0,10 0 0 16</inkml:trace>
  <inkml:trace contextRef="#ctx0" brushRef="#br0" timeOffset="10249.0821">19470 10837 48 0,'-14'47'24'0,"-4"3"-22"0,7-34 43 15,1 6-45-15,-4 3 1 16,-4 0 0-16,4-3 1 16,0-3-9-16,3-4 0 15,8-2-8-15,6-7 1 16</inkml:trace>
  <inkml:trace contextRef="#ctx0" brushRef="#br0" timeOffset="12723.0253">20334 9981 14 0,'-28'3'7'0,"-57"50"-1"15,57-31 8-15,-4 3-13 0,-3 7 0 16,0 8 2-16,3-2 0 16,7-7-3-1,4-2 0-15,7-7 2 16,3 0 1-16,8-4 0 0,6 4 1 0,8-6-2 16,3-3 1-1,18-4-1 1,3-6 1-16,7-3-1 0,1-9 0 15,3-7-1-15,-8-6 0 16,-6 0-1-16,-4-6 0 16,-3 3-3-16,-7 6 1 0,-8 3-1 15,-3 1 0 1,-7 2-1-16,-3 7 1 0,-8 0 0 16,-3 12 0-1,-3 10 2-15,-8 12 0 16,4 9 1-16,-8 14 0 15,1-4 0-15,0 6 0 16,3 6 1-16,1-5 1 0,2 2 1 16,1 10 0-16,0-3 0 15,0 6 1-15,0-10 0 16,0-2 0-16,-1-16-1 16,1-7 1-16,4-9-2 15,3-3 1-15,-4-6-2 16,4-4 1-16,3-9-1 15,4-6 0-15,4-9-1 16,-1-13 1-16,8-4-1 16,3-8 1-16,7-4-3 15,3 3 1-15,12-5-5 16,-1-1 1-16,14-3-6 16,4 0 0-16,0 12-1 15,7-3 0-15</inkml:trace>
  <inkml:trace contextRef="#ctx0" brushRef="#br0" timeOffset="13032.393">20387 10191 19 0,'-3'-25'9'0,"-1"28"-4"0,4-3 17 0,0 9-18 0,-4 13 0 15,-3 19 1-15,-3 16 1 16,-4 5-7-16,3 7 0 16,4-6 5-16,4-3 0 15,3 2-2-15,7 1 0 16,0-3-1-1,0-13 0-15,3-3 0 16,1-10 0-16,-1-6-3 16,1-12 1-16,0-7-2 0,-1-9 1 15,-3-9-1-15,-7-7 0 16,-3-6 0-16,-4-3 1 16,-4 0 1-16,-7 6 0 15,-6-3 1-15,-1 4 0 16,0-1-2-16,4-3 1 0,11-3-6 15,3-7 1-15,7 1-3 32,14-7 1-32</inkml:trace>
  <inkml:trace contextRef="#ctx0" brushRef="#br0" timeOffset="13175.2873">20429 10169 22 0,'18'-16'11'0,"3"19"-7"0,-14 1 19 15,-3-4-20-15,3 9 0 16,0 4 0-16,3-1 1 15,1 4-5-15,3-7 0 16,7-3-2-16,4-12 0 16,14 0-6-16,10-10 0 0</inkml:trace>
  <inkml:trace contextRef="#ctx0" brushRef="#br0" timeOffset="13667.7996">21121 9711 28 0,'-25'13'14'0,"-17"46"-9"16,24-37 21-16,-7 19-25 0,-10 0 1 16,-11 6 0-16,-3 0 0 15,0-3-3-15,10-3 0 16,7 2 0-16,7-2 1 16,11-9-4-1,14-10 1-15,7-7-1 16,4-5 0-16,3-17-1 15,4 1 1-15,3-3 4 16,0-1 0-16,0-2 4 16,-3 2 0-16,-1-2 0 15,5-1 1-15,-1 1 0 16,7-4 0-16,-3 0-3 16,-1 4 1-16,1-1-2 15,-4 1 1-15,0 5-5 16,-7 4 1-16,-3 6-5 0,-7 7 1 0,-8 2-1 15,-7 4 0-15,-3 0 1 16,-3-1 0-16,-1-2 5 16,0-4 1-1,4 1 5-15,0-1 1 0,7-3 0 16,0-6 1-16,7-3-1 16,4-3 0-16,3-3-3 15,7-1 1-15,3-2-4 16,1-4 0-16,0 7-5 15,-1 2 0-15,-3 7-6 0,-7 7 1 16,-7 15-1-16,-3 6 0 16</inkml:trace>
  <inkml:trace contextRef="#ctx0" brushRef="#br0" timeOffset="14424.4844">20951 10451 23 0,'-35'41'11'0,"-4"-3"-4"0,32-32 23 0,-3-3-27 15,-1 0 0-15,1-3 1 16,3 0 1-16,7-6-6 31,3 0 0-31,11-7 3 16,0 1 1-16,4-7-2 15,3-6 0-15,4 0-1 16,3-1 1-16,0 5-1 16,0 2 0-16,-3 6 0 15,-4 7 0-15,-3 3 0 0,-7 6 0 16,-4 6 0-16,-7 7 0 15,-4 0 0 1,-3 9 0-16,0 3 0 0,-4-9 0 16,1 0-1-16,3-7 1 15,0 1 0-15,0-4 1 16,0 0-1-16,-1-2 0 16,5-4 0-16,-1 0 0 15,4 0 0-15,7-3 0 16,1-3 0-16,2-3 0 15,4-4-2-15,-3 1 1 0,-1 3-1 16,-3 3 0-16,-3 3-1 16,-4 3 1-16,-4 3 0 15,-3 0 1-15,-7 4 0 16,-3 5 0-16,-1 1 1 16,-3 3 1-16,3 0 1 15,4-4 0-15,0-2 0 0,3-1 0 0,1-2 0 16,3-4 0-16,3 0 0 15,1-3 0-15,3-3-2 32,0 0 1-32,7-3-1 15,0 0 1-15,3 3-1 16,1 0 1-16,-4 3-1 0,0 0 0 16,0 4-1-16,-3 2 1 15,-4 4 0-15,-4 2 0 16,-3 7 0-16,0 0 0 15,0 3 1-15,0 0 1 16,-7 1 0-16,3-1 1 0,1-7 0 16,6-2 0-16,-3 0-1 15,7-7 1-15,0-6-2 16,4 0 1-16,3-9-1 16,3-3 0-16,1-4-1 15,6-6 0 1,1 4 0-16,-4-1 1 0,0 4-2 15,-3 5 0-15,-4 4-3 16,0 6 1-16,-3 0-5 16,3 7 0-1,0-4-7-15,3 3 1 0</inkml:trace>
  <inkml:trace contextRef="#ctx0" brushRef="#br0" timeOffset="14763.5547">21576 10135 22 0,'-11'-16'11'0,"22"6"-7"15,-4 7 10-15,0 3-11 16,0 3 0-16,4 4 4 15,3-1 0-15,0 7-8 16,0-1 1-16,0 4 5 16,-7 9 1-16,-3 6-2 15,-8 4 1-15,-6 5-2 16,-8 4 0-16,-3-3-1 0,-7 0 0 16,-1 3-2-1,-2-10 0-15,-5-6-6 0,5-12 0 16,-1-10-7-16,11-6 1 15</inkml:trace>
  <inkml:trace contextRef="#ctx0" brushRef="#br0" timeOffset="14910.4272">21467 10313 40 0,'0'3'20'0,"7"29"-18"0,-4-23 32 0,1 1-32 16,3-1 1-16,0 4 0 31,3-1 0-31,4-6-6 15,11-3 0-15,3-6-3 16,4-6 0-16,10-4-8 16,8-2 1-16</inkml:trace>
  <inkml:trace contextRef="#ctx0" brushRef="#br0" timeOffset="15200.7831">22087 10100 36 0,'-31'16'18'0,"-1"12"-18"0,25-25 29 16,-7 3-29-16,0 7 0 16,3 3-1-16,4-10 1 15,7 6 0-15,7-2 0 16,0-1-1-16,0 1 0 16,4-4 0-16,-1 3 0 15,1-2 0-15,-1 5 1 0,1-6 0 0,-4 7 0 16,-3 3 0-16,-4-1 1 31,-11 10-2-31,-7 0 1 16,-3-12-5-16,4-4 1 15,-1-5-6-15,0-11 1 16</inkml:trace>
  <inkml:trace contextRef="#ctx0" brushRef="#br0" timeOffset="15342.2179">21932 10150 25 0,'25'-28'12'0,"0"9"-5"0,-18 13 18 15,0 0-25-15,0 2 1 16,0 4 0-16,0 4 1 16,0 2-2-16,0 3 0 0,-4 4-4 31,1 9 1-31,-4 3-6 16,-4 13 1-16</inkml:trace>
  <inkml:trace contextRef="#ctx0" brushRef="#br0" timeOffset="15704.8537">21703 10592 23 0,'-32'16'11'0,"11"-13"-4"16,21-6 14-16,0 0-20 0,0-3 0 15,4-1-1-15,-1-2 1 16,4 3-2-16,0-1 0 16,4 1 1-16,-1 3 0 15,1-3-1-15,-1 6 1 16,-2 0 1-16,-5 0 0 15,-3 3-1-15,-3 6 1 0,-8 4 1 16,0 2 0-16,-3 4 1 16,4 0 0-16,-1-3-2 15,4-4 1 1,4 1 0-16,-1 6 1 0,4 0-1 16,0 6 0-16,0 3 0 15,0 6 0-15,0-2 1 16,0 2 0-16,-4-2-1 15,1 2 1-15,-4-3-1 16,0-6 1-16,0-6-1 16,0 3 0-16,-4-9-5 0,4-1 1 0,0-5-7 15,3-4 0-15,4-6-5 16,8-7 0-16</inkml:trace>
  <inkml:trace contextRef="#ctx0" brushRef="#br0" timeOffset="16263.1845">21876 10671 34 0,'-4'0'17'0,"-17"6"-15"0,14-3 27 0,0 0-28 16,-4 4 1-16,1-4-1 16,6 0 1-16,8 0-3 15,-1-3 1-15,8 0 1 16,7-6 0-1,-1 3-1-15,4-4 0 16,4 4-1-16,-4 3 1 0,0 3-1 16,-3 0 1-16,-4 4-1 15,-3-1 0 1,-4 7 1-16,-4 2 0 0,-3-2 0 16,0 2 1-16,-3 1 0 15,-4 0 0-15,-4-1 0 0,8 4 1 31,-4 0 0-31,3 0 1 0,0 0-1 16,4 0 1-16,0-4-1 16,0 1 1-16,-3 0-1 15,-1-1 1-15,1 1-2 16,-1 0 0-16,-10-4 0 16,4 7 0-16,-4-3 0 15,-4-4 0-15,-3 1-3 16,-7-4 0-16,3-3-4 15,0-2 1-15,0-1-5 16,8-13 0-16,3-2-1 0,7-4 1 16,3 0 4-16,4 1 1 15,7 2 7-15,7 4 0 16,7-1 6-16,4 10 1 16,0-3 1-16,0 6 1 15,-1 4-3-15,1 2 0 16,0 4-14-16,3 2 1 15,4 10-8-15,-1-15 0 16</inkml:trace>
  <inkml:trace contextRef="#ctx0" brushRef="#br0" timeOffset="16780.6273">22670 10219 22 0,'0'-34'11'0,"3"18"-7"0,-3 13 11 15,-3 3-11-15,-8 3 1 16,-3 19 3-16,-4 12 0 0,-7 13-9 16,-6 10 0-16,2-10 7 15,1-3 1-15,7-3-2 16,11-10 0-16,6-6-2 16,11-3 0-16,11-6-1 0,-1-10 0 15,8-9-1-15,7-3 0 16,7-20-4-1,3-8 0-15,4-13-4 16,3-9 0-16,-3 8-7 16,-11 8 0-16</inkml:trace>
  <inkml:trace contextRef="#ctx0" brushRef="#br0" timeOffset="16960.2603">22811 10119 29 0,'-22'31'14'0,"5"19"-8"16,13-25 20-16,-3 16-26 15,-3 16 1-15,-4-4 0 0,-4 13 0 16,0-3-1 0,1 12 0-16,-1 13-1 15,-3-1 1-15,0-11-7 16,7-10 1-16,3-7-4 16,-3-15 0-16</inkml:trace>
  <inkml:trace contextRef="#ctx0" brushRef="#br0" timeOffset="17271.7862">22532 10655 40 0,'-21'-22'20'0,"49"22"-30"0,-21 0 39 16,4-3-28-16,6 0 1 15,4-3 0-15,8-1 0 16,-1 4-3 0,4 3 1-16,-4 3-4 15,-3 7 1-15,-8 5-6 0,-6 4 1 16,-8 6-1-16,-6 7 1 15,-11 5 3-15,-8 1 0 16,-6 3 8-16,0 6 1 16,-4-3 7-1,4-10 0-15,3-3 0 16,8-9 1-16,6 3-4 16,8-12 0-16,6-4-4 15,8-5 1-15,3-11-5 16,7-12 0-16,11-12-7 15,3-10 1-15,7-6-8 16,8 7 0-16</inkml:trace>
  <inkml:trace contextRef="#ctx0" brushRef="#br0" timeOffset="17572.8615">22980 10871 34 0,'-60'29'17'0,"7"-1"-7"0,46-22 23 16,-4-3-29-16,4-3 1 15,0-6 0-15,4-13 1 16,3-12-8-16,3-1 0 16,11-8 4-16,8-7 1 0,9-3-3 15,8 12 1-15,3 0-1 16,-3 13 0-16,-3 6-1 16,-5 10 1-16,-6 6-1 15,-4 9 1-15,-7 10 0 16,-7 9 1-16,-7 6-1 15,-3 10 0-15,-4 9 0 16,0-3 1-16,3-3-2 16,1-3 0-16,-1-10-8 0,4-3 1 15,4-12-7-15,10-10 1 16</inkml:trace>
  <inkml:trace contextRef="#ctx0" brushRef="#br0" timeOffset="17753.8397">23562 10348 44 0,'7'9'22'0,"14"-25"-25"0,-10 10 36 16,3-3-33-16,0-7 1 0,4-3-1 16,-1-3 0-16,1-3-7 15,3 3 1 1,-7 4-6-16,0-1 1 15</inkml:trace>
  <inkml:trace contextRef="#ctx0" brushRef="#br0" timeOffset="17925.6359">23675 10156 33 0,'-18'69'16'0,"-17"88"-12"0,24-119 23 0,-13 18-26 15,-1 10 0-15,0 13 1 16,1 5 0-16,2-2-3 15,12-16 1-15,6-10-1 16,8-12 1-16,3-13-6 16,4-12 0-16,3-16-5 15,3-18 0-15</inkml:trace>
  <inkml:trace contextRef="#ctx0" brushRef="#br0" timeOffset="18110.6546">23558 10668 37 0,'-31'-16'18'0,"-33"41"-12"0,43-16 33 16,0 7-34-16,0 9 0 15,3 3 2 1,4 1 1-16,3-4-10 16,8-3 0-16,6-4 6 0,8-2 0 15,14-10-2 1,6-12 0-16,12-10-3 0,-1-9 0 16,-3 0-7-16,3-9 0 15,4-7-9 1,0 0 1-16</inkml:trace>
  <inkml:trace contextRef="#ctx0" brushRef="#br0" timeOffset="18605.9655">24070 10147 41 0,'-35'28'20'0,"-22"63"-15"16,43-63 27-16,-7 16-30 15,0 3 1-15,-4 13 0 16,-3 3 0-16,0-4-4 16,3-2 0-16,7-4 2 15,4-6 1-15,4-9-6 16,3-10 1-16,3-12-4 16,1-13 0-16,-1-13-1 0,4-9 0 15,4-12-2 1,3-13 1-16,3-9 4 15,4-10 0-15,7-3 5 16,4-3 0-16,0 4 4 16,7 14 0-16,-1 11 2 0,5 8 1 15,-8 7 0-15,-7 9 0 16,-3 13 0-16,-4 19 1 0,-11 18-3 16,-10 20 0-16,-10 9-1 15,-5 15 0 1,5 3-1-16,3 7 0 15,7 0-1-15,3-13 0 16,15-12 0-16,-1-16 0 16,8-12-1-16,3-13 0 15,4-22 0-15,7-16 0 16,-1-12-4-16,-2-16 1 16,2-6-9-16,1-7 0 15,0 10-5-15,0-16 0 0</inkml:trace>
  <inkml:trace contextRef="#ctx0" brushRef="#br0" timeOffset="19079.4837">24638 9959 42 0,'-28'12'21'0,"21"1"-25"15,7-7 34-15,0 4-31 16,7 2 1-16,3 4 0 16,8 0 0-16,7 2-2 15,-4 1 1 1,0 0-5-16,-3 0 1 0,-4 12-3 15,-7 1 0-15,-7-4 2 16,-11 6 1-16,-6 1 4 0,-8-1 1 31,-3-2 6-31,-8-4 0 16,8-9 2-16,7-7 1 0,3 1-3 0,8-4 0 31,10-3-3-31,7-6 0 16,7 0-2-16,4 0 0 0,3 0-1 0,7 4 0 15,-3-1-3 1,-4 3 1-16,-3 0-2 16,-4 4 0-16,-7 5-1 15,-7-2 0-15,-11-1-3 16,-3-5 1-16,-4-1-3 16,1 0 1-16</inkml:trace>
  <inkml:trace contextRef="#ctx0" brushRef="#br0" timeOffset="19507.3803">24458 10395 35 0,'-21'25'17'0,"3"25"-14"0,15-41 32 15,-4 4-32-15,0 0 1 16,0 2 2-16,0 7 0 0,3 0-8 15,0 0 1-15,1 0 5 16,6-3 0-16,5-7-2 16,2-5 0-16,4-7-5 15,7-10 0 1,18-2-5-16,0-4 1 0,7-6-8 16,3-12 1-16,-3-4-1 15,0 0 0-15,-4 1 4 31,11 46 11-15,-74-47 2-16,42 26 0 0,-10 6 9 16,-4 6 0-16,-4 6 1 15,1 0 0-15,-1-3-6 16,1 4 1-16,3-1-3 16,4 3 0-16,-1-6-5 0,1 4 0 15,3-4-8-15,-4 3 1 16,1 7-5-16,-4 2 1 15</inkml:trace>
  <inkml:trace contextRef="#ctx0" brushRef="#br0" timeOffset="19703.5611">24444 10950 58 0,'-21'28'29'0,"21"-25"-36"0,3-6 59 0,4-6-52 16,11-4 1-16,10-3 0 15,11-6 0-15,3-12-2 16,4 3 0 0,-3-1-5-16,2 4 1 15,1 0-10-15,-3 6 0 16,-5 3-2-16,-13 0 1 16</inkml:trace>
  <inkml:trace contextRef="#ctx0" brushRef="#br0" timeOffset="19857.9713">24786 10627 52 0,'-32'25'26'0,"-6"22"-32"16,27-34 54-16,-7 24-47 15,-6 13 1-15,-8 16 0 16,4 0 1-16,-1 9-10 16,8 13 0-16,7 12-8 15,7 13 1-15</inkml:trace>
  <inkml:trace contextRef="#ctx0" brushRef="#br0" timeOffset="21374.1045">23573 8479 31 0,'-53'-13'15'0,"49"1"-7"16,11 5 16-16,7-5-22 15,15-4 1-15,-1-3 1 16,11-9 0-16,6-6-5 0,5-7 0 16,10-3 3-1,3-3 1-15,-3 3-6 16,0-3 1-16,-10 13-6 0,-12 2 1 0,-13 4-5 16,-14 12 1-16,-18 1-1 46,56-4 12-46,-169 88 0 16,60-13 1-16,7-2 5 16,11-1 0-16,10 0 4 0,7-3 1 15,8-3-7-15,10-9 0 16,3-7-3-16,8-9 1 16,3-9-8-16,10-10 1 15,8-12-5-15,10-10 0 0</inkml:trace>
  <inkml:trace contextRef="#ctx0" brushRef="#br0" timeOffset="21515.4613">24179 8018 25 0,'-17'31'12'0,"-11"32"-11"0,20-44 16 16,-2 9-17-16,-1 6 1 15,-3-2-1-15,0 2 1 16,-4 4-6-1,1 3 0-15,-8 9-2 0,4 6 1 16</inkml:trace>
  <inkml:trace contextRef="#ctx0" brushRef="#br0" timeOffset="21705.1">23703 8811 36 0,'-28'6'18'0,"21"-24"-17"0,7 18 35 15,0 0-35-15,3-10 1 16,4 1 2-16,8-4 1 15,2-2-6-15,8-7 0 16,7 0 3-16,3-3 1 16,7-4-6-16,4-2 0 15,0 3-9-15,-4 6 1 0,1 3-2 16,-12 0 0-16</inkml:trace>
  <inkml:trace contextRef="#ctx0" brushRef="#br0" timeOffset="21856.4065">23975 8460 36 0,'-50'31'18'0,"8"23"-23"16,31-39 34-16,-3 10-29 15,0 1 0-15,-3 5-2 16,2-3 1-16,1 0-5 16,0-3 0-16,4 4-4 15,3-4 1-15</inkml:trace>
  <inkml:trace contextRef="#ctx0" brushRef="#br0" timeOffset="22157.3046">23781 8874 24 0,'-4'3'12'0,"11"-3"-9"0,-7 0 19 16,7-3-20-16,4-3 1 16,3-4-1-16,4-2 1 15,-1-1-5-15,8-3 1 0,7 4 2 16,-8 3 0-16,1 2-1 15,-11 4 0-15,-3 6 1 16,-18 0 1-16,-4 13 0 16,-3 0 1-16,-11 6 2 15,1 6 0-15,-1 0 0 16,7 7 0-16,4-13-1 16,4 0 0-1,3-7-2-15,7-5 1 0,7-4-2 16,3-6 0-16,8-10-6 15,3-8 0-15,18-4-9 16,10-13 1-16,11-15-2 16,0-13 1-16</inkml:trace>
  <inkml:trace contextRef="#ctx0" brushRef="#br0" timeOffset="22349.4086">24423 8203 37 0,'-32'34'18'0,"21"-18"-22"15,11-7 36-15,4-5-32 16,3 2 1-16,4-6 0 16,3 0 0-16,7-10-5 15,18-2 0-15,0-4-5 16,3 1 1-16,0-1-3 16,1 6 1-16</inkml:trace>
  <inkml:trace contextRef="#ctx0" brushRef="#br0" timeOffset="22546.1204">24649 8253 27 0,'-67'41'13'0,"-29"3"-4"0,79-35 24 0,-1 4-28 15,-3-1 1-15,7 1 2 16,3-4 0-16,1-3-11 16,3 1 1-16,3-4 7 0,4-3 0 15,7-6-4-15,4-7 1 0,6 0-3 16,4 4 0-16,11-7-7 15,0 1 0-15,-4-1-7 16,-7 10 1-16</inkml:trace>
  <inkml:trace contextRef="#ctx0" brushRef="#br0" timeOffset="23069.6681">24412 8444 31 0,'-42'38'15'0,"7"-4"-3"16,28-21 18-16,-1 6-28 15,1 6 1-15,-3 0 3 16,3 0 0-16,0 0-7 16,0-3 0-16,0-3 4 15,3-3 1-15,1-7-3 16,3-6 1-16,7-6-2 16,3-10 1-16,8-8-1 0,7-11 0 15,3-2 0-15,0 9 0 16,7 3 0-16,1 6 0 15,-15 0 0-15,-4 7 0 16,-10 12 0-16,-10 3 0 16,-4 13 0-16,0 0 0 0,-4 6 1 15,1 0 0-15,-1 3-1 16,-3-6 1-16,3-3 0 16,4 0 0-16,0-3 0 15,4-4 0-15,-1-6-1 16,4-6 1-16,4-3-5 15,3-6 1-15,3-7-5 16,4-3 1-16,18-3-4 16,-4-3 1-16,1-3-2 15,-1 6 1-15,-7 6 5 16,-3 4 0-16,-8 6 7 16,-6 9 1-16,-8 9 4 15,1 1 1-15,-1 3 1 0,1 2 0 0,-1 1-3 16,1 0 1-16,-1-6-3 15,4 2 0-15,0-2-2 16,4-7 0-16,-4-6-6 16,7-6 0-16,7-7-7 15,3-2 1-15</inkml:trace>
  <inkml:trace contextRef="#ctx0" brushRef="#br0" timeOffset="23312.0891">24793 8432 36 0,'-14'28'18'0,"11"16"-14"0,-1-32 28 16,4 14-29-16,-3 8 0 0,-1 7 4 15,-3 18 0-15,-4-12-8 16,1 0 1-16,-1-3 5 16,1-3 0-16,-1-6-1 15,-3-4 0-15,0-3-2 16,-4-9 1-16,1-6-2 15,-1-7 1-15,-3-3-4 16,0-6 0-16,3-7-7 16,4-5 0-16,7-1-8 15,14-6 0-15</inkml:trace>
  <inkml:trace contextRef="#ctx0" brushRef="#br0" timeOffset="24041.5503">25111 8353 48 0,'-43'-9'24'0,"33"6"-21"15,10 3 38-15,10-3-40 16,8-4 1-16,3-2 0 16,11-4 0-16,3-5-3 0,-3-7 1 15,0-1-3-15,-4 1 1 16,-3 0-6-16,-8 7 1 15,-6 2-4-15,-4 10 0 16,-7 9-1-16,-4 6 1 0,-6 7 6 16,-4 6 0-16,-7 0 6 15,-1-4 1-15,5 4 4 16,-1 0 1-16,0 0 0 16,4 3 0-16,0 7-3 15,-7-7 1-15,0 9-3 16,3 7 1-16,4 3-2 15,4-3 0-15,-1 0-1 16,7-1 1-16,4-2-2 16,0-16 1-16,-7-3 1 15,0-7 0 1,0-5 1-16,-3-4 1 16,-1-6-1-16,4-4 1 0,4 1 0 15,-1-7 0-15,8-5-1 16,6-7 1-16,18 3-8 0,8-10 0 15,2 4-6-15,5 0 1 16,-1 3-4-16,4 0 0 16</inkml:trace>
  <inkml:trace contextRef="#ctx0" brushRef="#br0" timeOffset="24207.0077">25541 8168 36 0,'4'-18'18'0,"6"2"-21"0,-6 6 31 16,3 4-29-16,3-3 1 16,8-1-5-16,0 7 0 15,-1 0-1-15,-3 3 1 16,-3 10-5-16,-7 8 1 16</inkml:trace>
  <inkml:trace contextRef="#ctx0" brushRef="#br0" timeOffset="24696.5469">25474 8372 21 0,'-28'22'10'0,"14"-3"-9"0,10-13 17 16,-3 7-18-1,0-1 1 1,0 1-1-16,0-1 1 16,0 1-1-16,0-4 0 0,3 1 0 15,1-1 1-15,-1 4 1 16,1-1 1-16,-1 4 1 15,1 0 0-15,-1-1 1 16,1-2 0-16,-1-4 1 16,1-6 0-16,3 1-2 15,0-4 1-15,3-13-3 16,8-6 1-16,-1 0-1 16,8 1 0-16,7-1-2 15,3 0 0-15,4 0-1 16,-8 3 0-16,1 7-1 15,-4 3 1-15,-3 6-1 0,-8 3 1 16,-6 3-1-16,-8 7 1 16,-3 12 2-16,-7 6 1 15,-3 4 1-15,-1 2 1 16,0 1 0-16,4-7 1 16,4 1 0-16,-1-7 1 15,4-3-1-15,-4 0 0 16,8-7-2-16,-1 1 0 15,4-7-1-15,4 1 0 16,-1-1-1-16,8-3 0 0,0-2-6 16,3-4 0-1,3-7-12-15,15 4 0 16,3-9-1-16,-3-10 0 0</inkml:trace>
  <inkml:trace contextRef="#ctx0" brushRef="#br0" timeOffset="25316.1083">26077 8589 36 0,'-28'31'18'0,"0"19"-13"16,21-37 18-16,-4-1-21 15,4 1 0-15,0-4 0 16,4-9 1-16,3-6-4 16,3-10 0-16,8-6 2 15,-1-12 1-15,4-1-2 16,-3 4 1-16,0 3 0 16,-8-1 0-16,-3 7 0 15,-7 7 1-15,0 5 0 16,-4 7 0-16,-6 6-1 15,-1 4 1-15,1 8-1 0,2 4 1 16,1 0-5-16,7 0 0 16,4-4-6-16,6 1 1 15,8-6-5-15,6-1 0 16</inkml:trace>
  <inkml:trace contextRef="#ctx0" brushRef="#br0" timeOffset="25583.7096">26190 8582 29 0,'18'22'14'0,"-18"19"-7"0,0-32 21 16,0 7-27-16,3-3 1 0,1-1 1 16,7 4 0-16,3-10-4 15,3-3 1-15,4-12 2 16,8-1 0-16,-5-2-1 16,-2-1 0-16,-1-2-1 15,0 2 1-15,-7 4-1 16,0-1 0-16,-7 7 0 15,-3 6 1-15,-4 10-1 16,0 3 0-16,-4 2-1 16,-3 1 1-16,-4 3-4 15,1-3 0-15,-1-7-7 16,4 4 0-16,4-3-1 16,-1-7 1-16</inkml:trace>
  <inkml:trace contextRef="#ctx0" brushRef="#br0" timeOffset="25769.5815">26561 8463 41 0,'3'0'20'0,"8"-9"-24"0,-8 2 42 16,4-2-38-16,4-3 1 16,3-4-1-16,0 0 1 15,4 0-4-15,6-2 0 16,1-1-4-1,-4 0 0-15,-3-3-5 0,-7 6 0 16</inkml:trace>
  <inkml:trace contextRef="#ctx0" brushRef="#br0" timeOffset="25931.1537">26666 8237 29 0,'-10'44'14'0,"-11"6"-9"0,14-31 22 0,-4 6-26 15,-3 7 0-15,0 5 0 16,0 4 0-16,0 6-2 15,3 0 1-15,0-3-3 0,8 3 1 16,-1-9-6-16,8-4 0 16,10-6-2-16,4-9 1 15</inkml:trace>
  <inkml:trace contextRef="#ctx0" brushRef="#br0" timeOffset="26504.3259">26931 8808 28 0,'21'0'14'0,"-10"6"-8"16,-11-6 25-16,7 0-28 15,0 0 0-15,0-3 3 16,4-6 0-16,-1-1-7 15,1-5 0-15,-1-7 5 16,1 0 1-16,-8-3-1 16,-3 3 0-16,-3 0-2 15,-8 0 0-15,1 0 0 16,-1 13 0-16,1 2-2 0,-1 1 1 16,4 3-5-16,3 3 1 15,4 0-6 1,4-10 0-16,3 10-6 0,4 4 0 15</inkml:trace>
  <inkml:trace contextRef="#ctx0" brushRef="#br0" timeOffset="27113.1083">27220 8683 31 0,'-3'6'15'0,"-1"-12"-7"0,4 6 21 31,0 3-28-31,-3 6 1 0,-1 7 0 16,-3 3 1-16,0 6-4 16,0 0 0-16,0-3-1 15,-4 0 0-15,4 3-9 16,0 0 1-16</inkml:trace>
  <inkml:trace contextRef="#ctx0" brushRef="#br0" timeOffset="27527.3488">27273 8507 35 0,'-35'-34'17'0,"35"2"-13"0,0 23 24 16,0-1-29-16,0 1 1 15,0 9 0-15,0 0 0 16,11 0-3-16,3 9 1 16,3 4-3-16,-3 9 1 15,1 12-2-15,-1 7 1 16,-4 0 1-16,1-3 1 31,-4 5 6-31,-4-17 0 0,1-8 3 16,-1-11 0-1,5-11 1-15,2-5 0 16,4-7-2-16,0 1 0 0,4-1-4 16,0 0 1-16,-1 10-1 15,-3 6 1-15,-3 6-1 16,-4 10 1-16,-3 3 0 16,-8 6 0-16,-3 0 0 15,-4 0 0-15,1 3-2 16,-4-3 0-16,7-6-5 0,0-3 1 15,3-4-7-15,8-2 0 16,3-4-3-16,17-6 1 0</inkml:trace>
  <inkml:trace contextRef="#ctx0" brushRef="#br0" timeOffset="27810.1506">27612 8680 35 0,'-7'9'17'0,"-4"16"-14"15,8-16 31-15,-4 4-32 16,3-1 0-16,1 1 0 15,3 0 0-15,0-4-2 16,3 4 0-16,4-1 3 16,0 1 0-16,-3-1-1 15,-4 4 0-15,0 0 1 16,-4 9 0-16,-3 0-1 16,0 3 1-16,-3 0-1 15,-1 3 1-15,-7 1-1 16,-6-4 0-16,-5 0-1 15,1-9 1-15,0-3-4 0,7-16 1 16,7-6-9-16,7-10 1 16,14-9-7-16,3-3 0 15</inkml:trace>
  <inkml:trace contextRef="#ctx0" brushRef="#br0" timeOffset="28055.0567">28081 8404 41 0,'0'-13'20'0,"18"-15"-19"0,-11 18 30 16,3 1-31-16,1-7 0 15,3-3 0-15,0 1 1 16,7-4-7-16,1 3 0 0,-5 3-6 16,1 4 1-16</inkml:trace>
  <inkml:trace contextRef="#ctx0" brushRef="#br0" timeOffset="28573.5731">28148 8404 36 0,'-32'37'18'0,"15"-2"-14"0,10-29 27 15,0 6-30-15,0 4 1 32,3 0 0-32,1-4 0 0,3-2-2 15,3-1 1-15,4-3 1 16,4-6 0-16,-1 4-3 16,4-1 1-16,1 3-2 15,-1 0 0-15,-4 4-1 16,-3 5 1-16,-3 1-1 15,-4 9 0-15,-4 0 3 0,-3 3 1 16,-3 1 2-16,-1 2 0 16,0-6 0-16,4-3 1 15,0-3 0-15,4 0 0 16,-1-4-1-16,4-2 0 16,4-7-2-16,3-6 1 15,3 0-3-15,1-6 0 16,3-3-4-1,0-1 1-15,0-6-2 16,-3 7 1-16,-4 0-1 16,-7 2 0-16,-4 4 2 0,-6 13 1 15,-8 2 4-15,1 4 1 16,-5 6 3-16,1 0 1 16,0 3 1-16,0 3 0 15,7-3 0-15,3 0 0 16,8-3-2-16,3-3 0 15,7-3-2-15,0-7 0 16,3-3-2-16,8-9 0 0,7-3-6 16,7-7 0-16,10-5-11 15,18-1 1-15,0-13-2 0,0-8 0 16</inkml:trace>
  <inkml:trace contextRef="#ctx0" brushRef="#br0" timeOffset="29070.5187">28646 8256 18 0,'3'-12'9'0,"1"5"-9"16,-4 7 10-16,-4 3-11 16,1 4 0-16,-1-4 0 15,4 9 0-15,-3-5 3 16,3 2 1-16,0-3 1 16,0-2 0-16,0-1 2 15,0 0 0 1,0 0 2-16,0 0 0 15,0-3-1-15,0 0 0 16,7 0-2-16,0 0 0 0,3-3-1 16,4 3 0-16,0 3-1 15,1 0 0-15,-1 0-1 16,0 0 0-16,-4 4-1 16,1 5 1-16,-4 7-1 15,-7-3 1-15,0 3-2 16,-4-1 1-16,-3 1-1 15,0 0 1-15,0 0-1 16,0-3 0-16,-3-1-4 16,3-2 0-16,0-7-5 0,-1-3 0 15,1 0-7-15,0 0 1 16</inkml:trace>
  <inkml:trace contextRef="#ctx0" brushRef="#br0" timeOffset="29261.7031">28706 8397 30 0,'-15'-3'15'0,"1"16"-8"0,7-7 21 15,-3 3-25-15,-8 4 0 16,-7 9-1-16,-3 6 1 16,-7 3-5-16,0 4 1 15,3-4-1-15,-3-2 1 16,13 2-8-16,8-6 1 0,11 3-3 15,3 0 0-15</inkml:trace>
  <inkml:trace contextRef="#ctx0" brushRef="#br0" timeOffset="29470.3748">28533 8874 28 0,'21'6'14'0,"7"-3"-8"0,-28-3 24 16,7-3-27-16,0-3 1 16,0-7 2-16,-7 1 1 15,7-4-8-15,-3 4 1 16,-8-4 5-1,-6 3 1-15,-4 1-2 16,-4 2 1-16,0 1-2 16,-3 3 0-16,4 3-2 15,-1 3 0-15,14-7-4 16,1 1 1-16,10-3-8 16,21-4 0-16,0 1-6 15,11-4 1-15</inkml:trace>
  <inkml:trace contextRef="#ctx0" brushRef="#br0" timeOffset="29801.696">29249 8366 38 0,'-21'0'19'0,"-8"6"-13"0,22-3 29 16,-14 4-31-1,-7 2 1-15,-4 0 1 0,8-2 0 16,-1-1-8-16,11-3 0 15,7 0 5-15,7 0 0 16,10 1-2-16,1-4 0 0,14 3-1 16,-4 3 0-16,-4 0 0 15,1 4 0-15,-4-1 0 16,-3 10 0-16,-8 6 0 16,-3 3 1-16,0 3-1 15,-10 4 1-15,-8-4-1 16,-14 4 1-16,-10-1-1 15,-4 1 1-15,-3-7-6 16,-4-3 0-16,10-6-10 16,8 3 1-16,10-6-2 15,8-20 1-15</inkml:trace>
  <inkml:trace contextRef="#ctx0" brushRef="#br0" timeOffset="29960.5559">28818 8739 45 0,'-3'0'22'0,"21"-9"-18"15,-8 6 44-15,-3-4-46 16,0 1 1-16,7 3 0 0,8-3 1 16,6-1-6-1,0 1 1-15,7 6-4 16,1-6 1-16,-5 3-10 0,1 0 1 0,-4 6-4 16,8 6 1-16</inkml:trace>
  <inkml:trace contextRef="#ctx0" brushRef="#br0" timeOffset="30256.7854">29210 8767 47 0,'-25'7'23'0,"-28"8"-22"16,32-15 46-16,7 3-45 15,-7 4 0-15,3-7 1 16,4 3 0 0,4 0-5-16,3 0 1 0,7 0 2 15,3 3 0-15,8 7-1 16,-1 0 1-16,1 5-1 15,10 4 0-15,-7 3 0 16,-3 4 0-16,-1 5 0 16,-6 4 1-16,-8-1 0 15,-3-2 0-15,-7 3-1 16,-4-4 1-16,-10-6-1 16,0-3 1-16,-4-6-7 15,8-3 0-15,-8-7-9 16,7-3 1-16,-3 1-3 15,10-14 1-15</inkml:trace>
  <inkml:trace contextRef="#ctx0" brushRef="#br0" timeOffset="30380.572">28910 9103 40 0,'11'6'20'0,"52"-12"-24"16,-56 3 38-16,11 0-34 15,0 3 1-15,-4 0-8 16,3 3 1-16,-3 3-2 0,4 13 0 31</inkml:trace>
  <inkml:trace contextRef="#ctx0" brushRef="#br0" timeOffset="31651.3626">26896 8799 24 0,'-11'-32'12'0,"-17"4"-7"15,17 22 17-15,-3 3-18 16,-14 9 0-16,3 3 2 16,1 4 1-16,3-1-9 0,3 4 1 15,4-3 5-15,3-1 1 16,4-2-3-16,7-4 0 16,4-6-1-16,6 0 0 15,11-10-1-15,8 1 1 0,-1 3-1 16,7 0 1-16,-3-1-1 15,-4 10 0-15,-7 10 0 16,-7 3 0-16,-3 6 1 16,-8 6 0-16,-3 3 2 15,-7 4 0-15,-3-1 1 16,-11 4 0-16,-8-1 0 16,-6-5 1-16,-4-1-2 15,-3-3 0-15,0-6-2 16,3-3 0-16,0-9-9 0,7-4 1 15,11-6-10-15,11-13 1 16</inkml:trace>
  <inkml:trace contextRef="#ctx0" brushRef="#br0" timeOffset="32363.7327">29538 9260 21 0,'7'-38'10'0,"7"22"-1"0,-3 10 10 16,-1 6-15-16,1 6 1 16,-4 7 3-16,-7 9 1 15,-7 3-11-15,-14 6 1 16,-11 1 6-16,-7 2 0 16,-10 7-4-16,10-3 0 0,0-7-8 15,8-3 1-15,16 3-7 16,12-9 1-1</inkml:trace>
  <inkml:trace contextRef="#ctx0" brushRef="#br0" timeOffset="32759.4601">29979 8748 28 0,'-21'-25'14'0,"42"-6"-14"0,-3 15 21 16,3-2-19-16,14-4 1 15,4-3 1-15,-4 6 0 16,4 6-5-16,-4 4 1 15,1 12 3-15,-5 6 1 16,-2 13-2-16,2 16 1 16,-6 3-1-16,-7 6 1 15,-8 9-2-15,-6 1 1 0,3 12-1 16,-14 6 0-16,0 0 0 16,-7 0 1-1,-4-12-3-15,-3-3 1 16,-7-10-6-16,-4-6 1 0,-7-7-8 15,7-2 1-15</inkml:trace>
  <inkml:trace contextRef="#ctx0" brushRef="#br0" timeOffset="33101.136">29838 9081 37 0,'-11'-28'18'0,"40"-1"-19"0,-19 20 28 16,4 0-27-16,4-1 1 15,10 1-1-15,4 3 1 16,14 2-1-16,-4 4 0 16,0 0-3-16,-6 7 0 15,-8 2-3-15,-3 10 0 0,-15 9-1 16,-10 3 1-16,-10 4 0 16,-1-1 0-16,-10 1 6 15,-7-4 1-15,3 1 4 16,0-7 0-16,11-10 2 15,0-2 1-15,7-10-1 16,7-3 0-16,7-9-3 16,11-7 0-16,-1-3-4 15,4-3 1 1,1 3-6-16,-1-2 1 16,0-5-5-16,-3 1 0 15,-11 3-3-15,-4 0 1 0</inkml:trace>
  <inkml:trace contextRef="#ctx0" brushRef="#br0" timeOffset="33259.1632">30138 9018 30 0,'-21'13'15'0,"-4"12"-14"16,11-16 30-16,-7 10-30 15,7 6 1-15,-4 0 0 16,0 3 1-16,8-2-4 16,3-1 0-16,3-3-1 0,11-7 0 15,14-5-7-15,8-1 1 16,13-6-3-16,7-3 0 15</inkml:trace>
  <inkml:trace contextRef="#ctx0" brushRef="#br0" timeOffset="33586.814">30706 8811 26 0,'17'-12'13'0,"26"43"-10"0,-36-25 24 0,3 4-23 16,-3-4 0-1,-3 7 3 1,-4-1 0-16,0 7-8 0,-4 0 0 16,-13 0 5-16,-1-1 1 31,-7 14-2-31,4-1 0 0,7 0-2 16,4-2 1-16,10-4-2 15,0 0 1-15,0 0 0 16,0 0 0-16,0-6 0 15,0-4 0-15,0 1 0 16,-4 0 1-16,-3-7-1 16,-4 1 1-16,8-4-3 15,-8-3 1-15,-3-6-7 16,-7-3 0-16,10-7-8 0,-6-6 1 16</inkml:trace>
  <inkml:trace contextRef="#ctx0" brushRef="#br0" timeOffset="33764.1486">30586 8971 43 0,'-11'16'21'0,"1"25"-15"0,-1-23 33 15,4 20-37-15,-7 15 0 16,-4 10 0-16,-3 0 0 16,-7-1-6-1,7 1 0-15,3 6-7 16,4 10 1-16,-4 2-5 15,8-12 1-15</inkml:trace>
  <inkml:trace contextRef="#ctx0" brushRef="#br0" timeOffset="35686.4857">26271 9589 33 0,'-3'9'16'0,"3"20"-9"16,3-26 16-16,1 6-23 15,6-3 1-15,5 1 0 0,-5-4 0 0,15-10-2 16,3-2 0-16,4 0-3 31,3-4 1-31,7 1-4 16,-6 2 1-16,-5 4-3 16,-2 3 1-16,-12 6 0 15,-6 0 1-15,-8 3 2 0,-6 13 1 16,-8 3 3-16,-6 3 0 0,-8 3 4 15,0 4 1-15,-10-4 1 16,-7 3 1-16,-1-2 1 16,5-4 1-16,-1-10 1 15,7-5 0 1,4-7-1-16,10-3 0 0,11-6-3 16,4-7 1-16,13-3-3 15,8-9 1-15,6 0-2 0,5-6 0 16,2-1-3-1,1 11 0-15,0-1-4 16,0 9 1-16,-4 7-4 16,-7 6 0-16,-10 15-1 15,-4 7 0-15,-11 7 1 16,-3 2 0-16,-7 3 4 0,-7 10 1 16,-14-6 5-16,-4 0 0 15,-7-1 4-15,0 4 0 16,7-7 1-16,0-2 0 15,8-1 0-15,6-9 0 16,4-3-2-16,7-6 0 16,7-4-2-16,7-6 0 15,7-6-2-15,10-6 1 16,8-10-1-16,7 0 0 16,7-3-1-16,-1 3 1 15,-6 7-2-15,-7-1 1 0,-4 4-1 16,-7 2 1-1,-7 10 0-15,-7 7 0 16,-7 2 0-16,-7 4 1 16,-4 3 1-16,1 0 0 0,3 0 0 15,0-1 0-15,3-2 0 16,0-3 0-16,4-4-1 16,0-3 0-1,7-3-2-15,7-6 1 16,4-6-5-16,7-7 1 0,6-6-5 15,1-6 1-15,0 6-3 16,-1 3 0-16,1 4 1 16,-4 2 0-16,-7 4 5 0,0 5 0 0,-10 11 6 15,-8 2 1-15,1 7 3 16,-8 3 0-16,4-4 1 16,0 1 1-16,4 6-2 15,-1-3 0-15,1-7-3 16,3-5 1-16,3-4-4 15,4-6 1-15,4-7-6 16,6-5 1-16,1-7-5 16,3-4 1-16,0 5-2 31,4-1 1-31</inkml:trace>
  <inkml:trace contextRef="#ctx0" brushRef="#br0" timeOffset="35865.6698">26635 10018 22 0,'-14'26'11'0,"-25"46"-7"0,32-53 22 15,-7 9-20-15,0 3 0 16,-1 4 5-16,-2-1 0 16,3 4-13-16,0-7 0 15,3-6 9-15,4-3 0 16,0-9-4-16,-4-7 1 0,8-6-7 16,3-13 0-16,3-5-8 15,8-14 0-15,7-2-4 16,6-7 1-1</inkml:trace>
  <inkml:trace contextRef="#ctx0" brushRef="#br0" timeOffset="36057.1608">27012 9812 31 0,'-7'6'15'0,"21"-22"-15"0,-10 10 25 16,3 0-25-16,3-7 0 15,8 0 0-15,0 1 0 16,-1-1-5-16,-3 7 1 16,-3 9-5-16,-7 10 1 0</inkml:trace>
  <inkml:trace contextRef="#ctx0" brushRef="#br0" timeOffset="36261.7517">26977 10018 32 0,'-25'32'16'0,"-14"-13"-11"0,32-16 28 15,0 3-31-15,0 0 1 16,4 1 0-16,-4-1 0 16,3 0-4-16,1 0 0 15,3 1 2-15,0-1 1 16,3 3-2-16,4-5 1 16,0-4-1-16,7 0 1 15,0-4-3-15,4-5 1 16,3-4-8-16,4-2 0 0,7 2-4 0,-4-2 1 15</inkml:trace>
  <inkml:trace contextRef="#ctx0" brushRef="#br0" timeOffset="36508.3841">27379 9783 39 0,'-18'0'19'0,"22"0"-16"16,0 0 35-16,-4 0-36 0,10 0 1 15,4 0-1-15,4-6 1 16,3 0-4-16,0-4 1 0,4 1-2 31,-7-4 0-15,3 4-12-1,-4 6 1-15</inkml:trace>
  <inkml:trace contextRef="#ctx0" brushRef="#br0" timeOffset="37025.4103">27503 9749 25 0,'-32'12'12'0,"-14"20"-3"0,32-23 6 16,-7 4-13-16,-8 5 1 0,5 1-1 15,-1 0 1-15,4 0-5 16,3 0 1-16,4-4 0 15,4 1 1-15,-1 3-2 16,0 0 0-16,4 0 0 16,0-1 0-16,0-2 0 15,0 0 1-15,4-4 2 16,-4 1 1-16,0-1 0 16,-4-2 0-16,4-1 1 15,0-3 1-15,0 1 0 0,0-1 0 16,0 0-1-16,3-3 0 15,4 1-1-15,0-4 0 16,7-7-1-16,4-5 1 16,3-1-2-16,4-3 0 15,3 1 0-15,7 2 0 16,4 1 0-16,3-1 0 0,-3 4-1 16,-4 6 1-16,-7 3 0 15,-7 3 1 1,-7 6 0-1,-10 4 1-15,-8 2 1 0,-6 4 1 16,-8 3 0 0,0 10 1-16,4-1 0 0,0-3 1 15,3 0-1-15,4-6 0 16,3 0-1-16,1 0 0 16,3-3-2-16,3-3 1 15,4-1-2-15,4-2 1 0,3-7-3 16,11-3 0-16,3-3-8 15,0 0 0-15,4-3-9 16,-1 6 0-16</inkml:trace>
  <inkml:trace contextRef="#ctx0" brushRef="#br0" timeOffset="38291.0874">27806 9799 23 0,'-49'-44'11'0,"38"3"4"0,11 29 2 0,-4-1-13 16,4 4 0-16,0-4 2 0,8 1 0 16,2 2-8-1,8 1 1-15,10 3 5 16,4-1 0-16,7 7-2 16,-1 0 1-16,-6 7-1 15,0-1 1-15,-7 6-2 16,-4 10 1-16,-7 7 0 15,-7 2 1-15,0 0-1 16,-7 10 1-16,-14 0-1 0,-7-10 1 16,-4 4-1-16,-3-4 1 15,-8 0-2-15,8-2 1 16,0-7-1-16,3 0 1 16,1-4-2-16,-1-5 0 15,4-4-4-15,0-2 0 16,3-7-5-16,4-7 1 0,3-5-5 15,4-4 1-15,4 0-1 16,3 1 1-16,7-7 4 16,0 3 1-16,0 3 7 15,-4 7 0-15,1 0 6 16,-4 9 1-16,0 0 2 16,3 3 0-16,1 0-2 15,3 3 0-15,4 0-3 16,10-6 1-16,10 0-9 15,12-6 1-15,3 0-7 16,0 0 0-16,6-1-2 16,-2 4 1-16</inkml:trace>
  <inkml:trace contextRef="#ctx0" brushRef="#br0" timeOffset="39012.6668">28508 9877 29 0,'-14'-6'14'0,"-32"28"-8"0,25-16 26 16,-4 1-30-1,-7 5 1-15,1-2 1 0,2-1 0 16,5-6-6-16,3 3 1 16,10-2 2-16,0-4 1 15,4 0-2-15,4 3 0 16,3 0-1-16,0 3 1 16,0 0-1-16,0-3 1 15,0 4 0-15,0-1 0 16,0 0-1-16,0-3 1 15,0 1-1-15,0-4 0 0,-4 0-3 16,-3 0 1-16,-3-4-3 16,-1 1 1-16,-3 0-1 0,-4 3 0 15,1 0 1-15,-1-3 0 16,4-3 2-16,0-1 1 16,7-5 1-16,0-1 1 15,3-2 1-15,1 2 1 16,3 4-1-16,0-1 1 15,7 4 0-15,3 6 0 16,1 0-1 0,-1 9 0-16,1 7-3 15,-4-3 1-15,-7 2-2 16,-3 4 1-16,-4 3-1 0,-4 3 0 16,-3 0 1-16,-7 0 0 15,-8 0 3 1,-2-3 0-16,-5 0 4 15,-6-6 0-15,10-10 2 16,4 1 0-16,7-4 0 16,3-3 1-16,4 0-3 0,7 0 1 0,0-3-4 15,7 3 1-15,14 0-2 16,7 3 1-16,8 0-1 16,-1 3 1-16,-4 10 0 15,1 0 0-15,-11-1 2 16,-10 10 1-1,-8 3-1-15,-10 4 0 16,-11-4 0-16,-6 7 1 16,-1-4-2-16,0 3 0 0,4-12-2 15,3-3 1-15,4-3-1 16,4-4 0-16,2-2-5 16,5-1 1-16,6-3-5 15,4-6 0-15,7-9-6 16,7-7 1-16,15-2-5 15,6-1 1-15</inkml:trace>
  <inkml:trace contextRef="#ctx0" brushRef="#br0" timeOffset="39445.083">28078 10307 20 0,'7'-6'10'0,"-7"3"0"16,0 3 11-16,0 0-18 16,0 0 1-16,0 0 2 0,-4-7 0 15,1 4-7 1,3 0 0-16,0-3 4 15,0-1 0-15,0 7-1 16,3-6 0-16,4 6-2 16,0-3 1-16,0 6-2 15,0 0 1-15,0 4 0 16,0-1 1-16,-3 0-2 16,-4 0 1-16,0 1 0 0,0-1 0 15,-4-3 0-15,1 7 0 0,-1-4-1 16,-3 0 1-16,4 3 0 15,-4 1 0-15,3-4-1 16,4 0 1-16,0 1 0 16,7-4 0-16,4 3 0 15,3-3 0-15,0 7-1 16,0 2 1-16,0 1 1 0,0 6 0 16,-7 3 2-16,1-4 1 31,-8-2 0-31,-4 0 0 0,-3-1 1 15,-4 1 0-15,-3 0-1 16,-3-1 0-16,-5-2-4 16,-6-1 0-16,-7-2-7 0,0-7 0 15,3-6-8-15,4-3 0 16</inkml:trace>
  <inkml:trace contextRef="#ctx0" brushRef="#br0" timeOffset="39587.6358">28032 10536 36 0,'14'9'18'0,"0"7"-14"0,-11-16 23 16,12 3-28 0,2-3 1-16,4-3-13 15,8-3 0-15,2 3 9 16,-2-10 1-16</inkml:trace>
  <inkml:trace contextRef="#ctx0" brushRef="#br0" timeOffset="39814.9164">28571 10084 48 0,'-49'25'24'0,"10"-6"-21"0,39-19 45 0,0 0-46 15,7 0 0-15,7 0 1 16,8-6 1-16,-5 0-4 0,11-4 0 15,1-2 2 1,2-1 1-16,1-2-8 16,3-1 1-16,-3 0-10 15,-7 4 0-15,-7 2-4 16,-1 4 0-16</inkml:trace>
  <inkml:trace contextRef="#ctx0" brushRef="#br0" timeOffset="39975.0585">28713 10018 35 0,'-32'26'17'0,"11"21"-16"0,17-35 29 16,-3 13-29-16,0 10 1 16,-11 6 0-16,-3 6 0 15,4 0-3-15,-1-4 0 16,0-2-4-16,4-6 1 16,4-7-7-16,6-3 1 15</inkml:trace>
  <inkml:trace contextRef="#ctx0" brushRef="#br0" timeOffset="40142.1225">28512 10298 42 0,'-8'-22'21'0,"26"6"-18"15,-7 7 36-15,-1-1-38 16,8 1 0-16,0-4 0 16,3 1 1-16,3 2-6 15,1 1 1-15,0 6-6 16,-4 3 0-16,-7 15-5 15,-3 1 1-15</inkml:trace>
  <inkml:trace contextRef="#ctx0" brushRef="#br0" timeOffset="40338.2622">28272 10574 48 0,'-29'3'24'0,"36"-10"-21"16,1 4 46-16,-1 0-47 15,14-3 1-15,7 0-1 16,7-1 1-16,1-5-4 16,9-1 0-16,1 4-1 0,-7-4 0 15,0 1-11-15,0 5 1 16,-1 11-5-16,-6-4 1 0</inkml:trace>
  <inkml:trace contextRef="#ctx0" brushRef="#br0" timeOffset="40474.7451">28833 10570 56 0,'-36'19'28'0,"-13"19"-30"0,35-29 53 15,-7 7-51-15,-1-4 1 0,5 4-3 16,3 0 1-16,0 3-11 16,7-4 0-16,-8 7-5 15,5-3 1-15</inkml:trace>
  <inkml:trace contextRef="#ctx0" brushRef="#br0" timeOffset="41494.1757">29390 10018 23 0,'35'-21'11'0,"15"21"1"15,-40 0 11-15,1-4-20 16,-8 4 1-16,-3 4 1 16,-7 2 0-16,-7 3-7 15,-14 10 0-15,3 3 5 16,-10 0 0-16,3 6-2 16,-3 13 0-16,3-3-2 15,4-1 1-15,7-2-2 16,0-4 1-16,14-3-1 15,-4-6 0-15,7-3 1 16,8-10 0-16,7-2 1 0,6-10 1 0,8-7-1 16,7-9 1-16,3 1 0 15,7-11 1-15,1 1-2 16,-1 6 1 0,4 0-4-1,-7 0 0-15,-8 3-5 0,-10 4 1 16,-6 2-4-16,-12 4 0 15</inkml:trace>
  <inkml:trace contextRef="#ctx0" brushRef="#br0" timeOffset="41750.5416">29489 10144 17 0,'-43'22'8'0,"22"37"-1"15,14-37 11-15,-3 10-16 16,-8 9 1-16,4 2 3 16,-7-2 1-16,-4 6-7 15,0-3 0-15,1 0 5 0,2-3 1 31,1 3-2-31,0-4 1 16,0 1-1-16,3-6 0 16,1-7-1-16,6-16 0 0,4-12-1 15,7-12 0-15,4-4-1 16,3-9 0-16,7-9-1 16,3 2 1-16,8-2-5 15,7-4 0-15,7-9-6 16,10-3 1-16,0 3-5 15,11-6 1-15</inkml:trace>
  <inkml:trace contextRef="#ctx0" brushRef="#br0" timeOffset="42033.2182">29707 10182 35 0,'-49'75'17'0,"-18"44"-16"15,46-85 30-15,0 4-29 16,0 0 0-16,3-1 1 0,7-2 0 15,11-4-5-15,11-6 1 16,10-6 1-16,4-6 0 16,6-7-4-16,1-9 0 15,0-7-3-15,-4-5 1 0,0-4-1 16,-6-6 0-16,-12-3 2 16,1-4 0-16,-11 4 4 15,-11 6 0-15,-10 6 1 0,-4 4 1 16,-10 2 0-16,-4-2 0 15,15-4-6-15,6 1 0 32,11-4-1-32,17-10 0 0</inkml:trace>
  <inkml:trace contextRef="#ctx0" brushRef="#br0" timeOffset="42166.5632">29894 10040 32 0,'4'22'16'0,"-4"13"-23"0,0-26 35 15,0 1-34-15,0 5 0 0,0 1-11 32,0 9 0-32</inkml:trace>
  <inkml:trace contextRef="#ctx0" brushRef="#br0" timeOffset="42600.2328">28628 9937 19 0,'-7'-19'9'0,"7"13"0"0,0 9 10 0,-4 10-16 16,-10 2 0-16,-7 13 1 15,-7 10 0-15,3 6-5 16,4 3 0 0,7 28-6-1,14-6 0-15</inkml:trace>
  <inkml:trace contextRef="#ctx0" brushRef="#br0" timeOffset="43215.6689">30173 10147 24 0,'25'-6'12'0,"21"-7"-12"16,-36 7 13-16,4 3-11 16,0 3 0-16,1 3 3 0,-1 6 1 15,-4-2-7-15,1-1 1 16,-8 6 4 0,4 4 1-1,-7 3-2-15,-7 6 1 0,4 0-1 16,-8 3 0-16,-3-3-1 15,-11 4 0-15,-10-1-1 16,-14 6 1-16,-1-2-1 16,1-4 0-16,7-6-4 15,3-6 0-15,7-4-6 0,4-9 0 16,7 0-3-16,14-12 0 16</inkml:trace>
  <inkml:trace contextRef="#ctx0" brushRef="#br0" timeOffset="43353.4026">29944 10323 34 0,'-7'12'17'0,"24"1"-16"0,-13-7 31 0,-4 0-30 16,14 4 0-16,-7-1 0 15,11 1 1-15,3-1-7 16,7 0 0-16,4-2-6 31,7 11 0-31</inkml:trace>
  <inkml:trace contextRef="#ctx0" brushRef="#br0" timeOffset="43845.5365">30635 10210 36 0,'-35'-6'18'0,"-11"-4"-19"0,36 10 25 15,-1 3-25-15,-7 0 1 16,8 1-1-16,-1 2 1 15,4 3-2-15,4 1 1 16,6 2-3-16,4 1 0 16,4-1-3-16,6 1 1 31,5-1-2-31,6 4 1 0,0 0 2 16,-3-1 0-16,6 4 4 15,-13-3 0-15,3-4 5 16,-10 4 0-16,-11-3 1 15,-11 5 1-15,1-5-1 16,-19-4 0-16,-2 4-2 16,6-4 0-16,-3-6-5 15,-4-3 0-15,-3-3-3 0,6-3 0 0,-2-6-1 16,3-1 0-16,6-6 1 16,12 0 0-16,-4 4 5 15,7-1 1-15,0 3 3 16,3 4 1-16,-3 3 0 15,7 6 1-15,0 0 0 16,0 0 0-16,11 0-3 16,-4 3 1-16,0 3-5 15,0 0 0-15,-4 4-6 32,-6 6 0-32,-8 9-1 0,-3 6 0 15</inkml:trace>
  <inkml:trace contextRef="#ctx0" brushRef="#br0" timeOffset="44134.3029">30053 10633 21 0,'-67'22'10'0,"39"-13"-10"0,24-9 20 16,4 0-20-16,0 0 0 0,4-3 1 15,6 0 0-15,-2-3-2 16,13 0 1-16,0 3 0 16,4-4 0-16,-1 1 0 15,1 3 0-15,-4 3 0 16,-7 3 1-16,-3 3 1 15,-11 7 1-15,-11 2 0 0,8-2 1 16,-15 9 0-16,4 6 0 16,-11-3 0-1,11 3 1-15,0-2-3 0,0-4 1 16,3-4-1 0,1 1 0-16,3-3-1 15,0-4 0-15,3-2-4 16,1-7 0-16,3-3-6 0,7-6 1 0,10-4-4 15,8-5 1-15</inkml:trace>
  <inkml:trace contextRef="#ctx0" brushRef="#br0" timeOffset="44519.1515">30371 10602 31 0,'-14'9'15'0,"-1"-3"-12"16,8-2 27-16,0-1-29 15,0 0 0-15,0 0-1 16,4 0 1-16,-1-3-1 16,4 0 0-1,7-3 0-15,0 3 1 16,4 0-1-16,-1 3 0 16,1 0 0-16,0 4 0 15,-1-1-1-15,-3 3 1 0,-3 1-1 16,6-1 1-16,-3 0 0 15,-3-2 1-15,-4 5 0 16,0 1 1-16,0 6 1 16,0-1 1-16,-4 4-1 0,-3 0 1 0,-7 0-1 15,0 3 1-15,0-3-2 32,-4-3 1-32,8-3-3 0,-11-4 0 15,-1-2-7-15,5-4 1 16,-1-6-8-16,4-3 1 15,7-3-1-15,14-1 0 16</inkml:trace>
  <inkml:trace contextRef="#ctx0" brushRef="#br0" timeOffset="44636.1278">30272 10853 36 0,'3'18'18'0,"15"11"-24"0,-14-20 38 16,6 0-31-16,1 4 0 15,-1 3 0-15,4-1 0 0,1 1-6 16,9-7 0-1,1-2-5-15,3 2 1 16</inkml:trace>
  <inkml:trace contextRef="#ctx0" brushRef="#br0" timeOffset="44957.0642">31171 10141 39 0,'-21'-6'19'0,"-10"15"-21"0,20-6 33 0,-3 3-28 16,-7 7 0-16,-4 12 4 15,-3 6 0-15,3 4-8 16,0 2 1-16,4-5 5 16,11-1 0-16,6-6-2 15,4-6 0-15,7-3-2 16,14-4 1-16,8-5-2 15,-1-11 1-15,14-2-2 16,0-6 0-16,8 2-6 16,-4-2 1-16,-8-7-8 15,-6 3 1 1,-4 7-3-16,-6-7 1 16</inkml:trace>
  <inkml:trace contextRef="#ctx0" brushRef="#br0" timeOffset="45104.3705">31062 10392 33 0,'-21'47'16'0,"-7"3"-17"0,17-41 29 16,4 7-28-16,-7 9 1 15,-7 3 0-15,3 4 0 16,1 5-6 0,6-9 1-16,0 10-6 15,1 6 1-15</inkml:trace>
  <inkml:trace contextRef="#ctx0" brushRef="#br0" timeOffset="45306.4687">30861 10652 35 0,'-11'-31'17'0,"33"9"-13"0,-12 15 28 0,1 1-30 16,10-3 1-16,0 2-1 15,4 1 1-15,3 3-5 16,-3 3 1-16,6 0-2 15,-2 3 0-15,2 0-9 16,-13 7 1-16,-7 5-1 16,-11 4 0-16</inkml:trace>
  <inkml:trace contextRef="#ctx0" brushRef="#br0" timeOffset="45449.3746">30843 10903 40 0,'-38'-3'20'0,"27"12"-22"0,11-9 43 15,11 0-37-15,-4-6 0 16,3 0 1-16,1-7 0 0,10 0-8 0,11-5 1 16,3-1-1-16,4-3 1 15,21 6-13-15,0 7 1 16</inkml:trace>
  <inkml:trace contextRef="#ctx0" brushRef="#br0" timeOffset="45856.9107">31560 10514 29 0,'-29'19'14'0,"-20"3"-3"16,38-13 13-1,-27 16-17-15,6-3 1 16,14-6 1-16,-3-4 0 16,10-5-13-1,8-7 1-15,6-10 8 0,8-5 0 16,0-4-4-16,17-3 0 0,0-3-1 16,4-4 1-16,7 4-2 31,-8 10 1-31,8 5 0 0,-7 10 0 15,-4 7 0-15,-17 5 0 16,-4 4 0-16,-7 6 1 16,-7 3 0-16,-4 3 0 15,-3-3 0-15,-4-3 0 16,1 3-6-16,6-6 1 16,8-3-9-16,3-7 1 15,3 4-3-15,8-4 0 0</inkml:trace>
  <inkml:trace contextRef="#ctx0" brushRef="#br0" timeOffset="46341.4611">31881 10479 43 0,'0'0'21'0,"35"-28"-25"0,-25 19 40 0,5-1-34 16,2-5 1-16,15 2 0 15,-7 4 0-15,-1-4-8 16,5 1 1-16,-8-1-2 15,0 1 1-15,-7 2-6 16,-3-5 0-16,-8-1-2 16,-3-3 0-16,-3 0 2 31,105 25 11-31,-222-9 1 0,102 19 0 16,-3 12 6-16,0 16 0 15,0 6 3-15,-11 13 0 16,-14 3-4-16,-3 6 0 15,-11 28-3 1,17-18 1-16,15-19-7 16,18-26 1-16,10-12-2 15,10-18 0-15,1-14-2 16,10-11 1-16,-3-8 1 16,-8 1 1-16,1 3 6 15,-1 0 1 1,-10 10 3-16,-10 2 1 15,-1 10 1-15,4-3 0 16,-3 6-1-16,6 1 1 0,-3-4-4 16,7 0 0-16,0 0-3 15,11-7 0-15,3-2-7 16,7-4 1-16,4 1-11 16,3 2 0-16</inkml:trace>
  <inkml:trace contextRef="#ctx0" brushRef="#br0" timeOffset="46743.9222">32237 10505 39 0,'-50'37'19'0,"22"-15"-13"16,18-9 22-16,-12 5-24 15,1 4 0-15,-7 0 1 0,7 3 0 16,3-3-8-16,8 0 1 15,-1-3 5-15,8-9 0 16,3-10-3-16,10-10 0 16,11-12-4-16,8-6 1 15,13-6-4-15,18-10 1 16,0-3-1-16,-11 3 1 16,1 12-1-16,-19 10 1 15,-2 10 5-15,-8 15 1 16,-14 13 3-16,-25 9 1 15,-3 12 3-15,-18 7 0 16,0 16 1-16,8 3 0 0,2-1-1 16,8-5 0-16,4-7-1 15,6-9 0-15,8-10-3 16,3-12 0-16,14-10-2 16,10-12 0-16,8-9-8 15,10-14 1-15,-3-5-11 16,11 0 1-16</inkml:trace>
  <inkml:trace contextRef="#ctx0" brushRef="#br0" timeOffset="47108.3986">32844 10225 37 0,'31'-3'18'0,"29"35"-18"0,-49-26 20 16,7 0-20-16,3 10 1 16,-4 0 0-16,1 6 0 15,-4-1-3-15,-3-2 1 16,-4 6-2-16,-14 0 1 0,3 7-1 15,-13-7 0-15,-12 3 0 16,-2 0 1-16,2 1 2 16,5-4 0-16,-1-3 2 15,14-4 0-15,1-5 0 16,-1-4 0-16,11-2 0 16,7-4 0-16,4-3-5 15,-1-3 1-15,1 0-7 16,0-1 1-16</inkml:trace>
  <inkml:trace contextRef="#ctx0" brushRef="#br0" timeOffset="47428.4229">32685 10511 31 0,'-18'-6'15'0,"8"34"-10"15,6-25 24-15,-3 3-26 16,-4 4 1-16,8 2 0 15,-4 4 0-15,-4-1-6 16,4 1 1-16,7 3 3 0,-3-3 0 16,-4-1-1-16,7-5 1 15,0-1-1-15,0 1 0 0,0-1 0 16,10-6 1-16,-3-3-1 16,11 0 1-16,-4-3-4 15,7-3 1-15,-3-4-2 16,14 1 1-16,-4-1-3 15,-7 1 1 1,0 3-2-16,-3 0 1 16,3-1-3-16,-14 1 0 0,11 3-3 15,-4 3 1-15</inkml:trace>
  <inkml:trace contextRef="#ctx0" brushRef="#br0" timeOffset="47631.7951">33094 10570 26 0,'-3'-3'13'0,"6"0"-8"0,-3 3 22 16,0 3-25-16,0 0 0 15,0 4 0-15,0-1 1 16,0 3-4-16,0 1 0 16,7-1 1-16,-3-3 0 0,-4 1-7 15,0-1 0-15,0 7-3 16,-4-1 0-16</inkml:trace>
  <inkml:trace contextRef="#ctx0" brushRef="#br0" timeOffset="47969.2575">32635 10884 53 0,'-31'6'26'0,"24"-9"-31"16,7 3 54-16,7 3-48 15,3-3 0-15,8-6 0 16,3 6 1-16,11 3-3 15,10-6 1 1,4 0-4-16,-4 0 1 0,4-4-7 16,-10 1 1-16,-1-3-7 15,-11-1 1-15,5-2-1 16,-19-4 0-16,-3 0 4 31,106 29 12-31,-264-19 2 16,101 18 1-16,11 10 7 15,-3 10 0-15,-4 5 1 16,4 4 1-16,0 3-5 16,-4 9 1-16,7-3-4 15,7 4 0-15,4-1-5 16,7-3 1-16,10-3-11 0,1 0 1 16,17-12-3-1,3-10 1-15</inkml:trace>
  <inkml:trace contextRef="#ctx0" brushRef="#br0" timeOffset="48201.1882">33383 10762 49 0,'-21'-35'24'0,"0"32"-32"0,14-3 50 0,-14 6-42 16,-7 0 0-16,-8 12 0 15,-10 10 1-15,-14 3-1 16,1 4 1-16,-12-4-2 16,4 3 0-16,18-6-7 0,13 0 1 15,1 0-7-15,14-7 1 16</inkml:trace>
  <inkml:trace contextRef="#ctx0" brushRef="#br0" timeOffset="48376.4953">32914 11003 36 0,'-28'31'18'0,"-7"17"-15"0,17-33 27 0,0 7-25 16,-3 10 0-16,-7 5 2 15,7 4 1-15,0 6-11 16,3 6 0-16,4-9 6 16,-4-6 1-16,11-7-9 15,-3-9 1-15,17-9-10 31,-4-4 0-31</inkml:trace>
  <inkml:trace contextRef="#ctx0" brushRef="#br0" timeOffset="48787.4158">33235 11088 42 0,'-10'-10'21'0,"-12"32"-20"0,12-19 30 0,-8 7-26 16,-3 9 1-16,-11 3 2 15,4 9 0-15,-4 7-10 16,-6 6 0-16,9-1 7 16,-10 4 1-16,15-6-3 0,3-3 1 15,-4-7-2-15,14-6 0 16,1-9-2-16,10-3 1 16,0-7-3-16,10-9 0 15,8-7-6-15,3-2 0 16,-3-7-6-16,-4-3 1 15,4 0-3-15,-8 6 1 16,-3 4 6-16,-3-1 1 0,6 4 8 16,-10 3 1-1,11-13 8 1,7 0 0-16,-8 0 2 16,11-3 0-16,-3 0-4 15,10 3 0-15,-7-3-9 16,8 4 1-16,-8-1-10 15,7 3 0-15,-7 4-3 16,0-4 1-16</inkml:trace>
  <inkml:trace contextRef="#ctx0" brushRef="#br0" timeOffset="48967.6796">33214 11125 45 0,'-32'16'22'0,"25"12"-24"0,7-21 45 16,0 2-39-16,0 4 1 0,7-1 2 0,0 1 1 15,-3 5-10-15,6-5 1 16,1 0 5-16,0-10 1 16,6 0-8-16,-6 3 1 31,10 0-13-31,7 4 1 0,-17 18-4 16,-11 0 1-16</inkml:trace>
  <inkml:trace contextRef="#ctx0" brushRef="#br0" timeOffset="49159.4976">33193 11618 58 0,'-32'15'29'0,"14"-11"-35"0,18-4 57 0,-3 0-48 16,3 3 1-16,0 0 0 16,3-3 0-16,19 0-6 15,2 0 0-15,12-3 1 0,2 3 1 0,12 0-7 16,-1-3 0-16,1-4-10 15,-8 10 0-15,-3 1-2 32,-11-1 1-32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15:32.87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20638 10746 45 0,'-25'6'22'0,"28"-6"-14"0,1-6 23 0,6 6-30 0,12-3 1 15,9 0 0 1,19-7 1-16,-1-15-4 16,4-6 1-16,4 0 1 15,6-13 0 1,0-7-6-16,-3-2 1 16,-7 6-6-16,-14 0 1 15,-11 9-5-15,-17 7 0 0,-18 9 2 16,-4 10 0-16,-3 12 9 15,-7 15 1-15,-4 17 7 16,-3 8 0-16,-4 11 6 16,1 2 1-16,6 0-2 0,4 0 1 15,7-2-5-15,3-7 0 16,4-7-4-16,7-9 0 16,4-15-8-16,6-16 1 15,4-3-8-15,4-10 0 0</inkml:trace>
  <inkml:trace contextRef="#ctx0" brushRef="#br0" timeOffset="162.5815">21241 10479 34 0,'-28'32'17'0,"-4"-1"-15"0,25-21 24 16,0 8-26-16,-4 7 0 15,1 4 1-15,-5-1 0 16,1 10-6-16,-3 5 1 15,-1 8-6-15,-3 2 0 0</inkml:trace>
  <inkml:trace contextRef="#ctx0" brushRef="#br0" timeOffset="344.6763">20729 11213 35 0,'-28'16'17'0,"7"-25"-14"0,24 5 28 0,1-2-30 15,6-3 0-15,12-4 0 16,2-6 1-16,8-3-3 0,0-6 1 15,0-6-1-15,3-7 0 16,0-3-6-16,4-3 1 0,-7 12-5 16,-4 4 0-16,-3 9-1 15,-8 10 1-15</inkml:trace>
  <inkml:trace contextRef="#ctx0" brushRef="#br0" timeOffset="463.0383">21057 10900 25 0,'-24'28'12'0,"-12"28"-14"15,26-43 26-15,-4 12-24 16,-8-3 1-16,-2 3-1 16,3 0 0-16,3-3-3 15,4-6 0-15,3-4-4 16,4-2 0-16</inkml:trace>
  <inkml:trace contextRef="#ctx0" brushRef="#br0" timeOffset="666.1799">20973 11135 30 0,'3'3'15'0,"-3"6"-12"0,0-5 26 0,0 2-27 16,0 3 1-1,0 4 0-15,-3 2 1 16,-1 1-5-16,1 0 0 16,3-1 2-16,0-5 1 0,3-4-2 15,4 0 1-15,4-6-3 16,3-6 1-16,3-6-8 15,5-4 1-15,6-3-3 16,18-9 0-16</inkml:trace>
  <inkml:trace contextRef="#ctx0" brushRef="#br0" timeOffset="1093.6968">21597 10492 43 0,'-3'0'21'0,"10"-19"-26"0,0 19 41 16,0 0-36-16,3 0 1 0,4-6 0 16,4 3 0-16,0 0-3 15,3 6 1-15,0-6-2 16,-3 3 0-1,-4 3-1-15,-14 3 1 16,-4 7-1-16,-6-1 0 0,-12 10 3 16,-2 9 1-16,-8 4 3 15,0 3 1-15,4-1 1 16,3 4 1-16,8 0-1 16,6-10 1-16,4-3-3 15,7-6 1-15,4-3-2 0,3 0 0 16,0 0-2-16,3 3 1 15,1 3-2-15,-1 3 1 16,1 0-3 0,-4-6 0-16,0 6-6 15,4-6 0-15,-1 3-6 16,1-6 1-16</inkml:trace>
  <inkml:trace contextRef="#ctx0" brushRef="#br0" timeOffset="1298.6757">21964 10479 38 0,'7'0'19'0,"14"-12"-19"0,-14 9 32 0,4-7-32 16,3 1 0-16,4-4 1 15,-1-2 0-15,4-1-4 16,4-6 0-16,0 0-6 15,-4-3 0-15,-3 9-3 16,-4 4 1-16</inkml:trace>
  <inkml:trace contextRef="#ctx0" brushRef="#br0" timeOffset="1469.6878">22098 10451 33 0,'-32'63'16'0,"15"-19"-19"0,13-35 30 0,1 4-27 0,-1-1 0 15,0-2 0-15,4-1 0 16,0-6-3-16,4-6 1 16,3-6-6-1,4-4 1-15,3-2-2 16,3-11 0-16</inkml:trace>
  <inkml:trace contextRef="#ctx0" brushRef="#br0" timeOffset="2402.7307">22207 10238 28 0,'-14'28'14'0,"-7"41"-18"0,14-50 28 0,0 6-24 16,0 0 0-16,0 0 0 16,3 0 1-16,-3-3-2 15,0-6 1-15,-3 3 0 16,-4 0 0 0,-1 3 0-16,1-4 0 15,0-2 1-15,4-3 0 0,3-4 1 16,-1-6 0-16,8-3 1 15,4-6 0-15,0-4-1 16,6-2 1-16,1 3-2 16,3-7 1-16,3 0-2 15,1 0 0-15,3-2-2 16,-3 5 1-16,-7 7-2 16,-4 6 1-16,-7 9-2 15,-7-2 1-15,-8 5 0 16,1 4 1-16,-3 3 1 15,-1-1 0-15,0 1 1 16,4 0 0-16,0 0 0 16,4-7 0-16,2 1 0 15,1-4 1-15,4-2-1 16,3-4 0-16,0-3-1 16,0 0 1-16,0 0 0 15,3 3 0-15,1 3 0 16,-4 4 1-16,0-4 0 15,0 13 1-15,0 9 0 16,-4 0 1-16,1 3-1 16,-1 4 0-16,1-7-1 0,-4 4 1 0,-4-1-1 15,1-3 0-15,-1-3 0 16,0-3 0-16,1-3-1 16,6-10 1-16,1-6-1 15,3-9 1-15,3-13-1 16,8-3 0-16,3 1-1 15,0-8 1-15,0-2-1 16,4-4 1-16,3 4-1 31,4 6 1-31,-1 3-1 0,-2 6 1 16,-1 4-1-16,-7-1 1 16,0 7 0-16,-7 3 0 15,0 6 0-15,-7 6 1 16,-3 7 0-16,-4-3 0 15,3 2 0-15,-3 4 1 16,0-3-1-16,-4-4 0 0,4 1 0 16,0-4 1-1,0-12-2-15,4-3 0 0,-1-10-2 16,4-3 1-16,0-3-2 0,4 7 1 16,-1-1-1-16,1 4 1 15,-4 2 0-15,-4 4 1 16,-3 9 1-16,-3 6 1 0,-1 10 2 15,-3 6 0-15,-4 7 2 16,1 2 1-16,-5 1 1 16,5-1 1-16,3-6-1 15,7-6 1-15,7 0-1 16,7-6 0-16,3-10-3 16,8-9 0-16,7-16-4 15,6-3 0 1,8-12-13-1,18-13 0-15,3 19-6 0,3-4 1 0</inkml:trace>
  <inkml:trace contextRef="#ctx0" brushRef="#br0" timeOffset="3384.9115">22684 10621 24 0,'-7'18'12'0,"-4"17"-2"0,7-26 13 15,-3 4-20-15,-3 3 0 16,-1 9 3-16,-3 0 0 15,-4-3-6 1,-3-4 0-16,0-5 5 16,-4-10 0-16,1-9-2 0,3-10 1 15,-1 0-2-15,8-9 0 0,11-6-2 16,13-7 0-16,12 4-1 16,6-7 1-1,7 0 0-15,7 7 1 16,4 9 0-16,-3 15 0 15,6 14 1-15,-10 2 1 16,-11 13 0-16,-10 12 1 16,-8 0-1-16,-3 10 0 15,-7 9-1-15,0 13 1 0,-3 0-3 16,-1-7 1-16,1-3-7 16,-1-2 1-16,4-11-11 15,4 4 1-15,-4-15-2 16,3-11 1-16</inkml:trace>
  <inkml:trace contextRef="#ctx0" brushRef="#br0" timeOffset="3835.2659">23174 10486 23 0,'18'-54'11'0,"20"-18"-1"16,-23 57 16-16,2-4-23 0,4 3 0 15,0 4 2-15,15 15 1 16,-4 12-7-16,-4 7 1 16,-4 13 4-16,-9 6 1 15,-1 12-2-15,-14 3 1 16,-14 7-2-16,3 6 1 15,0 6-2-15,1-3 1 16,-1-6-4-16,1-12 1 16,-1-10-6-16,0-10 1 15,1-6-8-15,-1-12 1 16</inkml:trace>
  <inkml:trace contextRef="#ctx0" brushRef="#br0" timeOffset="4083.2333">23248 10589 29 0,'11'-6'14'0,"20"3"-10"0,-20 3 17 16,3 0-21-16,4-3 0 15,6 3 1-15,1 0 0 16,-4 3-1-16,-7 3 0 16,-7 3 1-16,-10 7 0 0,-4 6-1 15,-4-3 1-15,1 0-1 16,-1 0 1-16,1-4-1 15,-1 4 1 1,4-10-1-16,0-5 0 16,3-8-4-16,1 4 0 15,-1-6-6-15,4 6 1 0</inkml:trace>
  <inkml:trace contextRef="#ctx0" brushRef="#br0" timeOffset="4313.3994">23199 10749 29 0,'-18'-19'14'0,"25"22"-7"16,-7-3 22-16,4-6-28 0,3-3 1 15,3-1 0-15,1 1 1 16,3-4-4-16,4-2 0 15,-1-1-1 1,4 0 1-16,-3 1-8 16,3 2 1-16,7 4-3 0,-3 2 0 0</inkml:trace>
  <inkml:trace contextRef="#ctx0" brushRef="#br0" timeOffset="4498.1778">23386 10483 30 0,'-22'9'15'0,"15"16"-8"15,4-22 27-15,-1 3-32 16,-3 7 0-16,0 6 1 16,-7 9 0-16,0 0-4 15,-4 10 0-15,1 6 2 0,3 0 1 16,0-4-7-16,6-5 1 16,5-10-8-16,6-3 0 15</inkml:trace>
  <inkml:trace contextRef="#ctx0" brushRef="#br0" timeOffset="4876.8312">23724 10307 37 0,'7'3'18'0,"4"-15"-14"16,-4 2 27-16,0 1-29 15,0-1 0-15,0 7 2 16,-3-3 0-16,-4 6-5 0,-4 6 0 16,-3 13 3-16,-3 6 1 0,-5 10-2 15,1 2 1-15,0-2-2 16,4-7 0-16,3-3 0 16,3-6 1-16,4 0 0 15,0-4 0-15,4 1 1 16,-1 0 0-16,-3 3 1 31,0-1 0-31,0 1-1 0,-3 0 1 16,-1 0-1-16,-3-7 0 15,3 4-2-15,-3-3 1 16,-3 5-6-16,-1-8 0 0,-3-4-7 16,0-3 1-16,0-6-6 15,0-9 1-15</inkml:trace>
  <inkml:trace contextRef="#ctx0" brushRef="#br0" timeOffset="5043.4826">23657 10451 48 0,'7'19'24'0,"-21"50"-27"0,7-53 44 0,-7 12-41 16,-4 10 1-16,-3 12-1 15,0 22 1-15,-4 3-1 16,4-3 0-16,7 0-3 15,11-3 1-15,10-15-9 16,7-7 1-16,7-7-4 16,7-8 0-16</inkml:trace>
  <inkml:trace contextRef="#ctx0" brushRef="#br0" timeOffset="5565.3601">24151 10320 39 0,'-7'-7'19'0,"0"14"-16"0,4-4 34 16,-8 9-35-16,-10 13 0 16,-11 7 1-16,0 5 1 15,-3 4-5 1,0 0 0-16,-1 0 3 16,12-7 0-16,3-9-2 15,10-6 1-15,4-6-1 16,7-13 0-16,7-10 0 15,7-9 0-15,11-3-1 16,14-3 1-16,-4-6 0 16,4 6 0-16,3 6 0 15,-7 10 1-15,-3 5 1 0,-4 14 0 16,-3 2 0-16,-7 10 0 16,-4 13 1-16,-7-1 0 0,-7 20-1 15,-4 8 1-15,-6 1-3 16,-8 6 1-16,-3-9-6 15,-4-7 0-15,-3-6-7 16,3-9 1-16,1-10-6 16,2-12 1-1</inkml:trace>
  <inkml:trace contextRef="#ctx0" brushRef="#br0" timeOffset="5768.7439">24017 10890 41 0,'11'-9'20'0,"10"-19"-18"0,-14 21 34 0,7-2-33 0,0-4 1 15,-3-2 3-15,-1-1 1 16,-6 3-9 0,-4 1 0-16,-7 3 6 15,-7 2 0 1,-22 10-3-16,8-6 1 16,7 3-7-1,10-6 0-15,15 0-7 16,14-4 0-16,6-2-6 15,12 2 0-15</inkml:trace>
  <inkml:trace contextRef="#ctx0" brushRef="#br0" timeOffset="6314.605">24589 10313 25 0,'7'0'12'0,"10"7"1"0,-6-4 14 0,-1 3-24 15,1 3 1-15,3 1 3 16,0 5 0-16,-3 1-8 16,3 6 0-16,0-9 5 15,-3 5 0-15,-4-2-3 16,0 3 0-16,0-7-4 16,-7 1 0-16,-4 0 0 15,-3 2 0-15,-10 4-1 16,-5 3 1-16,-6 0 2 15,0 0 1-15,0 0 3 0,3-3 1 16,7-4 0-16,4 4 0 16,4 6 1-16,-1 7 0 0,4 5-1 15,0 7 0-15,0 3-1 16,0 3 1-16,0-3 0 16,3 0 0-16,1 0-2 15,-1-9 1-15,4-7-3 16,4-5 1-16,-1-11-7 15,11-9 1-15,8-9-8 16,2-6 1-16,8-4-6 16,-4-21 1-16</inkml:trace>
  <inkml:trace contextRef="#ctx0" brushRef="#br0" timeOffset="6577.2153">25015 10407 45 0,'-3'-9'22'0,"-18"31"-20"16,10-6 38-16,-3 6-39 15,-11-1 0-15,1 5 2 16,3 5 0-16,3 0-4 16,4-9 1-16,7 3 1 0,3-3 1 15,4-6-1-15,7-4 0 16,4-5-2-16,-1-4 0 15,5-9-5-15,2-4 1 16,1-5-7-16,3-4 0 16,-7 3-3-16,-3-3 0 15</inkml:trace>
  <inkml:trace contextRef="#ctx0" brushRef="#br0" timeOffset="6934.1657">24970 10489 38 0,'-18'31'19'0,"7"-3"-12"16,11-15 35-16,-3 6-41 15,-4 9 0-15,0 7 0 16,-4 2 0-16,-3 10-2 16,0 0 0-16,0 0-3 15,3 3 0-15,4-3-5 16,4-9 1 0,3-7-5-16,0-2 1 15,7-1 3-15,0-3 1 16,0-3 8-16,0-3 1 0,0-4 7 15,-4 1 0-15,5-6 7 16,-1-7 0-16,0-10-3 16,7-5 0-16,0-10-3 15,7-3 0-15,-7-3-2 16,-3-1 0-16,-4 4-1 16,-7 6 0-16,-11 10 0 15,-6 9 1-15,-12 9-2 16,5 1 1-16,-1-4-3 15,7 4 1-15,1 2-9 16,6-9 1-16,11-3-17 16,14-12 0-16</inkml:trace>
  <inkml:trace contextRef="#ctx0" brushRef="#br0" timeOffset="7657.6207">25389 10508 38 0,'-10'40'19'0,"10"-2"-10"0,0-19 20 15,-4 6-26-15,-3 6 1 16,0 10 1-16,0 0 1 16,0-4-8-16,0-8 1 15,-7-1 4-15,0-9 1 16,0-4-3-16,-4-8 1 0,-3-10-2 16,-4-13 1-16,11-9-1 15,7-10 1-15,7-12-2 16,18-6 1-1,6-3-1-15,8-1 1 0,7 10-1 0,7 9 1 16,0 13-1-16,7 13 0 16,-4 12 0-16,-7 12 1 15,-14 7 0-15,-10 6 0 16,-14 10 0 0,-8 5 1-16,-6 14 0 15,-5 2 0-15,1 10-3 16,-3-3 1-16,3-10-7 15,3-9 0-15,7-9-7 16,4-17 0-16</inkml:trace>
  <inkml:trace contextRef="#ctx0" brushRef="#br0" timeOffset="7926.7581">25957 10498 42 0,'-45'22'21'0,"9"10"-15"0,26-23 34 16,-4 4-38-16,-1-1 1 16,8-3 1-16,4 4 0 0,6-4-6 0,4-2 1 15,4-7 3-15,3-7 1 16,7 1-2-16,4-6 0 16,3-1-1-16,8-6 0 15,-5 0-6-15,1 1 1 31,-4 2-6-31,-7 0 1 16,-6 10-6-16,-8 3 1 0</inkml:trace>
  <inkml:trace contextRef="#ctx0" brushRef="#br0" timeOffset="8271.9106">25961 10715 29 0,'-42'37'14'0,"13"60"-5"15,22-71 21-15,-3 8-28 16,-8 7 1-16,-7-7 0 15,1-2 0-15,3-1-4 16,3-6 0-16,4-6 3 16,3-7 0-16,11-5-2 15,11-10 1-15,6-10-1 0,5-18 1 16,2-10-1-16,4-12 0 16,4-4-1-16,4 7 1 15,2 3-1 1,1 9 1-16,-7 13 0 0,-7 10 1 15,-4 8 0 1,-4 10 1-16,-6 16 0 0,-4 9 0 16,-7 10 0-16,-3 9 0 0,-5 3-2 15,-2 4 1-15,-4 5-1 16,-4 1 1-16,0 6-1 16,1-4 1-1,-1-5-5-15,4 2 0 16,0-15-6-16,3-9 1 15,1-13-5-15,6-13 0 16</inkml:trace>
  <inkml:trace contextRef="#ctx0" brushRef="#br0" timeOffset="8735.0611">25901 11075 27 0,'0'-34'13'0,"11"15"-7"16,-4 13 20-16,0-1-25 15,3 4 0-15,4 3 0 16,0 0 0-16,-3 7-1 0,-4 8 0 15,-3 1 1-15,-8 0 0 16,-3 2-1-16,-4 4 1 16,-3-3-1-16,0 3 1 15,0-3 0-15,0-7 0 16,3-2 0-16,4-4 0 0,0-3-1 31,4-6 1-31,3-3-1 0,3-4 1 16,4 1-2-16,4-3 1 15,3 2 0-15,4 1 0 0,-1 2 0 16,1 4 0-16,-11 0 0 16,-3 6 1-16,-8 7 0 15,-7 5 1-15,-6 7 1 16,-1 3 1 0,1 10 1-16,-5-1 0 15,5 1 0-15,3-1 0 0,3-9-1 0,7 1 0 16,4-11-2-16,8-8 0 15,2-7-2-15,4-16 1 16,7-6-5-16,4-6 0 16,10-10-7-16,1-6 1 15,2 3-6-15,15-15 0 16</inkml:trace>
  <inkml:trace contextRef="#ctx0" brushRef="#br0" timeOffset="9118.2169">26345 10737 49 0,'-42'47'24'0,"21"12"-22"0,17-49 43 0,8-1-44 31,3-3 0-31,7 1 1 16,4-7 1-16,3-7-4 15,0-12 1-15,4-2 1 16,-1-1 0-16,1 0-5 0,7-3 1 15,-4-1-5 1,-3-2 1-16,-4 9-5 0,-3 4 1 16,-4 5-1-16,-7 10 1 15,-7 7 6-15,-4 2 0 16,-3 10 7-16,-3 12 0 16,-4 10 5-16,-1 3 0 15,-2 6 2-15,-1 3 1 16,1-2-1-16,-1 5 0 15,-7-6-2-15,0-3 0 0,-3 3-1 16,0-6 0 0,3-3-2-16,4-10 1 0,0-6-3 0,7-6 1 15,0-9-5-15,7-10 0 16,3-13-7 0,8-12 0-16,3-6-10 15,3-4 1-15</inkml:trace>
  <inkml:trace contextRef="#ctx0" brushRef="#br0" timeOffset="9330.2216">26980 10489 43 0,'4'16'21'0,"7"9"-15"0,-8-22 29 0,4 0-35 16,4-3 1-16,-1 0 0 15,4 0 0-15,4 0-6 16,0 3 1-16,-4-3-7 31,-4 0 0-31,-6 9-2 0,-8 4 0 16</inkml:trace>
  <inkml:trace contextRef="#ctx0" brushRef="#br0" timeOffset="9559.0965">26737 10765 45 0,'-28'12'22'0,"17"-5"-23"16,18-17 45-16,4 4-43 16,7-7 1-16,10 1 0 15,7-7 1-15,0-3-4 16,1 6 0-16,2 1 2 0,1 2 0 16,7 1-2-16,-4 2 0 15,-3 7-5-15,-7 3 0 16,-7 10-4-16,-8 2 1 15,-6 7-6 1,-8 3 1-16,-10 15 1 16,-7 1 0-16</inkml:trace>
  <inkml:trace contextRef="#ctx0" brushRef="#br0" timeOffset="10055.6732">26853 10937 23 0,'-3'-31'11'0,"14"28"-9"16,-8 3 24-16,4-3-23 15,0 0 1-15,0 6 1 16,4-3 1-16,-4 3-7 16,3 0 0-16,-3 0 6 15,1 6 1-15,-8 1-2 16,-4 6 1-16,-7 6-1 16,-6-1 0-1,-4 5-1-15,-1-1 1 16,5-3-3-16,3 0 1 15,7-4-1-15,3-2 0 16,11 0-1-16,4-4 1 16,3 1-2-16,4-1 1 0,-1 1 0 15,-3-1 0-15,0 1 0 16,-3 0 0-16,-4 5 1 16,-3-5 0-16,-8 9-2 15,-3-3 1-15,0-1-4 16,-7 11 0-16,-4-1-4 15,-14 0 1-15,-3-3-3 16,0 0 0-16,0-3 1 16,3-9 0-16,0-13 4 15,4-10 0-15,10-5 6 16,8 2 0-16,10-6 4 16,7 4 1-16,7-1 1 15,14-3 0-15,11 0-1 16,7 4 1-16,0-4-3 15,-4-6 1-15,4 0-12 0,3-4 1 16,8 8-6-16,-5-5 0 16</inkml:trace>
  <inkml:trace contextRef="#ctx0" brushRef="#br0" timeOffset="10390.9459">27541 10589 36 0,'-14'-22'18'0,"35"10"-20"0,-10 9 28 16,3-4-24-16,7 7 0 0,4-6 0 16,0-3 0-16,3-4-4 15,4 7 1-15,6-7-2 16,1 1 0-16,-7 2-6 16,-7 7 0-16,-11 6-2 31,-11 7 1-31</inkml:trace>
  <inkml:trace contextRef="#ctx0" brushRef="#br0" timeOffset="11055.0259">27584 10608 35 0,'-18'25'17'0,"7"6"-23"0,8-24 35 16,-1-1-29-16,1 7 1 0,-1 2-1 15,1 4 1-15,3 0-2 16,0-3 1-16,0-1 0 15,0 4 0-15,0 0 0 16,-4 3 0 0,1 0 0-16,-4-3 0 15,-4-4 1-15,4 1 0 16,0-7 1-16,4-2 0 16,3-1 0-16,3-3 1 0,4-9-1 15,4-7 1 1,-1 1-2-16,4-7 1 15,4-6-2-15,3-3 1 0,7-1-4 16,4 1 0-16,0 0-5 16,7-3 1-16,0 2-4 15,-1 7 1-15,-6 4-1 16,-4 5 0-16,-10 4 7 16,-7 2 0-16,-11 7 6 15,-15 7 1-15,-6 8 6 16,-7 1 0-16,-7 12 1 15,-4 16 1-15,0 0-2 16,0 6 0-16,4 0-2 16,-4 0 0-16,4-6-3 0,3-3 1 15,4 0-3-15,7-7 1 0,10-2-2 16,1-7 0-16,13-6-1 31,11-4 1-31,0-5-1 0,4-10 0 16,3-7-1-16,7-5 0 15,1-1 0-15,-5-2 0 16,-2 2-1-16,-8 1 1 16,-4 2 0-16,-10 4 0 15,-3 3 1-15,-8 6 1 16,1 0 0-16,-5 3 0 0,5 1 0 16,-1-4 1-16,4 0-1 15,4 0 1-15,-1-3-2 0,4 0 1 16,7-9-7-16,4-7 1 15,6-9-10 1,8 0 1-16,0-7-1 16,17-5 0-16</inkml:trace>
  <inkml:trace contextRef="#ctx0" brushRef="#br0" timeOffset="11358.7541">28180 10398 39 0,'21'-9'19'0,"0"9"-19"0,-14 3 40 16,0 0-37-16,0 3 0 16,0 0 2-16,-3 4 0 0,-4 9-6 15,-4-1 0-15,-6 4 4 16,-4 0 1-16,0 3-2 31,-4 0 0-31,0 1-1 0,4 2 0 16,4-3-2-16,-1 3 1 15,4 0 0-15,0 1 0 16,3-1 0-16,1-3 0 16,-1-6 0-16,1-4 0 0,-4-2-2 0,0-4 0 15,3-6-6-15,-3-9 0 16,-7 0-8-16,0-4 0 16</inkml:trace>
  <inkml:trace contextRef="#ctx0" brushRef="#br0" timeOffset="11539.7623">28018 10492 42 0,'17'-25'21'0,"8"37"-10"0,-18-8 33 0,-3 5-39 31,-1 4 1-31,-3 12 3 16,-11 15 1-16,-10 23-12 16,-14 28 1-16,-18 6 7 15,4 7 0-15,6 5-5 0,12-5 0 16,9-4-16-16,15-6 0 15,7-9-6-15,15-35 1 16</inkml:trace>
  <inkml:trace contextRef="#ctx0" brushRef="#br0" timeOffset="12130.716">28822 10310 28 0,'-14'16'14'0,"0"3"-3"16,7-10 14-16,-7 7-22 0,-11 3 0 31,-3 6-1-31,-8 6 1 16,-6-6-6-16,-4 0 1 0,4-3-2 16,14-6 0-16,10-7-7 15,18 4 0-15</inkml:trace>
  <inkml:trace contextRef="#ctx0" brushRef="#br0" timeOffset="12312.8807">28840 10479 39 0,'10'-6'19'0,"-13"12"-17"16,-1-2 33-16,-6 2-35 16,-5 3 1-16,-9 4 0 15,-8 6 0-15,-7 9-1 16,-3 3 1-16,-8 1-3 0,-2-4 0 15,6 0-6-15,14-3 1 16,14-12-5-16,11-1 0 16</inkml:trace>
  <inkml:trace contextRef="#ctx0" brushRef="#br0" timeOffset="12472.7265">28610 10693 28 0,'14'-3'14'0,"1"12"-7"0,-12-6 21 15,-3 7-27 1,0 8 1-16,-3 11 1 15,-1 2 0-15,-3 3-4 0,-4-2 0 16,-3 5 3-16,7-5 0 16,-3-13-5-16,3 3 0 15,3-10-5-15,11-9 0 16,0-9-3-16,7-3 1 16</inkml:trace>
  <inkml:trace contextRef="#ctx0" brushRef="#br0" timeOffset="12894.543">28748 10705 27 0,'35'-19'13'0,"4"7"-9"0,-28 9 23 0,6 0-25 16,-3-1 0-16,4 4 1 16,10 4 0-16,-7-1-4 15,-3 0 1-15,0 3 3 16,-15 4 0-16,-10 8-1 16,-14 7 0-16,7 1 0 15,-4 2 0-15,1-3-1 16,-1-3 0-16,4-7-1 15,3-2 1-15,4-7-2 16,-3-6 0-16,6-3-2 16,-3-9 0-16,7-1-3 15,0-6 0-15,0-3-1 16,7 3 0-16,-3 4 2 0,-4 2 0 0,0 4 3 16,0 6 1-16,0 9 4 15,-11 13 0-15,4 9 2 16,-11 10 1-16,1 6 1 15,-1 3 1-15,0-7-2 16,4 1 1-16,4 3-3 16,3-6 1-16,3-7-2 15,8-3 1-15,3-6-2 16,3-6 0-16,8-7-6 16,3-6 1-16,7-6-6 15,8-3 0-15,9-3-6 16,1-1 1-16</inkml:trace>
  <inkml:trace contextRef="#ctx0" brushRef="#br0" timeOffset="13072.4557">29132 10994 31 0,'-38'-7'15'0,"-5"45"-6"16,33-22 24-16,-11-1-28 16,-8 1 1-16,12 3 2 15,-1-3 1-15,4-1-12 16,14-2 1-16,0-1 7 15,14-2 1-15,7-4-4 16,4-6 0-16,7-3-8 16,-4 0 1-16,11-3-11 15,-1 6 1-15</inkml:trace>
  <inkml:trace contextRef="#ctx0" brushRef="#br0" timeOffset="13960.4491">29838 10436 28 0,'11'-7'14'0,"-11"4"-1"0,0 3 10 16,0 0-22-16,-11 0 1 16,-3 3 0-16,-7 10 0 15,-15 3-3-15,-6 2 1 16,-7-2 1-16,-1 0 0 15,8-1-1-15,7-2 0 16,6 3 0-16,8-1 0 16,7-2-1-16,7-4 1 15,11-3 0-15,13-2 1 16,12-4-1-16,9-7 1 16,1 1 0-16,3-3 0 15,1-1-2-15,-4 4 1 16,-4 6-2-16,-10 3 1 15,-4 7-1-15,-14 2 1 16,-11 4-1-16,-6 3 0 0,-8-1 2 16,-7 1 1-16,-6 3 2 15,9-6 1-15,1 0 0 16,4-4 0-16,13-3 0 16,-3-5 1-16,18-8-2 15,-1-2 0-15,1-6-2 16,3 2 1-16,0-2-5 0,-3-4 1 15,10-3-4-15,-7-3 0 16,0 3-1-16,-3 1 0 16,-4 2-1-16,-4 0 1 0,-3 10 3 15,-3 3 1-15,-4 3 4 16,-4 3 1-16,4 10 2 16,-4 5 0-16,-3 7 0 15,-7 10 0-15,0 3-1 16,-4 15 1-1,4-3-3-15,-4 3 1 16,1-2-1 0,-1-4 0-16,0-4-5 0,4-2 0 15,3-6-3-15,-3-7 0 16,7-6-4-16,-3-6 0 0</inkml:trace>
  <inkml:trace contextRef="#ctx0" brushRef="#br0" timeOffset="14127.4973">29379 11060 26 0,'0'-57'13'15,"11"32"-8"-15,0 16 22 0,-1-4-25 16,18 1 0 0,11-1 1-16,7 4 0 0,0-1-4 15,0 4 0-15,-4 6 0 16,0-3 1-16,-3 9-7 16,-7 0 0-16,-14 10-3 15,-1 6 0-15</inkml:trace>
  <inkml:trace contextRef="#ctx0" brushRef="#br0" timeOffset="14277.3614">29506 11213 41 0,'-91'25'20'0,"34"-9"-16"15,47-13 40-15,3 0-42 16,3-3 0-16,4 0 1 16,11-3 0-16,6-3-4 15,-3 0 0-15,39-10 0 0,11-3 1 16,-4-3-7-16,3 3 0 15,4 4-8-15,4-4 0 16</inkml:trace>
  <inkml:trace contextRef="#ctx0" brushRef="#br0" timeOffset="14508.2383">30325 10580 47 0,'-32'-25'23'0,"53"15"-31"0,-10 1 39 0,6-4-31 15,5 1 1-15,6-1 0 16,7 4 0-16,14-4-5 16,-3 7 1-16,-3 6-8 15,-8 3 1-15,-10 10-2 16,-4-4 0-16</inkml:trace>
  <inkml:trace contextRef="#ctx0" brushRef="#br0" timeOffset="14770.4614">30159 10875 47 0,'-42'9'23'0,"42"-22"-27"15,7 4 48-15,7-7-44 16,11-6 1-16,-1 4 0 15,4-1 0-15,15 0-2 16,3 3 1-16,3 4 0 0,0 2 1 16,4 4-1-16,4 6 0 15,-8 6-1-15,-7 7 0 16,-10-4-2-16,-4 7 0 16,-17 0-3-16,-4 2 1 0,-14 1-4 15,-4 3 0-15,-10-6-5 16,-7 3 1-16</inkml:trace>
  <inkml:trace contextRef="#ctx0" brushRef="#br0" timeOffset="15242.7405">30445 10643 25 0,'10'-10'12'0,"-20"63"5"0,6-37 18 0,-6 9-34 15,-8 3 1-15,-3 4 2 16,0 5 1-16,3-8-6 16,0-4 1-16,11-3 2 15,4-10 1-15,10-9-3 16,7-6 0-16,7-12-4 16,4-1 0-16,0-3-2 15,3-3 0-15,18 0 0 0,-11 3 0 16,0 7 1-16,-10-1 1 15,0 4 1-15,-15 9 1 16,-10 6 2-16,-7 7 0 16,-7 5-1-16,-11 4 0 0,4 0-4 15,-7 3 1-15,-4 4-1 16,-7-1 0-16,8-3 1 16,-8-3 1-16,0 0 3 15,4-6 1 1,-8-1 5-16,8-5 1 15,7-7 2-15,10 0 0 16,4-3-1-16,14 0 0 0,4-3-1 16,17-4 0-16,3 1-4 15,8 0 1-15,0-7-4 16,10 4 0-16,1 3-8 16,-1-1 1-16,-10 11-6 15,14-1 1-15</inkml:trace>
  <inkml:trace contextRef="#ctx0" brushRef="#br0" timeOffset="15424.3919">30177 11226 39 0,'-74'3'19'0,"77"-6"-16"0,4 3 32 16,-3-3-32-16,13-4 1 15,1-2-1-15,7 0 1 16,3-4-8-1,4 0 1-15,3 1-2 16,4-1 0-16,-4 4-9 16,0 3 1-16</inkml:trace>
  <inkml:trace contextRef="#ctx0" brushRef="#br0" timeOffset="15615.1282">30247 11226 40 0,'-53'28'20'0,"36"0"-16"0,17-22 31 0,0 7-32 15,0 0 1-15,7 2 0 16,3-2 1-16,1-4-7 16,-1-3 1-16,8-6 0 0,-4-6 1 15,7-6-8-15,-3-4 0 16,7-3-6 0,-8 7 0-16</inkml:trace>
  <inkml:trace contextRef="#ctx0" brushRef="#br0" timeOffset="15760.806">30417 11232 37 0,'-11'3'18'0,"-10"13"-7"16,17-13 28-16,-6 0-37 0,-4 7 1 16,3 5 0-16,0 7 0 15,4 6-4-15,-3 1 0 16,-1-1-2-16,1-3 1 16,10-6-10-16,0 3 1 15,7 0-4-15,7-10 1 16</inkml:trace>
  <inkml:trace contextRef="#ctx0" brushRef="#br0" timeOffset="15943.4031">30695 11417 64 0,'0'16'32'0,"-14"18"-35"0,4-24 68 15,-19 12-63-15,-6 9 1 16,-7-6-1-16,-8 0 1 15,1 0-7-15,0 3 1 0,6-6-14 16,4 0 1-16,1 3-5 16,9 19 1-16</inkml:trace>
  <inkml:trace contextRef="#ctx0" brushRef="#br0" timeOffset="18042.8948">20856 11602 22 0,'-56'25'11'0,"13"-15"1"0,33-7 11 15,-1-3-19-15,4 0 0 16,7 3 2-16,7-6 0 16,11-7-8-16,7-2 0 15,6-13 6-15,1 6 0 16,3 3-2-16,1 4 1 0,2 8-1 15,-2 8 1-15,-5 11 0 16,-2 4 0-16,-5 3-1 16,-6 9 1-1,-14 26-1 1,-8 2 1-16,-3 4-1 0,-7 0 0 16,-4 0-2-16,1-7 0 15,-1-12-6-15,0-6 0 16,1-10-7-16,3-6 0 15,-4-7-3-15,-7-11 1 16</inkml:trace>
  <inkml:trace contextRef="#ctx0" brushRef="#br0" timeOffset="18493.7022">20817 11950 26 0,'11'-25'13'0,"31"-19"-9"16,-31 35 21-16,3-1-24 15,0 4 0-15,4-3 0 31,3-1 0-31,-3 4-2 16,-4 0 1-16,0 3 1 0,-7 6 1 16,-7 0-2-16,-7 9 1 15,-4 7 0-15,-3 9 1 16,-7 10 0-16,-7 0 0 16,3-1 0-16,7-8 1 15,4-4-1-15,4-3 0 16,3-7 1-16,3-8 0 0,4-4-1 15,7-10 0-15,0-5-4 16,4-10 1-16,-1-3-5 16,1-3 1-16,-4-4-7 0,4 1 1 0,-4 3-2 15,0-1 0-15,0 7 5 32,21 44 8-32,-56-56 2 31,28 28 1-31,-4 6 6 15,-3 9 1-15,-3 16 2 0,-1 10 0 16,-3 2-5 0,-7 13 1-16,0-6-4 0,-1 0 0 15,5-3-5-15,3-3 1 16,3-7-11-16,4 0 1 16,11-12-4-16,6-13 1 15</inkml:trace>
  <inkml:trace contextRef="#ctx0" brushRef="#br0" timeOffset="18830.7622">21414 11552 44 0,'3'-3'22'0,"11"18"-28"0,-7-11 44 15,4-1-36-15,-8 3 1 0,4 0 0 16,-3 7 0-16,-4-1-4 15,0 10 0-15,-11 3 3 16,-3 7 1-16,-3-1-3 16,-1 7 1-16,4 9-1 15,3-6 1-15,8-7-2 16,3-3 1-16,3-2-1 16,4-11 1-16,0-5 0 15,1-4 0-15,-5 1 0 16,-3-1 0-16,0 1 1 15,-7-1 0-15,0 4 0 0,0-4 0 0,-4 3-5 16,1-2 1-16,-4-1-6 16,-1-9 0-16,1 3-5 15,0-6 0-15</inkml:trace>
  <inkml:trace contextRef="#ctx0" brushRef="#br0" timeOffset="19003.9214">21170 11718 42 0,'4'3'21'0,"10"16"-14"0,-11-6 36 16,1 5-40-16,-4 29 0 0,-4 29 1 15,-6 18 0-15,-4 12-6 16,-7 48 1-16,-4 0-1 16,7 6 0-1,1 15-14-15,6 7 1 0</inkml:trace>
  <inkml:trace contextRef="#ctx0" brushRef="#br0" timeOffset="29061.2286">21975 11633 26 0,'-15'-12'13'0,"26"-7"-3"0,-4 16 13 15,0 3-21-15,0 0 1 16,4 3 0 0,3 3 0-16,0-3-4 15,0 10 0 1,0-7 3-16,0-3 0 0,-3 4-6 15,-4 5 1-15,-7 1-2 16,-4 9 0-16,-6 0 0 16,-1 3 0-16,-6-3 0 15,-1 0 1-15,0-4 6 16,4-2 0-16,7-3 2 0,7-4 0 16,7-3 0-16,4-2 1 15,3-4-2-15,7-4 1 16,7-2-4-16,4 0 1 15,0 0-1 1,-4 2 0-16,-7 4 1 16,-3 4 0-16,-8-1 1 15,-10 9 0-15,-7 7 1 0,-7 6 1 16,-10 10-1-16,-1-1 1 16,0 4-2-16,0-4 1 15,-3-2-1-15,4-7 0 16,2-6-4-16,1-7 0 15,0-3-4-15,3-9 1 16,4-6-3-16,-3 0 1 16,10 0-1-16,3-1 1 0,4 7 3 15,7 0 0-15,7 4 6 16,4 2 1-16,-4 0 2 0,0 7 0 16,0-1 1-16,0 1 1 15,0-4-2-15,1 1 0 16,-1-1-5-16,-4 3 1 15,1 1-8-15,-8 3 1 16,-3-1-6-16,0-2 0 16</inkml:trace>
  <inkml:trace contextRef="#ctx0" brushRef="#br0" timeOffset="29248.8535">21699 11771 43 0,'-3'-9'21'0,"13"6"-27"0,-3 3 38 15,1 3-32-15,2 6 1 16,4 4-6-16,-3-1 1 16,-1 14-5-16,-3 11 1 0,0 10-3 15,-14 0 0-15</inkml:trace>
  <inkml:trace contextRef="#ctx0" brushRef="#br0" timeOffset="29635.6221">21664 12135 36 0,'-18'0'18'0,"22"13"-23"0,0-13 36 0,6 0-31 16,4 0 0-16,11 0 1 16,7 0 0-16,3 3-1 15,-7 0 0-15,14 3 0 16,-10-3 0-16,-4 7 0 15,-6-1 1-15,-15 4 0 0,-11 6 1 16,-6-1-1-16,-12 1 1 16,-2 3 0-16,-1-3 0 15,0 0-1-15,8 0 1 16,3-4-1 0,3-5 1-16,4 2-1 15,0-2 1-15,3 2 0 16,-3 4 0-16,0 6 1 0,-3 3 0 0,-1 0 0 15,4 0 0-15,3 0-1 16,4-3 1-16,4-6-1 16,7 3 0-16,10-7-1 15,10-6 0-15,8-6-1 32,4-6 0-32,-1-10-4 0,7-15 0 15,8 0-8-15,3-10 1 16,17 0-5-16,1 7 0 0</inkml:trace>
  <inkml:trace contextRef="#ctx0" brushRef="#br0" timeOffset="30084.2631">22909 11586 41 0,'-21'-31'20'0,"7"31"-22"0,7 3 35 15,0 10-30 1,-7 2 0-16,-4 7 1 16,-3 10 0-16,-4 2-5 15,1 1 0-15,-1-1 3 16,7-2 1-16,4-7-3 15,7-7 1-15,4-2-1 16,6-6 1-16,8-7-2 0,6-6 1 0,5 3 0 16,6-7 0-16,11 1 0 15,-1 6 0-15,1 0 1 16,-3 6 0-16,-1 7 1 16,-11 6 0-16,-6 6 0 15,-4 12 1-15,-10 7-1 16,-8 3 1-16,-6-6-2 15,-8 0 1-15,-7 3-5 16,-3 0 0-16,3-4-8 16,4-5 0-1,0-4-5-15,0 1 0 16</inkml:trace>
  <inkml:trace contextRef="#ctx0" brushRef="#br0" timeOffset="30311.3541">22793 12373 42 0,'7'-12'21'0,"7"-16"-17"16,-10 18 36-16,3-2-37 16,0-4 1-16,0 0 3 15,0 1 0-15,-7 2-8 16,-4 4 0-16,1-4 6 0,-8 7 0 16,-3-3-2-1,-4 9 0-15,1 0-4 0,-1 0 1 16,4-7-7-16,7 14 0 15,7-7-6-15,7 0 0 16,7 0-5-16,14-10 0 16</inkml:trace>
  <inkml:trace contextRef="#ctx0" brushRef="#br0" timeOffset="30734.3646">23347 11728 32 0,'-14'-13'16'0,"24"-3"-18"0,-3 13 24 0,0 0-22 15,15 3 0-15,-1 0 0 16,7 6 0 0,4 4 0-16,-4 5 0 0,-3 7 0 15,-8 0 1-15,-13 13 1 16,-11 6 0-16,-11 2 2 16,-7 11 1-16,1-4 1 15,-4-6 0-15,6-7 1 0,5-2 0 16,3-1-2-16,3 1 1 15,4 3-3-15,3-4 0 16,4-6-2-16,0-3 1 16,4-3-2-16,-1-6 1 15,5 0-4-15,-5-7 0 16,4-3-7-16,4-3 0 16,6-6-7-16,1-9 1 0</inkml:trace>
  <inkml:trace contextRef="#ctx0" brushRef="#br0" timeOffset="31018.8832">23830 11699 49 0,'-35'7'24'0,"-4"15"-25"0,28-16 42 15,1 6-39 1,-1 4 0-16,1 3 0 15,-1 3 1-15,4 3-4 16,4 0 0-16,3 3 3 16,0-3 0-16,3 0-1 0,4-6 0 15,4-6-1-15,3-10 1 16,3-9-2-16,5-10 1 16,2-9-6-16,-3-7 0 15,1 4-8-15,-8 0 0 16,-4 6-3-16,-3 3 1 0</inkml:trace>
  <inkml:trace contextRef="#ctx0" brushRef="#br0" timeOffset="31415.1293">23795 11759 36 0,'-28'34'18'0,"14"1"-24"16,10-23 34-16,-3 13-28 15,0 7 0-15,-4 9 0 0,1 6 0 16,-1 0-2-16,4-7 0 15,-3 1-2-15,2-6 0 0,5-7-6 16,-1-3 1-16,4-3 5 31,46 6 4-31,-92-31 3 16,43 25 0-16,3-3 5 16,-4 0 1-1,4-1 5-15,0-5 1 16,4-4-7-16,3 1 0 0,4-7-4 0,-1-6 1 15,1-7-3-15,-1-2 1 16,1-1-1-16,-4 1 1 16,-4 2-1-1,-3 1 1 1,-3 3 0-16,-4 6 0 16,-4 6-1-16,1 3 0 0,3 1-1 15,0-1 0-15,0-3-3 16,3 1 0-1,15-14-16 1,3-8 0-16</inkml:trace>
  <inkml:trace contextRef="#ctx0" brushRef="#br0" timeOffset="32921.4846">24388 11668 29 0,'-11'0'14'0,"-28"19"0"0,25-10 2 0,-7 10-15 15,-4 3 1-15,-3 3 1 16,-7 9 0-16,-1 4-3 16,5-3 1-16,6-4 2 15,4 0 1-15,7-6-1 16,3-3 1-16,8-3-1 15,6-3 0-15,8-7-1 0,6-2 1 16,8-11-1-16,0-5 0 16,3-7-1-16,4-6 0 15,3 4-1-15,-3-1 1 0,-4 6-1 32,-7 4 1-32,-7-1-2 15,-7 20 1-15,-7 2-1 16,-7 10 1-16,-7 0 0 15,-4 6 0-15,1 4 0 16,-1-4 1-16,4 3 0 0,3-9 1 16,4 0-1-16,0-6 0 15,4-3 0-15,3-7 1 16,0-6-3-16,7-6 1 16,3-13-5-16,1-10 1 15,0-8-4-15,-1-7 0 0,-3 0-3 16,-3 6 0-1,-1 4 2-15,-3 3 0 0,0 9 5 16,0 6 1-16,0 7 5 16,-3 9 1-16,-1 9 2 15,1 10 1-15,-4 15-1 16,0 20 1-16,-4-1-2 16,-3 6 0-1,-7 7-3-15,-4 10 1 0,0-1-6 16,1-3 1-16,3-3-6 15,3-9 0-15,7-7-2 16,4-16 0-16</inkml:trace>
  <inkml:trace contextRef="#ctx0" brushRef="#br0" timeOffset="33235.0967">24035 12408 36 0,'0'-35'18'0,"39"14"-22"15,-25 14 37-15,3-2-33 16,8-1 1-16,0 1-1 0,3 0 1 0,0 5-1 15,0 4 0-15,-3 4-4 16,-4 2 0-16,-7 6-5 31,-3 4 1-31,-8 9-2 16,-6 7 1-16,-8 2 3 16,-3 4 0-16,-14 6 9 0,-4 3 1 0,-3-7 7 15,-4-5 1-15,-3-7 2 16,10-6 0-16,11-3-3 15,10-7 1-15,11-2-5 16,11-1 0-16,10-9-4 16,7-12 0-16,4-13-3 15,7-10 0-15,7-6-8 16,7-3 0-16,7 4-8 0,7-7 0 16</inkml:trace>
  <inkml:trace contextRef="#ctx0" brushRef="#br0" timeOffset="33435.279">24836 12072 52 0,'-32'0'26'0,"35"-22"-30"15,1 13 42-15,3 0-38 16,3-4 1-16,8-3-1 0,3 1 1 15,8-1-6-15,-1 4 0 0,7-1-9 16,-3 10 0-16</inkml:trace>
  <inkml:trace contextRef="#ctx0" brushRef="#br0" timeOffset="33715.5512">24793 12311 40 0,'-32'3'20'0,"29"-13"-13"15,3 4 26-15,3-6-30 16,1-4 0-16,3 0 0 16,7-6 1-1,4 4-6-15,6-8 1 16,5 5 3-16,-1 5 0 16,0 3-2-16,4 7 1 0,10 3-1 15,-6 6 0-15,-1 3 0 16,-7 4 0-16,-7-1 0 0,-3 4 1 0,-11-4-2 15,-11 0 0-15,-6 1-4 32,-4-4 1-32,-4 4-4 15,0-7 0-15,1-3-7 16,-1 0 0-16</inkml:trace>
  <inkml:trace contextRef="#ctx0" brushRef="#br0" timeOffset="33890.9062">25015 12107 35 0,'-10'28'17'0,"-8"4"-15"16,11-23 27-16,0-3-29 15,-3 0 0 1,-1 1 0-16,0 2 1 16,4 1-4-16,4-4 1 15,-1-3-6-15,4-3 0 16,4 3-3-16,3 0 1 15</inkml:trace>
  <inkml:trace contextRef="#ctx0" brushRef="#br0" timeOffset="34154.558">24987 12214 22 0,'-10'3'11'0,"-11"6"-13"0,17-6 18 0,-7 4-16 15,1 2 1-15,-1 3-1 16,1 4 1-16,-4 0-1 15,3-4 0-15,0 1 0 16,4-4 1-16,0-2 1 16,4-4 1-16,3-6 1 15,0 3 1-15,3-7 0 0,4-2 0 16,4-1 0-16,3-2 1 16,4-1-3-16,-1 1 0 15,8-1-2-15,-4 4 0 16,0 0-7-16,4 2 1 15,-7 4-7-15,-4 9 0 0</inkml:trace>
  <inkml:trace contextRef="#ctx0" brushRef="#br0" timeOffset="34361.9406">24790 12580 43 0,'-14'22'21'0,"17"-15"-21"16,-3-7 36-16,0 0-34 15,7-7 0-15,0-2 1 16,4-7 0-16,3-3-4 16,4-6 0-16,3-6-1 0,0 6 0 31,4 3-6-31,-4 0 0 16,-4 6-6-16,1 4 0 15</inkml:trace>
  <inkml:trace contextRef="#ctx0" brushRef="#br0" timeOffset="34528.4805">24899 12565 35 0,'-32'44'17'0,"22"-13"-12"0,10-22 28 15,7 4-31 1,0-7 0-16,3-3 2 16,5-3 0-16,-1-9-9 15,0-4 1-15,3 1-4 16,1-1 0-16,-4 1-4 15,-7 2 0-15</inkml:trace>
  <inkml:trace contextRef="#ctx0" brushRef="#br0" timeOffset="34695.5855">24984 12693 40 0,'-21'25'20'0,"-18"13"-12"0,25-25 37 15,-8 9-44-15,-6 12 1 0,-7 1 0 16,-7 12 0-16,-4 3-6 15,-7 6 1-15,3 1-9 16,8 2 1-16,3-5-4 16,4-7 1-16</inkml:trace>
  <inkml:trace contextRef="#ctx0" brushRef="#br0" timeOffset="80520.8572">23368 17005 19 0,'0'0'9'0,"7"9"-2"0,11-9 10 0,3-6-15 16,7 3 0-16,11-3 3 16,0 0 0-16,-4-7-6 15,0 4 0-15,1-7 4 0,-1 3 0 16,0-5-1-16,-3 2 1 16,0 0-5-16,-4-3 0 0,0 1-3 15,-7-1 1-15,-3-3-4 16,-8-3 1-16,-6 0 0 15,-4 0 0-15,-7 6 4 32,-4 3 0-32,-3 7 4 15,-3 2 1-15,-8 14 3 16,0 8 0-16,4 10 2 16,-4 7 0-16,1 15-2 15,-1 3 1-15,0 0-2 0,4 7 1 16,3-1-2-16,8-6 1 0,3-3-2 15,3-3 0-15,4-6-1 16,4-4 1-16,6-6-1 16,1-2 0-16,3-17-2 15,0 0 0-15,0-12-4 0,4-12 0 16,0-1-2-16,-1-12 0 16,-3-13-1-16,0-16 0 15,-3-2 2 1,0 2 0-16,-1 7 5 15,1 6 1-15,-4 13 2 16,0 3 1-16,0 12 2 16,0 7 0-16,0 6 0 15,-3 9 0-15,-1 9-2 16,-3 11 0-16,0 11 0 16,-3 13 0-16,-5-3-4 15,-2 0 1-15,-4 0-6 16,0 1 0-16,0-5-3 15,3-5 1-15</inkml:trace>
  <inkml:trace contextRef="#ctx0" brushRef="#br0" timeOffset="80706.6081">23583 17325 16 0,'-35'-31'8'0,"14"2"1"16,21 23 9-16,3-3-16 15,4 6 1-15,7-4 2 0,8-2 0 16,2-7-6-16,5 4 0 15,2-4 4-15,1 0 0 16,0 1-4-16,0 5 1 16,-4 7-6-16,-7 6 0 15,-7 10-3-15,-3-1 0 16</inkml:trace>
  <inkml:trace contextRef="#ctx0" brushRef="#br0" timeOffset="81163.7255">23707 17356 17 0,'-32'28'8'0,"-3"13"1"0,28-31 11 0,0-1-18 15,3-3 0-15,0-3 2 16,8 4 0-16,3-10-5 16,0-7 0-16,4-2 3 15,-1-4 1-15,4 3-4 16,1-5 1-16,-1-4-3 16,-4 3 0-16,1 3-2 15,-1 1 1-15,-6 2-1 16,-1 13 1-16,-3 0 2 15,-3 13 0-15,-1-1 3 16,-3 7 0-16,0 9 1 16,0 7 0-16,0 8 0 15,0-2 0-15,0 0 0 16,0 0 0-16,0 0-2 0,3-10 1 16,1-6-1-16,3-6 1 15,0-7-1-15,0 4 0 0,0-13 0 16,-7-6 0-16,-7-3 0 15,-4 6 1-15,-3 0 0 16,-4 12 1-16,0-5 1 16,1 2 0-16,3 0 1 15,10-2 0-15,4 2 0 16,7 0 1-16,4-2-2 16,10-7 0-16,7-7-2 0,7-2 1 15,0-13-4-15,4-9 0 16,3-16-5-16,4-7 1 15,7-5-6-15,10-4 1 16</inkml:trace>
  <inkml:trace contextRef="#ctx0" brushRef="#br0" timeOffset="81594.2004">24222 16898 30 0,'-21'16'15'0,"-32"15"-13"0,39-21 25 15,-1 6-25 1,1 2 0-16,7-8 1 16,-3 5 1-16,6-2-5 15,11-4 0-15,4-2 3 16,3-4 1-16,7-6-2 0,0-7 1 0,0-9-3 16,8 1 0-16,-1-7-5 15,-3-1 0-15,-4 17-5 16,-4-3 0-16,-3 12-1 15,-7 3 1-15,-7 9 1 32,50 67 10-32,-117-104 1 15,49 75 1-15,4 0 7 16,0 0 0-16,-4 0 1 16,4-3 1-16,4 13-4 15,-1-7 1 1,1 0-2-16,2-6 1 15,-6-3-2-15,4-6 0 16,-1 0-2-16,1-1 1 0,-1-5-2 16,0-14 0-16,4 1-8 15,7-16 0-15,4-12-8 0,14-13 0 16</inkml:trace>
  <inkml:trace contextRef="#ctx0" brushRef="#br0" timeOffset="81869.3859">24814 16826 33 0,'-14'-12'16'0,"25"-7"-19"0,-4 10 20 0,3-4-17 16,8-3 0-16,3 1-2 15,0-1 0-15,4 0-1 16,-4 7 0-16,1-1-5 16,-5-2 1-16</inkml:trace>
  <inkml:trace contextRef="#ctx0" brushRef="#br0" timeOffset="82485.2928">24878 16676 24 0,'-28'22'12'0,"-1"6"-8"15,22-19 19-15,0 4-22 16,0 3 0-16,0-4 0 16,-3 10 1-16,-1 0-4 15,0 3 0-15,1 0-2 16,-1 3 1-16,1 7-3 0,-1-4 0 0,1 4-1 31,6-1 1-31,1-9 2 16,-1-3 0-16,0-6 6 15,4-3 0-15,0-7 2 16,4 0 1-16,7-12 0 0,3-4 0 16,0-5-1-16,0-4 0 15,4-6-3-15,-1 6 0 16,1 0-3-16,-4 7 1 15,-4 9-2-15,-2 6 0 16,-5 9 0-16,-6 4 0 16,-5 6 0-16,-2 3 0 0,-1 3 3 15,-10 3 1-15,-7 1 2 16,0-1 1-16,0 1 1 16,3-7 1-16,4-3-1 15,7 0 1-15,6-13-2 16,5 4 0-16,6-10-2 15,8-3 1-15,7-7-3 16,3-5 1-16,-3-1-4 16,3-6 0-16,0 1-2 15,4-1 1 1,-4 9-1-16,-4-2 0 0,-3 2 0 16,-7 7 1-16,-7 6 4 15,-3 1 1-15,-4 2 3 16,-4 3 1-16,1 4 1 0,-4 6 1 0,0 3 1 15,3 0 1-15,0 0-2 16,11-4 0-16,0 1-3 16,4-6 1-16,3 2-2 15,4-5 0-15,3-4-8 16,7-3 0-16,7 0-9 16,7-6 0-16</inkml:trace>
  <inkml:trace contextRef="#ctx0" brushRef="#br0" timeOffset="82873.2273">25414 17062 28 0,'-28'43'14'0,"-7"39"1"0,28-63 11 15,-4 6-24-15,4 9 0 16,0 1 0-16,3-4 1 16,4-6-4-16,4 0 0 15,3-9-2-15,7-10 0 0,0-6-6 16,7-3 0-16,0 0-3 16,4 0 1-16</inkml:trace>
  <inkml:trace contextRef="#ctx0" brushRef="#br0" timeOffset="83096.154">25523 17384 38 0,'-7'7'19'0,"0"2"-19"0,7-9 38 0,0 0-36 15,4 0 0-15,3-3 1 16,0 0 1-16,0-3-5 16,0-1 0-16,0-2 3 15,-3 3 1-15,-4-4-2 16,-4 1 0-16,-3 3-1 15,-3-4 1 17,-15 1-5-32,4-1 1 15,7 1-6-15,3 9 0 0,7 0-5 16,12 9 1-16</inkml:trace>
  <inkml:trace contextRef="#ctx0" brushRef="#br0" timeOffset="83302.5725">25799 17303 26 0,'-14'0'13'0,"3"25"1"0,4-16 17 0,0 1-28 16,-4-1 1-16,4 10 1 15,4-6 1-15,3-4-8 16,3 0 1-16,4-5 4 31,4 5 1-31,6-9-5 16,1-3 1-16,0-7-6 0,-4-2 0 15,3-1-5-15,1-2 1 16,0 5-3-16,-4 1 0 16</inkml:trace>
  <inkml:trace contextRef="#ctx0" brushRef="#br0" timeOffset="83589.9882">25908 17410 34 0,'-4'9'17'0,"8"4"-20"0,0-20 32 0,3-2-29 16,3-4 1-16,1-2-1 15,6-7 1 1,1 3-2-16,-4 0 1 0,0 0 0 16,-7 4 1-16,-7 5-1 15,-3 10 0-15,-11 10 1 16,-4 5 0-16,-7 4 3 16,8 6 0-16,-1 6 1 15,7 1 0-15,4-7 1 16,4 3 0-16,3-3-1 15,3 0 0-15,4-9-3 0,4-7 0 16,3-2-5-16,7-14 0 16,8-2-7-16,-1-13 0 15,0-3-6-15,11-6 0 16</inkml:trace>
  <inkml:trace contextRef="#ctx0" brushRef="#br0" timeOffset="83799.6822">26180 17366 36 0,'-46'28'18'0,"25"-6"-6"0,17-19 27 16,-3 6-35-16,4-2 1 15,-1-4 3-15,4-6 0 16,0-4-10-16,7-2 1 16,0-7 6-16,11-3 0 15,13-2-2-15,8-8 0 16,7 4-6-16,0 0 0 0,0-9-14 0,7 15 1 31,-7 0-2-31,-8-6 0 16</inkml:trace>
  <inkml:trace contextRef="#ctx0" brushRef="#br0" timeOffset="84480.1931">26793 17087 16 0,'-3'-16'8'0,"21"16"-3"0,-15-9 4 16,8 9-8-16,-1-7 0 15,8 1 1-15,3 0 0 16,-3-1-2-16,-4 11 1 15,-7 5 3-15,-11 4 1 16,-3 8 0-16,-7 1 1 16,0-3-1-16,-4 9 1 15,4-6-2-15,0 0 1 16,7 3-3-16,4 1 1 16,3-1 0-16,0 3 0 15,0-3-1-15,0 6 1 16,0 7-1-1,-7 0 1-15,3-1-1 16,1 1 1-16,-1-10-3 16,0 3 1-16,4-9-1 15,4 3 1-15,3-12-5 16,4-10 0-16,6-9-8 0,1-13 1 16,7-12-3-16,3-10 0 0</inkml:trace>
  <inkml:trace contextRef="#ctx0" brushRef="#br0" timeOffset="85137.8527">27185 16927 21 0,'7'-19'10'0,"7"3"-4"0,-7 13 14 0,0-3-17 16,0-1 0-16,8 1 0 16,2 3 1-1,1 3-6-15,3 0 1 0,-3 3 2 16,-4 3 1-16,-4 7-4 15,-10 3 1-15,-3-1-1 16,-15 7 1-16,-3 3-1 16,-4 7 1-16,1 5 2 15,-5-5 1-15,5-4 1 16,2-3 0-16,5-6 0 16,6-3 1-16,8-4-1 15,-1-2 0-15,11-10-2 16,4 0 0-16,3-7-2 0,0-2 0 15,4-4-1 1,3 1 1-16,-3-1-1 16,-11 10 0-16,-11-3 0 0,-3 15 1 0,-4 4 1 15,-6 2 1-15,-1 1 1 16,0 3 0-16,1 0 0 16,3 0 1-16,3-4 0 15,4 7 0-15,4-6-2 16,-1 0 0-1,4-1-1-15,4-5 1 16,3-4-2-16,3-3 1 16,4-3-4-16,4-6 1 0,3-4-4 15,11-2 1-15,7-1-1 16,-4-2 1-16,-3 5 0 16,-4-2 1-16,-10 9 4 15,-8-4 1-15,-6 14 5 16,-8-4 0-16,-3 9 2 15,-3 1 0-15,-5 6 0 16,-6-1 1-16,0 4-2 16,-4-3 0-16,1 6-3 0,-1 3 1 15,0 1-3-15,4-7 0 16,0-7-6-16,3 4 1 0,8-13-7 16,3-6 1-16,3 0-4 31,4 0 1-31</inkml:trace>
  <inkml:trace contextRef="#ctx0" brushRef="#br0" timeOffset="85279.7556">27224 17438 23 0,'7'0'11'0,"18"-6"-1"0,-15 9 17 0,1 3-24 16,-1 0 0-16,4 4 0 16,4 2 1-16,0 1-6 15,-1-4 1-15,5 1-4 31,2-4 1-31,4-3-6 0,11 0 0 16</inkml:trace>
  <inkml:trace contextRef="#ctx0" brushRef="#br0" timeOffset="85930.7801">27848 16864 29 0,'-35'3'14'0,"28"-9"-12"0,7 6 21 16,3 0-23-16,8 0 0 0,3 0 0 15,4 0 1-15,3 0-3 16,4 0 0-16,-4 0-3 16,-4 3 1-16,-6 6-3 15,-11 1 1 1,-7 12-1-16,-18 3 1 16,-3 0 4-16,-4 13 0 0,1-7 5 15,2-6 1-15,5-6 3 16,3 0 1-16,6-7 1 15,5-2 0-15,6-10-3 16,4 0 0-16,7-13-2 0,4 0 0 16,7-2-3-16,10-1 1 15,4 0-2 1,6 7 1-16,5 0-1 16,-5-1 0-16,1 10-1 15,-7-3 1-15,-4 6-1 16,-10 7 1-16,-4 2-5 15,-7 7 0-15,-3 3-4 16,-8 6 0-16,-10-3-2 16,0 3 0-16</inkml:trace>
  <inkml:trace contextRef="#ctx0" brushRef="#br0" timeOffset="86355.5285">27778 17250 18 0,'-4'-10'9'0,"11"7"-5"0,-7 3 15 0,7-6-17 16,4 6 0-16,3-3 2 15,0 3 0-15,-3 0-5 16,-1 0 1-16,1 3 4 16,-8-3 0-16,-3 9 0 0,-7 1 0 31,-10 12 0-31,3 0 0 16,3 3-1-16,4-7 1 31,3-2-2-31,4 3 0 15,4 0 0-15,-1 0 0 16,1 3-1-16,0-4 0 16,3 4 0-16,-11 3 1 0,-3 0-3 15,0-3 0-15,-4 7-5 16,-3-4 0-16,0-6-4 0,-3-4 1 16,-1-5-2-16,-3-14 0 15,0-5 4-15,3-7 1 16,4 1 6-16,7-7 1 15,3 6 5-15,8 0 1 0,6-2 0 16,4 5 1-16,8-6-2 16,6 7 1-16,14-7-5 15,11 0 1-15,4-6-12 16,-1 6 1-16,11-3-3 16,-11 0 1-16</inkml:trace>
  <inkml:trace contextRef="#ctx0" brushRef="#br0" timeOffset="87045.69">28508 17096 18 0,'0'13'9'0,"11"-7"0"0,-11 0 11 16,0 3-16-16,-4 4 0 16,1 0 3-16,-5-1 1 15,-2 4-10-15,-1 3 1 16,-3 3 6-16,-7 0 0 15,0-1-2-15,3 5 0 16,1-4 0-16,-1-4 0 0,0-5-1 16,1 3 1-16,-1-4 0 15,0-6 0-15,1-6-1 0,3-9 0 16,3-10-1-16,4-6 1 16,3-3-2-16,12-10 1 15,-1 4-1 1,10-1 0-1,15 4 0-15,3-1 0 16,8 7 0-16,-1 3 1 16,4 10-1-16,-7 3 1 0,-8 9 0 0,1 9 1 15,-11 13 0-15,0 0 1 16,-10 0 0-16,-4 6 0 16,-7 3 0-16,-7 4 0 15,0-4-3-15,-4 7 0 16,-3-1-7-16,0-2 0 15,4-4-10-15,6 4 1 16,0-4-2-16,1-12 0 0</inkml:trace>
  <inkml:trace contextRef="#ctx0" brushRef="#br0" timeOffset="87886.5872">29171 16955 24 0,'-10'0'12'0,"10"72"-8"16,0-50 19 0,-7 12-19-16,-11 4 0 15,-7 6 0-15,4 3 1 16,-7 6-7-16,-4 7 0 16,0-1 5-16,8-5 0 15,-8-10-4-15,14 0 1 0,1-4-4 0,3-11 0 16,3-17-2-16,11-12 1 31,0-12-2-31,0-23 1 16,11-9 1-16,6-9 1 15,8 6 4-15,7 3 0 0,-1 3 3 16,5 4 1-16,-8 8 1 16,7 4 1-16,0 13-1 15,-6 2 1-15,6 7-1 16,-10 3 1-16,-1 0-1 0,-10 3 0 15,-7 7-1-15,-7 2 0 16,-7 4-1-16,-3 3 1 16,-8 0-2-16,8 3 1 15,-1-10-5 1,0-3 1-16,1-2-6 16,3-4 1-16,3-6-8 15,4-7 1-15,11 1-1 16,6 0 1-16</inkml:trace>
  <inkml:trace contextRef="#ctx0" brushRef="#br0" timeOffset="88245.9516">29429 17184 20 0,'3'-28'10'0,"-6"34"-3"0,-4-3 18 16,-4 6-19-16,-3 4 1 0,-7 9 3 16,0 6 1-16,3 0-14 15,4 1 1-15,3-1 8 16,8-3 1-16,-1-6-4 15,8 3 1-15,-1-13-3 16,8-3 0-16,3-6-2 0,0-6 1 16,4-3-2-16,-1-7 0 15,-2-3-1-15,2 0 0 32,1 4 0-32,-4-1 1 15,0 7 0-15,-7 2 0 0,-7 7 3 16,-3 3 1-16,-8 7 0 15,4-1 1-15,-4 1 0 16,11 2 0-16,-3-2-1 16,-1-4 0-16,4 3-3 15,0 1 0-15,4-10-5 0,-1 0 1 16,8 0-6-16,10 0 0 16,0-10-3-16,7 7 0 15</inkml:trace>
  <inkml:trace contextRef="#ctx0" brushRef="#br0" timeOffset="88731.3594">29806 17184 22 0,'0'3'11'0,"-3"-3"-6"0,3 0 17 0,-4 0-19 16,1 6 0-16,-4-3 2 15,-4 4 0-15,0 5-6 16,-3 1 1-16,-3-1 4 15,-5 10 1-15,1 0-3 16,4-3 1-16,-1 0-1 16,4 0 0-16,3-4-1 15,4 4 0-15,0-6-1 16,7-4 0-16,7 0 0 16,0-9 1-16,7-3-1 15,-3-3 0-15,7 0-1 16,-1-7 1-16,1 1-1 15,0-7 0-15,-1 6-1 16,1 4 1-16,-8 0-1 0,1 2 1 16,-7 7 0-1,6 3 1-15,-6 4 1 16,-1 5 1-16,-3 4 0 16,-3 9 1-16,-4 9 0 15,-4 4 1-15,-3 9 0 0,-7-3 1 16,-11 9-1-1,0-6 0-15,-10-3-1 16,0 0 0-16,6-9-2 0,5 2 1 16,6-12-3-16,7-6 1 0,4-3-7 15,7-10 0-15,4-9-8 16,13-10 1-16,11-5-3 16,8-17 1-16</inkml:trace>
  <inkml:trace contextRef="#ctx0" brushRef="#br0" timeOffset="89011.598">30025 17347 20 0,'32'-3'10'0,"-4"-7"-5"0,-21 7 16 0,4-3-18 16,-8-3 1-16,8-4 2 16,-4 4 1-16,-7 2-8 15,-7-2 0-15,-7 3 6 16,-11 9 0-16,-7 9 0 15,-7 4 0-15,-10 9 0 16,14 3 1-16,-1 0-2 16,19 4 1-16,-4-4-2 0,10-3 1 15,11-6-2-15,7-3 1 16,7-10-4-16,4-3 0 16,3-9-6-1,18-7 0-15,7-9-9 16,3 13 1-16,7-1-1 0,1-5 0 0</inkml:trace>
  <inkml:trace contextRef="#ctx0" brushRef="#br0" timeOffset="89419.9826">30342 17021 17 0,'4'-13'8'0,"-4"19"0"15,0 1 12-15,0 2-15 16,0 7 1-16,-4 9 2 16,-3 6 1-16,-3-3-11 15,-4 4 0-15,0 2 7 16,-8 1 1-16,5 2-3 16,-4 4 0-16,-1 3-2 15,8-3 0-15,0-7-3 16,11 1 0-16,3-10-5 0,3-9 1 0,11-7-6 15,0-15 0-15</inkml:trace>
  <inkml:trace contextRef="#ctx0" brushRef="#br0" timeOffset="89717.8112">30480 16892 24 0,'14'-22'12'0,"14"28"-8"15,-24-2 15-15,10 5-16 16,0 0 0-16,7 4 2 15,-10 0 1-15,3 2-7 0,-11 1 1 16,-6 6 4-16,-11 0 1 31,3 3-2-31,-10 0 0 16,0-3-1-16,-7 9 0 0,-4-9 1 16,0 6 0-16,8-2-1 15,2-1 1-15,1-3 0 16,4 0 0-16,6-4 0 0,7 4 0 15,-3-6-2-15,4-3 0 16,3-1-1 0,3-3 0-16,8-5-5 15,0-1 0-15,13-3-9 16,1 0 1-16,0 3-2 0,17-3 0 0</inkml:trace>
  <inkml:trace contextRef="#ctx0" brushRef="#br0" timeOffset="90066.654">30745 17316 36 0,'-82'-13'18'0,"19"19"-13"15,49 1 34-15,-7 2-33 16,0 0 0-16,3 1 1 16,7 2 0-16,1-2-10 15,6-1 0-15,4 0 6 16,4-5 1-1,3-1-4-15,3-3 1 16,8-3-3-16,3-4 1 0,0 1-1 16,0 3 0-16,1-3-1 15,-5 6 0-15,1 0 1 16,-4 6 0-16,-7 3 1 16,-7 1 0-16,-7 2 1 15,4 1 1-15,-8 6-1 16,4-7 1-16,3-2-4 15,4-7 1-15,4 0-5 16,6-6 0-16,1 0-5 16,10-10 1-16,0 1-3 15,-3-1 1-15</inkml:trace>
  <inkml:trace contextRef="#ctx0" brushRef="#br0" timeOffset="90307.4484">30805 17356 30 0,'-4'0'15'0,"-3"0"-13"16,7 0 30-16,0 0-32 15,0 0 0-15,7-9 0 16,-3 6 0-16,3-4 0 0,0 1 0 16,0 3 0-16,0 3 0 15,0 3 1-15,-4 3 0 0,8 1 0 16,-11 5 1-16,7-2 0 16,-7 5 1-16,0 4 0 15,0-3 1-15,0-4-2 16,0-2 1-16,0-4-4 15,4-6 0-15,3-3-5 16,3-6 0-16,1-7-7 16,10-6 0-16</inkml:trace>
  <inkml:trace contextRef="#ctx0" brushRef="#br0" timeOffset="90527.3446">31157 17055 28 0,'-14'16'14'0,"-18"25"-5"16,22-29 19-16,-1 10-26 16,-6 3 1-16,3 7 0 15,-4 5 1-15,-3 7-6 0,3 0 1 16,0 3 2-16,4 6 0 16,-3-2-6-16,6-8 1 15,4-2-6-15,7-6 1 16,7-7-3-16,4-12 1 0</inkml:trace>
  <inkml:trace contextRef="#ctx0" brushRef="#br0" timeOffset="90780.9461">31179 17391 29 0,'-11'-10'14'0,"7"7"-5"0,-3 0 28 15,-7 3-31-15,4 3 0 0,-12 3 3 16,5 4 0-16,-8 2-11 15,4 7 0-15,3 0 7 16,1 0 1-16,13 6-3 16,-3-3 0-16,7 0-2 15,11 0 1-15,-1 0-2 16,1 0 1-16,3-7-1 16,0-2 0-16,18-10-6 15,-4 3 1-15,4-3-10 16,3 7 0-16,7 2-2 0,4 4 0 15</inkml:trace>
  <inkml:trace contextRef="#ctx0" brushRef="#br0" timeOffset="125385.6306">12989 10780 24 0,'-10'-40'12'0,"-8"46"3"0,18-6 13 15,0 0-25-15,7 9 1 16,4 16 5-16,3 10 0 0,3 12-10 31,1 3 0-31,0 4 7 16,3 2 0-16,0-3-2 15,4-12 0-15,-4 3-2 16,-3 0 0-16,-1-3-5 16,-3-1 1-16,0-2-8 15,1-10 1-15,-1-3-7 16,3-6 1-16</inkml:trace>
  <inkml:trace contextRef="#ctx0" brushRef="#br0" timeOffset="125732.3214">13275 10950 24 0,'-3'-38'12'0,"-5"1"3"16,8 27 11-16,-3-2-22 15,-1-7 0-15,1 3 5 16,-4 0 1-16,-4 4-12 0,-6-1 1 15,-8 1 7-15,-7 6 0 16,-10-1-2-16,-1 7 1 16,-2 10-4-16,2 5 1 15,1 4 0 1,3 3 0 0,7 3 0-16,8-3 1 15,3 6-1-15,6 10 1 16,5-3 0-16,6-4 0 0,4 3-1 0,7-2 1 15,4-1-2-15,0 0 1 16,-1-2-1-16,4-4 1 16,-3-3-8-16,-1-7 1 15,1-2-10-15,0-1 1 0,13 4-6 32,-10 3 1-32</inkml:trace>
  <inkml:trace contextRef="#ctx0" brushRef="#br0" timeOffset="126512.532">9116 10348 37 0,'-14'22'18'0,"24"94"-10"0,-13-85 18 0,-1 16-25 16,1 3 0-16,-1 16 0 15,1 13 1-15,3-7-3 16,0-10 1-16,3-8-1 0,4-7 1 16,4-10-6-16,-1-15 0 15,4-12-6-15,4-17 1 16</inkml:trace>
  <inkml:trace contextRef="#ctx0" brushRef="#br0" timeOffset="126733.0679">9391 10649 25 0,'7'-32'12'0,"-14"26"-1"0,3 9 14 0,-3 7-22 32,-7 9 0-32,-7-1 5 15,-4 4 0-15,-3 13-8 0,7 6 0 0,3-1 7 16,4 1 0-16,7-3-2 15,7-4 1-15,4-12-3 16,6-3 0-16,4-10-1 16,8-9 0-16,-1-6-5 15,3-6 1-15,5-4-9 16,2-3 0-16,12-3-5 0,-8 3 0 16</inkml:trace>
  <inkml:trace contextRef="#ctx0" brushRef="#br0" timeOffset="127297.0698">9924 10671 7 0,'-4'3'3'0,"4"-3"10"0,0 0-9 0,0 0 0 15,0 0 1-15,0-3 3 16,0 3 1-16,-7 3-10 16,-4 6 1-16,-3 4 8 15,0-4 0-15,-3 13-2 16,-1 3 1-16,0 10-1 15,8 2 0-15,-1-5-2 16,8 5 1-16,6-12-2 16,4 1 0-16,4-8-1 31,3-14 1-31,4-8-2 0,-1-14 1 16,4-20-2-16,4 3 1 15,-7-8-1-15,-1-11 0 16,1-5-2-16,-4-4 1 15,-3-3-1-15,-4 3 1 0,0 10-1 16,-4 3 0-16,1 15 2 16,-1 17 0-16,-3 8 1 15,0 16 1-15,0 10 0 16,-3 12 0-16,-1 7 0 16,-3 2 1-16,0 7-1 15,4 3 0-15,-1-9-3 0,1-10 1 16,3 4-8-16,3-14 0 15,4-5-7-15,4-7 0 0,6-3-1 16,-2 1 1-16</inkml:trace>
  <inkml:trace contextRef="#ctx0" brushRef="#br0" timeOffset="127529.578">10160 10752 43 0,'4'16'21'0,"-4"-44"-26"15,0 28 45-15,3 6-36 16,4-6 0-16,4-3 3 15,-1-7 0 1,1-5-9-16,-8-1 1 16,-6 0 5-16,-4 1 1 0,-4 2-2 15,-3 7 0-15,-4 9-2 16,-3 6 1-16,0 4-1 16,3 3 0-1,4-7-6-15,7-3 0 16,7 1-7-16,4-4 1 0,6 3-6 0,5-6 0 15</inkml:trace>
  <inkml:trace contextRef="#ctx0" brushRef="#br0" timeOffset="127806.0293">10350 10580 31 0,'-31'15'15'0,"20"14"-8"0,11-20 21 16,0 4-25-16,0 2 0 15,0 4 3-15,4-13 1 16,3 10-9-16,3 9 1 16,1-6 5-16,-1 0 0 15,5-4-1-15,-5-5 0 16,4-4-5-16,0-6 0 15,4-12-7-15,-7 2 1 0,-1-2-6 16,4-4 0-16</inkml:trace>
  <inkml:trace contextRef="#ctx0" brushRef="#br0" timeOffset="128282.1231">10499 10617 29 0,'-18'16'14'0,"11"9"-5"0,7-19 19 0,0 1-25 15,0-1 0 1,0 3 1-16,0 1 1 0,4-1-7 16,-1-2 1-16,4-1 3 15,0 3 1-15,0-3-2 16,0 1 1-16,0-1-1 16,0-3 0-16,0-6-1 15,0 3 1-15,1-3-1 0,-1 3 1 16,0 0-1-16,0-3 0 15,0 9 0-15,0-3 0 16,0-3 0-16,0-3 0 0,0 0 0 16,0 0 0-16,-3 0 0 15,-4 3 1-15,3-7-1 16,-3 7 1-16,4-6-1 16,-4 6 0-16,3-9 0 31,-3 9 0-31,4-7 0 15,-4 1 0-15,0 6 0 0,0 0 0 16,3-6-1-16,-3 6 1 16,0 0 0-16,0 0 0 15,4 0 0-15,-1 6 0 16,-3-3 0 0,0 10 1-16,0 6-2 15,0-1 0-15,0 4-5 16,4-3 0-16,-1 0-7 0,4 0 0 15</inkml:trace>
  <inkml:trace contextRef="#ctx0" brushRef="#br0" timeOffset="128711.1857">10834 10683 37 0,'-25'19'18'0,"36"-19"-21"0,-11 0 26 16,7-3-23-16,0-3 0 16,0-1 0-16,3-2 0 15,5-4 0-15,-1 1 0 16,0 3 0-16,-4 2 0 15,1 4 0-15,0 3 0 16,-4 0 1-16,-4 6 0 16,-6 4 3-1,3 2 0-15,0 4 1 0,0-3 1 16,3-1 0-16,4 1 0 16,-3-4-2-16,-1-3 1 15,4-3-3-15,4-3 1 16,-1-3-3-16,-2 0 1 0,2-6 0 15,-3 3 0-15,0 2-3 16,-7 4 1-16,4 0-4 16,-1 0 1-16,1 4-7 15,-1 2 1-15,1 0-6 16,3-6 1-16</inkml:trace>
  <inkml:trace contextRef="#ctx0" brushRef="#br0" timeOffset="128978.8991">11091 10658 39 0,'-3'-3'19'0,"3"-13"-16"0,0 7 32 16,3 0-35-16,1-4 1 15,-1 0 1-15,1 1 0 16,-4 3-2-16,0 2 0 16,-4 4 3-16,-3 6 0 15,0 7 1 1,-3 2 0-16,3 7-1 0,0 0 1 15,3 0-1-15,1-4 1 16,3-2-3-16,0-4 1 16,3-6-5-1,1-3 1-15,3-6-8 0,3-6 1 0,1-1-7 16,-1 1 0-16,4 2 0 16,1 4 0-16</inkml:trace>
  <inkml:trace contextRef="#ctx0" brushRef="#br0" timeOffset="129233.8623">11158 10633 39 0,'-14'19'19'0,"4"3"-18"16,10-19 40-16,0 0-40 16,0 0 1-16,0 0 0 15,3-3 1-15,4-3-4 16,4-3 0-16,-1-3 2 16,1-1 0-16,0 1-1 15,-1-1 0-15,1 4 0 16,-4 3 0-16,0 3 0 0,-4 3 1 15,1 3 0-15,-4 7 0 16,0 3-1-16,-4-4 1 16,1-2-3-16,-1 2 1 15,1 1-8-15,3-4 0 16,3 4-6-16,1-4 1 16</inkml:trace>
  <inkml:trace contextRef="#ctx0" brushRef="#br0" timeOffset="129559.5385">11352 10508 56 0,'7'-19'28'0,"-7"3"-39"15,7 10 55-15,1-3-43 16,6-4 0-16,0-3-3 16,3-6 1-16,1 0-5 15,0 0 0 1,-4 0-6-16,0-3 1 15,-3 3-4-15,-4 0 0 16,-4 7 1 0,-42 21 14-16,64-3 3 15,-39 19 1-15,0 3 8 16,3 10 1-16,1-1 5 16,6-2 0-16,1 2-6 0,6-6 0 15,4 1-6-15,7-8 1 16,4-5-6-16,0-3 1 15,-1-7-13-15,1-6 1 16,10 3-9-16,0-6 1 16</inkml:trace>
  <inkml:trace contextRef="#ctx0" brushRef="#br0" timeOffset="130684.8182">11846 10310 25 0,'7'38'12'0,"14"18"-5"15,-24-34 13-15,-4 3-17 16,0 3 0-16,0 4 2 0,-4 2 0 0,1 4-6 16,-1-4 0-16,0-8 5 15,1-5 0-15,-1-5-2 16,1-6 1-16,-1-10-1 16,4-13 0-16,0-9-1 15,4-3 0-15,6-10-1 16,4-5 0-1,0-1 1 1,4 3 0-16,6 7 0 0,8 3 1 16,0 9 0-16,-4 6 1 15,4 7 0-15,3 6 0 0,-7 3 0 16,0 7 0-16,-3-1-1 16,-4 7 0-16,-3 6-1 15,-1 0 1 1,-3-4-4-16,4 1 1 0,-1 0-5 15,1 0 1-15,-1 0-7 16,1-7 1-16,3 1-5 0,4-4 0 16</inkml:trace>
  <inkml:trace contextRef="#ctx0" brushRef="#br0" timeOffset="132062.283">12428 10175 31 0,'-31'-6'15'0,"13"9"-9"0,14-3 24 0,1 0-29 15,-4 3 0-15,0 7 0 32,0 5 1-32,0 7-3 15,0 0 1-15,3-3 1 0,1 0 0 16,3-3-1-16,0-4 0 15,3-2 0-15,4-7 0 16,4-6 0-16,-1-7 1 16,11-6-1-16,1 1 1 15,-1-1-1-15,-4 0 0 16,-2 7 0-16,-8 0 1 16,-4 5 0-16,-6 4 1 15,-8 10 1-15,-7 6 1 16,1 9 0-16,-4 3 0 0,10 3 0 0,0 4 0 15,4-7-2-15,4 0 1 16,3-3-3-16,3-9 1 16,4-7-3-16,8-6 1 15,2-9-4-15,4-3 0 0,1-10-4 16,2-9 0-16,4 3-4 31,1-7 1-31,-1-2 1 16,-3-1 1-16,-8 7 4 15,1 9 1-15,-8 0 5 16,1 7 1-16,-4 3 4 0,-3 5 1 16,-8 8 1-16,4 2 1 15,-3 3-2-15,3 4 0 16,0 2-2-16,3-2 1 16,1-4-3-1,-1-2 1-15,4-4-2 16,0-3 1-1,7-7-3-15,0 1 1 16,1 0-1-16,-5 0 0 16,1 6-1-16,-4-7 1 15,-4 7-1-15,1 4 1 16,-4 5-1-16,-4 3 1 0,-3 4-1 16,0 3 1-1,0 3-2-15,-3 0 1 16,-1 0-2-16,0 3 1 0,1-3-1 0,3 0 0 15,0-3-1-15,0-1 1 16,0-5 1-16,0-4 1 16,-4 1 0-16,0-1 1 15,4 1 1-15,-3-4 0 0,3-3 2 16,3 0 0-16,1 0 0 16,-1-3 0-16,8 3 0 15,-4-3 0-15,7-3-1 31,0 0 1-31,3 3-2 16,1 0 1-16,-4 0-1 16,0 0 0-16,0 3 0 15,0-3 1-15,-7 0-1 0,0 3 0 16,0 1 0 0,-3 2 1-16,-1 0 1 15,-3 4 0-15,0-1 0 0,0 0 0 0,0 1 0 16,0-4 0-16,3 0-1 15,4-3 1-15,-3-3-1 16,3 0 0 0,0-6-1-16,0-3 1 15,0 2-1-15,0-2 0 16,0 0 0-16,0 2 0 0,0 1 0 16,0 0 0-1,0 0-1-15,0 6 1 16,0 0-1-16,-4 6 1 15,1 6 0-15,-1 4 0 0,4 6 0 16,-3 3 0-16,3 0 0 16,0 7 0-16,3 8 0 15,1-5 1-15,-1-1-1 16,-3-2 0-16,4-1 0 16,-1-6 1-16,1-12-3 15,-4-1 0-15,0-9-2 16,0-3 0-16,3-9-5 15,1-10 1-15,-1-3-1 16,4-3 0-16,0 3 4 16,-3 3 0-16,-4 7 5 0,4-1 1 15,-8 4 6-15,-3 3 1 0,-4 6 1 16,-3 3 1-16,0 3-2 31,-7 3 0-31,0 7-3 16,0 3 0-16,0-3-3 0,-1 2 0 15,5-2-3-15,3-3 0 16,3-7-6-16,15-3 1 16,6-3-5-16,8-3 1 0</inkml:trace>
  <inkml:trace contextRef="#ctx0" brushRef="#br0" timeOffset="132563.7712">13099 10257 20 0,'7'-3'10'0,"0"-10"-10"16,-4 13 12-16,-3 0-12 15,7-6 0-15,-7 6 0 32,4-3 0-32,3 3 1 15,-4 3 0-15,-3-3 1 16,0 3 1-16,0 3 1 15,0-3 1-15,-3 4 0 0,-1 2 1 16,-3 0-1-16,4 1 0 0,-1-4-1 16,1 4 0-16,3-1 0 15,0 0 0-15,-4 1-1 16,4-1 0-16,4-3-1 16,-4 4 0-16,0-1-1 15,0-2 1-15,0-1-2 16,3 0 0-16,-3-6-4 15,0 0 1-15,4-6-6 0,3-4 1 16,0-2-6-16,7 2 0 16</inkml:trace>
  <inkml:trace contextRef="#ctx0" brushRef="#br0" timeOffset="132942.2741">13088 10548 19 0,'-7'0'9'0,"11"-6"0"0,-4 6 10 0,0 3-16 15,0 0 1-15,-4 7 3 16,0 2 1-16,-3 7-9 16,-3 6 0-1,-1 0 6-15,1-3 1 16,-1 0-2-16,-3 0 0 16,0 3-2-16,0-6 1 0,0-3-1 15,3-4 0 1,0 1-1-16,1-7 0 15,-4-6-3-15,0-9 0 16,3-1-3-16,0 1 1 16,4 0-5-16,4-4 0 0,6 0-4 15,4 4 0-15</inkml:trace>
  <inkml:trace contextRef="#ctx0" brushRef="#br0" timeOffset="133782.7334">13427 10379 19 0,'-14'-25'9'0,"10"9"1"16,4 16 12-16,-3-3-19 16,-1 6 0-16,1 7 3 15,-5-1 1-15,-2 7-8 16,-1 3 0-16,1-1 6 0,3 4 0 0,3-9-2 31,1 3 1-31,3-10-1 0,7-3 0 0,3 0-2 31,4-9 1-31,4 0-1 16,0-4 1-16,3-2-2 0,0-7 1 0,0 6-4 16,0 1 1-16,-3 2-3 15,-4 4 0-15,-3 6-2 16,-8 3 0 0,-3 0 0-16,-10 7 1 15,-1 5 3-15,-3 11 0 16,0-4 4-16,0-1 1 0,3 5 3 0,0 2 0 15,1 0 1-15,3-3 1 16,0 0-1-16,-4 0 1 16,-3-3-2-16,4 0 1 15,-5 0-3-15,1 0 1 16,0 0-2-16,0-6 1 16,3-4-3-16,1-6 1 0,3-2-5 31,3-11 0-31,4 1-6 15,7 0 1-15,4-4-7 16,7 1 1-16</inkml:trace>
  <inkml:trace contextRef="#ctx0" brushRef="#br0" timeOffset="134125.5493">13843 10341 22 0,'0'-9'11'0,"-14"22"-2"15,10-13 11-15,-3 6-16 0,-10 3 1 16,-4 10 2-16,-1 3 0 16,-2 6-9-16,2-6 1 15,5 0 5-15,3-3 1 0,7 0-2 16,3-4 0-16,8 1-1 16,3 0 0-16,0 0 0 15,7-1 1-15,-7 1 1 16,0 3 0-16,-3 0 0 15,-4-4 0-15,-4 10-1 16,-3-3 1-16,0 10-2 16,-4-7 1-16,-3 3-2 15,-3-6 0-15,2-3-7 0,1-10 1 16,7-9-10-16,7-6 1 16,14-10-3-16,1 0 0 15</inkml:trace>
  <inkml:trace contextRef="#ctx0" brushRef="#br0" timeOffset="134410.7993">13882 10555 44 0,'10'-3'22'0,"8"-23"-27"0,-11 17 42 0,4-3-37 16,-4-1 0-16,-4-3 0 16,1 4 1-16,-4 2-1 31,-4 10 1-31,-3 7-1 0,-7 8 1 15,0 1 1-15,0 6 1 16,-4 3 0-16,4 3 1 16,4 4-1-1,2-7 1-15,5-6-1 16,-1-4 1-16,4-5-5 16,4-10 0-16,7-7-8 15,3-5 0 1,3-7-7-16,1 0 1 0,3 7-1 0,0 2 0 31</inkml:trace>
  <inkml:trace contextRef="#ctx0" brushRef="#br0" timeOffset="134648.8992">13974 10564 42 0,'-22'16'21'0,"-13"9"-20"0,32-22 44 0,-1 0-44 16,1 0 1-16,3-3 0 15,0 0 0-15,7-3-3 16,3-3 0-16,1 0 2 15,3-1 0-15,0 4-1 0,0-3 0 16,0 3 1-16,0 3 0 16,-3 0 0-16,-1 3 1 0,-2 3-1 15,-5 4 1-15,-3 2 0 32,-3 7 1-32,-5 0-3 15,-2 3 1-15,-1 6-8 16,1 3 0-16,3-2-9 0,3-1 0 15</inkml:trace>
  <inkml:trace contextRef="#ctx0" brushRef="#br0" timeOffset="134818.3396">14150 10483 48 0,'14'-41'24'0,"11"-9"-29"16,-15 31 35-16,4 0-30 15,1-3 0-15,2-6-12 16,1 0 0-16,-1 6 6 16,1 0 0-16</inkml:trace>
  <inkml:trace contextRef="#ctx0" brushRef="#br0" timeOffset="134985.7724">14270 10204 44 0,'-11'37'22'0,"-3"7"-19"15,11-25 38-15,-4 6-41 16,-4 13 1-16,-3 2 0 16,-4 7 1-16,1-3-5 15,6-3 0-15,4-3-5 0,7-7 0 16,11-6-6 0,3-9 1-16</inkml:trace>
  <inkml:trace contextRef="#ctx0" brushRef="#br0" timeOffset="135229.1643">14316 10561 27 0,'0'-22'13'0,"17"-28"-1"16,-13 28 16-16,3-3-28 15,0-10 0-15,0 7 0 0,-3 6 1 16,-1 6 0-16,-3 7 0 16,-3 12 2-16,-4 7 1 15,-8 8 2-15,1 17 0 16,0-1 0-16,4-2 1 15,3-1-1-15,7-3 1 16,0-3-3-16,3-6 1 16,1 0-3-16,-1-10 1 15,1-2-6-15,-1-7 0 0,4-10-10 16,4 1 0-16,3 0-6 16,4-1 1-16</inkml:trace>
  <inkml:trace contextRef="#ctx0" brushRef="#br0" timeOffset="135522.9969">14365 10558 61 0,'-10'9'30'0,"-1"1"-36"0,7-10 58 15,4 0-50-15,0 0 0 16,0 0-2-16,0 0 1 16,7-7-2-16,4 1 0 15,3 0 0-15,0-7 1 16,0 1-1-1,4 2 0-15,0 1 0 16,-4 6 1-16,-4 3 0 16,1 3 1-16,-4 3 0 15,-3 0 1-15,-4 7 0 0,-4 6 0 16,0 0-1-16,-3 6 1 16,4-3-7-16,-1-3 1 15,4-4-8-15,0-5 1 0,4-7-8 16,6-6 1-16</inkml:trace>
  <inkml:trace contextRef="#ctx0" brushRef="#br0" timeOffset="135709.6605">14676 10332 49 0,'-22'25'24'0,"-27"22"-16"0,42-34 41 0,-4 9-45 15,1 0 0-15,3 0 2 16,0 0 0-16,0 3-8 15,3 0 0-15,1-3 4 16,-1-4 0-16,4-5-10 16,0-4 1-16,7-9-12 15,11 0 1-15,3-6-1 16,-3-13 0-16</inkml:trace>
  <inkml:trace contextRef="#ctx0" brushRef="#br0" timeOffset="136010.5059">14732 10517 73 0,'0'3'36'0,"11"-40"-53"0,-4 24 80 16,7-6-63-16,7-12 1 15,0 3-1-15,0-7 1 16,0 4-2-16,1-4 1 16,-5 10 0-16,-3 3 1 15,-7 7-2-15,-7 2 1 16,-3 16 0-16,-8 13 0 15,-10 12 0-15,-14 13 0 16,-7 9 2-16,-4 0 0 16,7 7 1-16,11-7 0 0,10-3 0 15,11-13 0-15,14-2 0 16,11-10 0-16,13-10-3 16,8-6 1-16,4-15-7 15,9-16 0-15,5-6-14 16,28-13 1-16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18:43.46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25418 7281 17 0,'-4'-6'8'0,"25"6"1"0,-10 3 8 0,14 0-12 15,-1 0 1-15,22 3 3 16,14-3 1-16,4-3-11 16,6-3 1-16,11-3 7 15,7-3 1-15,15-1-3 16,-11 1 1-16,-8 3-3 0,-3-1 0 15,-7 1-2-15,-7 0 1 0,-7-1-3 16,-10 1 1-16,-11 3-8 31,-8-3 1-31,-9 0-8 16,-8-4 1-16</inkml:trace>
  <inkml:trace contextRef="#ctx0" brushRef="#br0" timeOffset="2187.5757">25411 6638 16 0,'-7'-3'8'0,"14"19"2"0,-7-16 1 16,7 0-9-16,3 0 0 0,4-7 3 15,8 1 1-15,-1-10-7 16,14-6 1-16,11-12 4 16,7-10 0-16,0-3-1 15,-4 0 0-15,-3 0-2 16,0 0 1-16,-7 0-2 16,-4 6 0-16,-7 10-4 15,-3-4 1-15,-8 1-5 16,-10 6 0-16,-7 6-2 15,-3 6 1-15</inkml:trace>
  <inkml:trace contextRef="#ctx0" brushRef="#br0" timeOffset="2405.4212">25767 6017 19 0,'3'-6'9'0,"22"-3"-8"0,-14 12 16 0,3 0-16 16,0 6 1-16,4 4 0 15,-1-1 1-15,-3 4-3 0,0 3 0 16,1 3 2-16,-5 3 1 16,-3 0-1-1,-3 3 1-15,-8 0-1 16,1 4 0-16,-1 2-2 0,1-9 0 0,-4-6-6 16,3-6 1-16,0-4-4 15,4-9 1-15</inkml:trace>
  <inkml:trace contextRef="#ctx0" brushRef="#br0" timeOffset="2789.1045">26412 5729 20 0,'-3'-3'10'0,"-8"12"-9"0,1 0 14 0,-1-2-15 16,-3 5 1-16,-4 1 0 16,-6 6 1-16,3-4-3 15,3 1 1-15,7 3 0 0,4-4 0 16,4 4 0-16,3 3 0 16,3 0 0-16,8-3 1 15,-1 3 0 1,1 3 1-16,0-3 0 15,-4-3 1-15,-4-7 1 16,4 1 0-16,-7 3-1 16,-3 2 0-16,-4 1 0 15,-11 3 0-15,-7 0-2 16,8-6 1-16,-11-1-5 16,6-2 0-16,5-7-6 15,3-6 1-15,10-9-2 0,15-4 0 16</inkml:trace>
  <inkml:trace contextRef="#ctx0" brushRef="#br0" timeOffset="3311.6443">26434 6061 19 0,'10'-16'9'0,"18"-6"-7"0,-17 13 16 15,3-10-17-15,0 0 1 16,0-3 0-16,0-3 1 16,-3 0-4-16,-4 7 0 31,-3-1 3-31,-8 12 0 15,-3 7 0-15,-7 13 0 16,-4 6 1-16,1 6 0 0,-1 3 0 0,0 7 1 16,-3-7-1-16,7-6 1 15,0 0-3-15,7-3 1 16,3-4-1 0,4-2 1-16,0-7-4 15,4-3 1-15,3-3-4 16,0 0 0-16,4-9-4 15,3 6 1-15,3-4-3 16,-2 4 0-16,-5 3 3 0,1 0 0 16,-4 0 7-16,-4 3 1 15,-3 0 5-15,-3 1 0 16,-1-1 3-16,4-3 1 16,0 0-1-16,0 0 0 15,7 0-4-15,4-7 0 0,3-8-2 16,0 2 0-16,4-2-1 15,-1-1 0-15,5 0-1 16,-5 7 0-16,8-4 0 16,-8 4 1-16,5 6 0 15,-8 9 1-15,0 0 0 16,-14 7 0-16,-7-1 0 16,0 4 0-16,0-3-2 15,0-1 0-15,-4 1-6 16,0-1 1-1,4-2-6-15,7-4 0 0</inkml:trace>
  <inkml:trace contextRef="#ctx0" brushRef="#br0" timeOffset="3471.0085">26776 5911 29 0,'3'-4'14'0,"11"-14"-12"0,-6 18 20 0,2-7-22 16,1-2 1-16,3 3 1 0,3-4 0 0,-2-2-6 15,-1-1 1-15,-4-6-4 16,1 10 1-16,-8-7-3 16,1 1 1-16</inkml:trace>
  <inkml:trace contextRef="#ctx0" brushRef="#br0" timeOffset="3633.581">26889 5719 21 0,'-7'10'10'0,"-7"37"-7"15,7-32 18-15,-1 4-20 16,-2 9 1-16,-1 7-1 15,-6 6 0 1,-1-1-2-16,0-8 0 16,1-1-1-16,6-3 1 15,11-2-5-15,4-8 0 16,3-2-1-16,3-7 0 0</inkml:trace>
  <inkml:trace contextRef="#ctx0" brushRef="#br0" timeOffset="4123.5055">26913 6096 23 0,'25'-16'11'0,"-14"-9"-12"0,-8 15 22 15,8-2-20-15,-8-1 0 16,4 1 1-16,-3-1 0 16,-4 1-2-16,0 5 1 15,-4 11 1 1,-10 2 1-16,-10 13 0 16,-5 3 0-16,5-4 0 15,-5 4 1-15,8 0-1 16,0 0 0-16,7-3-1 0,3-3 1 15,8-4-2-15,-1-2 1 16,8-4-2-16,3-6 1 16,7-6-3-16,0-4 0 15,4 1-2-15,-1 0 0 16,5-1-1-16,-5 4 0 16,1 0-1-16,-4 2 1 0,-3 1 3 15,-4 0 1-15,0 3 2 16,-7 0 1-16,10-3 1 15,-10 3 0-15,4-3-1 16,-1-3 1-16,8-1-1 16,0-2 1-16,-1 0-3 15,4 2 1-15,0-2-1 16,0-1 0 0,1 4 0-16,-1 9 0 0,0-3 0 15,-4 3 0 1,-3 4 0-16,-3 2 1 0,-4-3-1 15,-4 4 1-15,1-1-1 16,-4 4 0-16,0-1-4 16,0-2 1-16,3-4-6 15,4-3 0-15,7-3-1 16,4 0 0-16</inkml:trace>
  <inkml:trace contextRef="#ctx0" brushRef="#br0" timeOffset="4551.6587">27206 6020 25 0,'-7'-3'12'0,"-3"19"-11"0,6-4 23 0,-3 1-21 16,-4 0 0-16,4 2 1 15,0 1 1-15,4 3-7 16,-1-4 0-16,4-2 4 31,4-4 1-31,3-2-6 0,0-4 0 0,0 0-4 16,0-3 1-1,0 0-4-15,0-3 1 16,0 0-1-16,0-4 1 16,0 1 6-16,0 0 0 0,4 0 5 15,3-1 0-15,4 1 4 16,-1-3 1-16,1-4 0 16,0-3 0-16,-1-2-3 15,1 5 1-15,-4 4-2 16,-3-1 0-16,-8 1-1 0,-6 9 1 31,-8 6 0-31,-10 7 0 16,-4-1 0-16,0 7 1 15,4 0 0-15,0 6 1 16,3 0-1-16,8-3 1 0,3 0-2 16,3-3 1-16,11-7-2 15,11-6 1-15,10-6-9 16,11-6 1-16,7-3-9 15,14-7 1-15</inkml:trace>
  <inkml:trace contextRef="#ctx0" brushRef="#br0" timeOffset="5190.789">27912 5685 8 0,'-39'-25'4'0,"-7"0"9"0,39 22 5 15,-4-1-16 1,-3 8 1-16,-3 8 4 0,-4 23 0 16,-8 12-8-16,1 9 1 15,0 10 4-15,3-10 1 16,8 1-2-16,2-10 1 16,5-3-3-16,6-7 0 15,4-5-2-15,0-7 0 16,4-6-7-16,6-7 1 0,5-2-3 0,2-7 1 15</inkml:trace>
  <inkml:trace contextRef="#ctx0" brushRef="#br0" timeOffset="5407.7743">27781 6202 30 0,'-3'19'15'0,"-1"-6"-13"0,4-10 28 0,0-3-28 15,0 0 0-15,7-3 1 16,4-7 0-16,6-2-4 15,5-4 0-15,-5-3 2 16,1 3 1-16,-7 4-1 16,-1 3 0-16,-10-1-1 15,-10 4 1-15,-5 0-3 16,1 2 1-16,0 1-4 16,4 0 1-16,-1 3-4 0,4 0 0 0,3 0-3 15,4 0 0-15</inkml:trace>
  <inkml:trace contextRef="#ctx0" brushRef="#br0" timeOffset="5541.2274">27884 6121 18 0,'0'3'9'0,"7"9"-3"16,-7-8 13-16,3-1-18 15,1-3 1 1,3 3 0-16,0-3 1 16,3-3-3-16,4 0 0 15,1-1-1-15,9 1 0 0,-3-3-6 16,-3 0 0-16</inkml:trace>
  <inkml:trace contextRef="#ctx0" brushRef="#br0" timeOffset="5857.7818">28106 6143 22 0,'-4'6'11'0,"11"0"-6"16,-3-6 13-16,3-3-15 15,0 0 0-15,0 0 1 16,0-3 0-16,4-1-6 15,-8-2 1-15,8 3 3 16,-11 6 0-16,0-4-2 0,-4 1 1 0,-3 0-1 16,-7 3 0-16,0 6 1 15,0 4 0-15,-4 2 0 16,4-2 0-16,0 5 0 16,7 1 1-16,0-3 0 15,7-4 0-15,0 0-1 31,3-5 1-31,4-1-2 0,4-6 0 16,3-4-5-16,0 1 1 16,4-3-7-1,0-1 1-15</inkml:trace>
  <inkml:trace contextRef="#ctx0" brushRef="#br0" timeOffset="6044.4078">28215 6190 27 0,'-17'22'13'0,"-5"0"-6"15,19-19 17-15,-4 0-21 16,3 0 0-16,-3 0 1 16,4-3 1-16,-1 0-6 0,4-6 0 15,4-4 3-15,6-2 1 16,1-4-3 0,3 1 0-16,4-1-4 15,-1 0 0-15,1 7-7 16,0-1 0-16</inkml:trace>
  <inkml:trace contextRef="#ctx0" brushRef="#br0" timeOffset="6831.3575">28385 6215 11 0,'-25'12'5'0,"0"1"8"0,22-10-4 16,-4 0-8-16,7 3 1 15,-4 1 1-15,0-1 0 16,4 0-4-16,0 0 1 16,0-2 2-16,0 2 0 0,4-3-1 15,0 0 0-15,-4-3 0 16,14-6 0-16,-7 0-1 15,7-1 1-15,-4 1-1 16,1 3 1-16,-7 0-1 16,-4 3 0-16,0 3 0 15,-4 3 0-15,-3 4 0 16,3 2 0-16,1 1-1 16,-1-4 1-16,1 1 0 15,3-1 0-15,10-6-1 16,1-3 1-16,3-6-4 15,0-4 0-15,4 1-3 16,-1-4 1-16</inkml:trace>
  <inkml:trace contextRef="#ctx0" brushRef="#br0" timeOffset="7115.4601">28536 6227 20 0,'-10'7'10'15,"-4"5"-7"-15,10-6 16 0,-3 1-17 16,0-1 0-16,7 0 0 0,0-3 0 0,0 0-3 31,0 1 0-31,0-4 2 16,10-4 0-16,-2 8-1 15,-1-4 0-15,0 9 0 0,0 0 1 16,0 7-1-16,-4-6 0 16,-3 2 1-16,0 1 1 15,0 5 0-15,-7 1 0 16,-3 0 0-16,-1-3 0 15,-3-1 0-15,-4-2 1 16,1-1-3-16,3-2 0 16,3-7-5-16,4-6 0 15,7-10-5-15,14-5 1 16</inkml:trace>
  <inkml:trace contextRef="#ctx0" brushRef="#br0" timeOffset="7365.4221">28653 6237 19 0,'10'-13'9'0,"15"-12"-4"16,-18 16 11-16,0-1-15 16,-3 1 1-16,-4 3 0 15,-4 6 1-15,-3 6-3 16,-4 3 0-16,1 4 3 16,-1 6 1-16,1 9-1 15,3 3 1-15,3 4-1 16,1-13 0-16,-1 3-1 15,4-3 1-15,0-7-2 16,4-2 1-16,3-10-2 16,3-9 0-16,4-7-5 15,7-6 0-15,1-6-6 0,9 0 1 16</inkml:trace>
  <inkml:trace contextRef="#ctx0" brushRef="#br0" timeOffset="7748.3862">28984 5606 34 0,'-7'7'17'0,"4"21"-16"15,3-12 27-15,0 6-27 16,-4 21 1-16,1 17 2 0,-8 6 0 15,11-7-4-15,0 4 0 16,7-6 3 0,0-7 0-16,4-6 0 15,-1-10 0-15,8-12 0 16,3-9 0-16,7-13-1 0,1-16 1 16,-5-6-1-16,12-16 0 15,-5-18-1-15,-3-13 1 16,-3-3-3-16,7 6 0 15,-7 10-3-15,-4 9 1 16,0 9-4-16,-3 10 1 16,-4 9-4-16,-4 6 0 0,-3 13-4 15,4 10 1-15</inkml:trace>
  <inkml:trace contextRef="#ctx0" brushRef="#br0" timeOffset="8081.9312">29302 6315 28 0,'-4'-16'14'0,"36"-21"-16"15,-21 18 22-15,-1 0-19 16,1-3 0-16,3 0-1 16,-4 0 1-16,5 0-2 0,-5 0 1 15,-3 4 1-15,0 2 0 16,-3 3-1-16,-4 7 1 31,-7 9 0-31,-4 0 1 0,-3 1 1 16,-4 5 0-16,1 7 0 15,-4 6 1-15,3 0 0 16,4-1 1-16,3-2-1 16,4 0 0-16,4 3-1 15,-4 0 0-15,7 0-1 16,0-6 1-16,7-7-4 15,0-3 0 1,14-15-12 0,0-1 0-16</inkml:trace>
  <inkml:trace contextRef="#ctx0" brushRef="#br0" timeOffset="8349.9951">29725 6008 23 0,'-11'-16'11'0,"11"26"-1"0,0-10 3 0,-10 6-9 16,-1 3 1-16,-3 4 2 15,0-1 0-15,0 4-9 16,0 6 1-16,3 0 6 16,4 0 0-16,-3 0-3 15,10-3 1 1,0-1-1-16,0-2 1 0,10 0-1 15,1-7 0-15,6-6-4 16,1-3 0-16,-4-3-6 16,7-3 1-16,-3-4-6 15,3 1 1-15</inkml:trace>
  <inkml:trace contextRef="#ctx0" brushRef="#br0" timeOffset="8580.4191">29778 5920 24 0,'-11'-9'12'0,"18"5"-7"0,-3 1 15 16,7-3-16-16,-1 3 1 16,1 0 1-16,3 0 0 15,0-10-9-15,7 1 1 16,0 5 5-16,-3-5 0 15,7-4-7-15,-1 0 1 16,8-6-7-16,-4 4 0 0</inkml:trace>
  <inkml:trace contextRef="#ctx0" brushRef="#br0" timeOffset="8769.4796">30088 5679 27 0,'-31'12'13'0,"10"26"-6"0,13-23 17 0,-2 14-22 15,-1-1 0-15,-6 19 1 16,-15 0 1-16,11-3-5 0,-7 3 0 16,3-3 2-16,7-3 0 15,1-7-6-15,13-3 0 16,-3-6-5 0,14 1 0-16</inkml:trace>
  <inkml:trace contextRef="#ctx0" brushRef="#br0" timeOffset="9276.474">29976 6199 37 0,'3'-6'18'0,"46"-10"-16"16,-31 7 31-16,3-1-29 15,11-2 0-15,-7 2 2 16,-1 1 0-16,-6-10-8 16,3 3 1-16,-7 1 4 15,-10 2 1-15,-8-2-3 16,-10-1 1-16,0 6-1 15,-7 1 0-15,-4 6-1 0,-3-3 1 16,7 3-5-16,10-4 1 16,8 4-3-16,6-3 0 15,8 6-3-15,6 6 1 16,1-6-2-16,3 6 1 16,0 4 4-16,1-1 0 15,-5 7 5-15,-3 0 0 0,-7 6 5 0,0 3 1 16,-14 3 2-16,7 0 1 15,-7 3 0-15,-3-2 1 16,-1-4-2-16,11-6 0 0,-3-7-1 31,3-9 0-31,0-3-4 16,3-9 1-16,11-10-2 16,0 3 1-16,4-3-2 15,-4-2 0-15,14 2-1 16,1 3 0-16,2 0 0 15,8-2 0-15,4 5 0 16,6 4 1-16,0 2-1 16,1 1 0-16,-8 0-1 15,0 6 1-15,-6 0-6 0,-8 6 0 16,-7-3-11-16,-3 7 1 0,-4-1-2 16,-25 4 0-16</inkml:trace>
  <inkml:trace contextRef="#ctx0" brushRef="#br0" timeOffset="26085.1075">501 8416 29 0,'7'3'14'0,"35"-6"-3"0,-31-3 14 0,7-7-24 16,6-2 1-16,12-7-1 15,-5-10 1-15,8-5-2 16,3-7 0-16,8 0 0 16,-11 0 0-1,-8 6-5-15,-2 4 1 16,-22 6-5-16,-14 9 0 15,-22 6-2-15,8 13 1 16,-11 13 4-16,4 6 1 0,0 15 6 16,3 16 1-16,-3 0 6 0,10 10 1 15,-3-7 1-15,11 10 0 16,10 6-3 0,-7-9 0-16,14-1-4 15,-4-2 1-15,11-13-2 16,0-16 0-16,-3-16-3 15,7-15 0-15,3-22-8 16,-4-9 0-16,8-10-3 16,3-6 1-16</inkml:trace>
  <inkml:trace contextRef="#ctx0" brushRef="#br0" timeOffset="26240.6146">878 7958 31 0,'-10'19'15'0,"-29"72"-15"16,39-63 27-16,-7 13-27 0,3 3 1 0,4 3 0 15,0 3 0-15,0 0-1 16,0-9 0-16,4 0-6 16,3 3 0-1,4 3-4-15,-1-3 1 16</inkml:trace>
  <inkml:trace contextRef="#ctx0" brushRef="#br0" timeOffset="26405.6361">691 8701 36 0,'-21'-9'18'0,"21"-3"-20"0,7-1 33 16,4-6-31-16,-1-12 0 15,12 9 0-15,6-3 1 16,7-3-5-16,11 6 1 16,-7 6-7-16,0 3 0 15</inkml:trace>
  <inkml:trace contextRef="#ctx0" brushRef="#br0" timeOffset="26583.6925">660 9181 40 0,'-21'-9'20'0,"13"-44"-22"0,16 40 33 15,-5-6-32-15,8-9 1 16,6-10 0-16,4-9 1 15,1-6-7-15,6-3 1 16,4 8-6-16,3 1 1 16</inkml:trace>
  <inkml:trace contextRef="#ctx0" brushRef="#br0" timeOffset="26724.3226">829 8720 30 0,'-28'50'15'0,"10"35"-7"0,18-66 21 15,0 12-28-15,7 1 0 0,-7 18 0 16,11 6 1-16,-4 10-3 15,7 3 1-15,4-6-1 16,-1-10 1-16,-3-6-8 16,4-6 0-16,0-16-3 15,-8-9 0-15</inkml:trace>
  <inkml:trace contextRef="#ctx0" brushRef="#br0" timeOffset="26903.6784">769 9225 52 0,'-28'57'26'0,"7"-17"-32"0,14-30 53 0,3-1-46 16,4 4 0-16,4-7 0 15,6-9 0-15,8-7-2 16,14-5 1-16,13-17-6 16,5-8 1-16,10-7-10 0,0-10 0 0</inkml:trace>
  <inkml:trace contextRef="#ctx0" brushRef="#br0" timeOffset="27211.1686">1231 8103 46 0,'-14'15'23'0,"-7"54"-26"0,14-44 33 16,-4 3-30-16,4 7 1 15,4-1 1-15,-4 4 1 16,7-10-3-16,7-3 0 16,3-9 2-16,8-10 1 0,-4-6-1 15,4-6 0-15,10-10-2 16,-7 1 1-16,18-13-8 31,0-13 0-31,3-3-7 16,-10 3 0-16</inkml:trace>
  <inkml:trace contextRef="#ctx0" brushRef="#br0" timeOffset="27438.9651">1298 8426 47 0,'-21'47'23'0,"21"18"-23"15,4-36 38-15,3 5-36 16,-7 19 1-16,0-6 1 0,0 4 1 0,3-1-6 16,-3-6 0-16,0-4 3 15,0-5 1-15,-3-7-1 16,-4-9 0-16,3-10-1 16,-7-5 0-16,-6-14-4 0,6-9 0 15,-6-15-6-15,6-7 1 16,7-9-9-16,15-10 1 15</inkml:trace>
  <inkml:trace contextRef="#ctx0" brushRef="#br0" timeOffset="27627.1026">1676 8087 56 0,'-11'6'28'0,"22"0"-35"15,-11-6 50-15,10 0-43 16,1 4 1-16,7-8 0 0,3 1 1 16,0-3-9-16,0 3 0 15,0 6-8-15,-3 3 0 16</inkml:trace>
  <inkml:trace contextRef="#ctx0" brushRef="#br0" timeOffset="27863.1675">1626 8469 47 0,'-28'22'23'0,"18"-22"-22"16,6-6 35-16,-3-3-34 16,7-4 0-16,11-6 0 15,-1-3 1-15,8-3-4 0,3 0 0 16,7-16 2-16,4 7 0 16,0-1-1-16,6 4 1 31,8 6-1-31,-10 3 0 15,-1 13-2-15,-3 9 1 16,-15 12-5-16,-13 10 1 0,-8 3-8 16,-3 10 0-16,-3-1-2 15,-1 7 0-15</inkml:trace>
  <inkml:trace contextRef="#ctx0" brushRef="#br0" timeOffset="28169.788">1715 8592 29 0,'-11'-10'14'0,"22"-18"-12"0,-11 19 25 16,10-1-24-16,-6 4 1 16,3 0 0-1,3 3 1-15,-3-1-7 16,4-2 1-16,-11 9 4 16,0 13 0-16,0 9-1 15,-11 3 0-15,4 1-1 16,0 2 1-16,4-6 0 0,3-3 0 0,3-3-1 15,4 3 1-15,4-7-1 16,6 1 1-16,-6 3-1 16,10 0 0-16,-10-4 0 15,6 1 1-15,-6 0-1 16,-7 3 1-16,3 6-2 16,-7 6 1-16,0 0-7 15,-11 4 1-15,0 6-10 16,1 9 1-16</inkml:trace>
  <inkml:trace contextRef="#ctx0" brushRef="#br0" timeOffset="28312.6591">1626 9140 40 0,'0'-62'20'0,"32"2"-5"0,-14 35 27 0,3-3-42 16,7-16 1-16,4-3 0 15,17-3 1-15,11-10-9 16,7 7 1-16,7 9-9 15,4-9 1-15</inkml:trace>
  <inkml:trace contextRef="#ctx0" brushRef="#br0" timeOffset="28627.8737">2124 8388 31 0,'28'-28'15'0,"32"-13"-7"0,-39 25 14 16,7-6-20-16,4-9 0 15,0 0 1-15,7-1 0 32,3-2-6-32,-3-1 0 15,-4 4-5-15,-3 3 1 0,-11-4-4 16,-3 7 1-16</inkml:trace>
  <inkml:trace contextRef="#ctx0" brushRef="#br0" timeOffset="28793.3078">2346 7961 36 0,'-21'44'18'0,"10"44"-20"0,8-60 35 0,-1 4-33 16,1 2 1-16,3-2-1 15,0-4 0 1,7 0-6 0,3-9 1-16,4-10-5 31,4-6 0-31</inkml:trace>
  <inkml:trace contextRef="#ctx0" brushRef="#br0" timeOffset="29509.236">2462 7999 21 0,'-7'0'10'0,"-14"56"-3"0,18-37 11 0,-4 10-18 16,0 8 1-16,-4 4-1 16,-3 0 0-16,-4 6-3 15,8 3 1-15,-8-3-2 16,7 0 1-16,1-6 0 15,6-4 0 1,-3-8 2-16,4-17 1 16,-1-6 3-16,4-12 1 15,4 0 2-15,-1-7 1 16,4-6-2-16,4-2 0 0,-1-1-2 16,1 0 1-16,7 0-4 15,-4 3 0-15,3 0-5 0,-2 7 1 16,-1 5-5-16,-4 4 1 15,-10 6-1-15,0 10 1 16,-10 9 5-16,-1 0 0 16,-7 12 6-16,-3 10 1 15,4 3 5-15,-5 3 1 16,12 4-1-16,-8-4 1 0,8-16-5 16,3-2 0-16,3-7-3 15,4-6 1-15,0-13-2 16,0-6 0-16,0-10-1 31,11-12 0-31,-4-9 0 16,7-10 1-16,3-3-1 15,-2 4 0-15,9 2 0 16,-3 4 0-16,-3 8 0 0,-4 8 0 16,4 8 0-16,-8 7 0 15,-6 6 0-15,-4 7 0 16,0 8 0-16,-4 8 0 15,4 8 0-15,-7 1 1 16,4 5-2-16,-8-5 1 0,4-7-4 0,4 0 1 16,-4-12-3-16,3-10 0 15,4-6-1-15,0-12 1 16,4-7 1-16,3-3 0 16,-4 3 6-16,4 3 0 15,-7 4 4-15,0 6 1 16,-7 12 0-16,4 3 1 0,3 4-1 15,-7-1 0-15,3-2-4 16,4 2 1-16,4-9-3 16,3-6 1-16,3-6-5 15,11-7 0-15,-7-3-8 32,11-9 1-32</inkml:trace>
  <inkml:trace contextRef="#ctx0" brushRef="#br0" timeOffset="29871.2156">2783 7927 38 0,'-24'38'19'0,"-33"37"-22"0,47-53 30 15,-11 3-25-15,3 6 0 16,7-6 1-16,4 0 0 15,7-9-4-15,11 0 0 0,3-7 2 0,7-3 1 16,-3-6-2-16,6-3 1 16,5-6-1-16,-1-1 1 15,-7 4-1-15,7 0 1 16,-7 3 1-16,-6 3 1 16,-1 6-1-16,-11 10 1 15,-3 6 0 1,-3 0 0-16,-8 6 0 15,4 6 1-15,-11 7-3 16,4-6 1-16,-14 15-1 0,-4 0 0 16,-3-3-7-16,-4-3 1 15,4-13-10-15,7-12 0 16</inkml:trace>
  <inkml:trace contextRef="#ctx0" brushRef="#br0" timeOffset="30016.7764">2604 8463 34 0,'10'3'17'0,"25"13"-5"0,-24-13 17 0,0 3-29 16,3 13 0-16,3 3 1 16,1 3 0-16,-8 3-3 15,12-2 1 1,-5-1-7-16,8-7 1 16,3-5-5-16,0-13 1 15</inkml:trace>
  <inkml:trace contextRef="#ctx0" brushRef="#br0" timeOffset="30208.9592">3231 7943 43 0,'-31'9'21'0,"-15"10"-23"0,32-7 39 0,-18 13-38 16,4 16 1-16,-15 6 0 15,5 3 0-15,-12 7-4 16,11-1 1-16,-3-9-9 16,17-9 0-16</inkml:trace>
  <inkml:trace contextRef="#ctx0" brushRef="#br0" timeOffset="30389.7492">3030 8303 47 0,'11'6'23'0,"-15"26"-23"0,1-20 37 16,-1 13-35 0,-3 1 0-16,-3 11-1 15,6 10 1-15,-6 3-3 0,10-3 0 16,-7 4-6-16,3-11 1 0,8-8-9 16,3-13 1-16</inkml:trace>
  <inkml:trace contextRef="#ctx0" brushRef="#br0" timeOffset="30537.8725">3023 8300 50 0,'7'-31'25'0,"46"-4"-31"15,-39 23 43-15,8-1-37 0,2-9 0 16,4 7-4-16,4-4 0 16,-4 0-7-16,1 0 0 31</inkml:trace>
  <inkml:trace contextRef="#ctx0" brushRef="#br0" timeOffset="30692.8027">3316 8059 42 0,'-28'15'21'0,"-7"39"-23"15,20-36 29-15,-6 8-27 16,-7 5 0-16,-7 6-8 15,3 7 1-15,4 0 0 0,7-6 0 16</inkml:trace>
  <inkml:trace contextRef="#ctx0" brushRef="#br0" timeOffset="31016.5773">3193 8494 39 0,'7'0'19'0,"-18"16"-15"0,11-10 30 0,-7 7-31 15,4 0 0-15,-5-1 0 16,8-6 1-16,8 1-6 16,-5-11 1-16,8-2 2 15,3-6 1-15,7 2-2 16,0 1 1-16,0-4-1 16,0 4 1-1,1-1-2-15,-5 4 1 0,1 3 0 16,-4 6 0-16,-3 0 0 0,-8 0 1 15,-3 10-1-15,0 6 0 16,-3 9 0-16,-1-3 1 16,-7 3-3-16,4 1 1 15,-3-7-6-15,-1-10 0 16,-3-2-7 0,7-14 0-16</inkml:trace>
  <inkml:trace contextRef="#ctx0" brushRef="#br0" timeOffset="31185.536">3298 8413 41 0,'11'16'20'0,"-18"24"-23"0,14-24 33 15,-7 12-30-15,-7 16 1 16,3 10 0-16,-3 11 1 0,4-2-5 16,3 3 0-16,0-10-7 15,3 1 0-15,15-1-1 16,-4-15 0-16</inkml:trace>
  <inkml:trace contextRef="#ctx0" brushRef="#br0" timeOffset="31408.9567">3447 8309 54 0,'0'-6'27'0,"14"-22"-41"0,-7 12 57 0,3 1-43 15,5-1 0-15,9-3-4 16,1-3 1-16,10 0-6 16,4-6 0-16,3 0-5 15,-3 3 0-15</inkml:trace>
  <inkml:trace contextRef="#ctx0" brushRef="#br0" timeOffset="31562.3946">3747 7996 44 0,'-60'44'22'0,"10"3"-18"15,40-35 40-15,-8 7-43 16,0 9 1-16,-3 7 0 31,-4 3 0-31,-3 9-3 0,4 3 0 16,2-3-4-16,8-3 1 0,-3-4-11 15,10-5 0-15</inkml:trace>
  <inkml:trace contextRef="#ctx0" brushRef="#br0" timeOffset="31755.2431">3560 8413 42 0,'7'3'21'0,"-4"16"-20"0,-3-10 28 16,0 4-29-16,-3 6 1 15,-4 12 0-15,3 7 0 16,-7 2-3-16,8 1 0 16,-1 0-4-16,4-7 0 15,0-5-6 1,4-11 1-16</inkml:trace>
  <inkml:trace contextRef="#ctx0" brushRef="#br0" timeOffset="31880.882">3605 8529 34 0,'-7'-78'17'0,"64"34"-18"16,-43 31 26-16,4 1-25 15,-8-1 0-15,1 4-5 0,-1 2 0 16,-3 7-2 0,4 4 1-16</inkml:trace>
  <inkml:trace contextRef="#ctx0" brushRef="#br0" timeOffset="32081.21">3641 8535 37 0,'-21'35'18'0,"-11"34"-11"0,32-54 30 16,-7 1-30-16,3 9 0 15,-3 0 5-15,4-3 1 16,3-3-16-16,10-3 1 16,1-4 10-16,17-9 0 0,4-12-4 15,7-7 1-15,3-9-8 16,-3-6 0-16,3 0-11 15,4-7 1-15,3-6-7 16,15 3 0-16</inkml:trace>
  <inkml:trace contextRef="#ctx0" brushRef="#br0" timeOffset="32892.2385">758 9777 34 0,'-7'9'17'0,"4"4"-12"0,-4-4 17 0,3 13-21 16,-10 7 0-16,0 2 0 16,-4 3 0-16,4 7-2 15,-3-3 1-15,6-7-3 0,1-3 0 16,2-9-7-16,8-3 0 16</inkml:trace>
  <inkml:trace contextRef="#ctx0" brushRef="#br0" timeOffset="33217.7915">967 9783 30 0,'3'-25'15'0,"-13"10"-9"16,10 18 21-16,-11 6-27 15,-17 4 1-15,7 12-1 16,-11 19 1 0,-3-7-1-16,3 1 0 15,-7 3-1 1,14-1 0-16,-3-8-4 0,10-7 1 0,8-9-5 15,10-7 0-15,0-6 1 16,7-6 0 0,-4 0 5-1,8 3 0-15,0 0 7 0,-1 3 0 16,4 6 5-16,0 4 1 16,-7 3-1-16,4-7 1 15,-7 16-4-15,3 3 0 16,-7 13-3-16,0 6 0 15,-7 3-2-15,3-3 1 0,4-3-7 16,0-6 0-16,0-10-7 16,4-9 0-16</inkml:trace>
  <inkml:trace contextRef="#ctx0" brushRef="#br0" timeOffset="33663.0058">1027 9956 30 0,'21'-35'15'0,"18"-12"-12"15,-29 38 19-15,1-7-21 16,-1 7 1-16,1 2 3 0,-1 4 0 0,-2 6-5 16,-8 7 0-16,0 6 4 15,0 9 0-15,-8-7-1 16,8 4 1-16,-3 4-3 31,-4-1 1-31,7 0-1 16,-7-3 0-16,7-4-1 15,0 1 0-15,0-6-3 16,0-4 1-16,0-6-2 0,0-6 0 16,0-9-3-16,0-7 1 15,-4-9 0-15,4-4 0 16,0 4 1-16,-7 6 0 16,4 6 4-16,-4 10 0 15,3 9 3-15,4 10 1 16,-7 9 1-16,4 9 1 15,-4 7 0-15,7-7 1 0,-4 19-1 16,-3 7 0-16,7 2-2 16,0 1 1-16,7-7-2 15,-3-6 1-15,6-3-2 16,-3-12 1-16,4-11-5 16,-1-8 0-16,8-10-7 15,-4-15 0-15,4-10-3 16,3-19 0-16</inkml:trace>
  <inkml:trace contextRef="#ctx0" brushRef="#br0" timeOffset="33856.7075">1238 10062 29 0,'-21'-34'14'0,"0"31"-10"15,21 6 24-15,-7 9-24 16,3 7 0-16,-3 3 4 0,7 0 0 16,0 10-10-1,7-4 1-15,-3 6 5 0,6-2 1 16,1-1-3-16,7-3 1 0,-8-6-5 15,8-6 0-15,-8-7-9 16,12-6 0-16,-12-3-3 16,8-6 1-1</inkml:trace>
  <inkml:trace contextRef="#ctx0" brushRef="#br0" timeOffset="34273.5105">1637 9680 47 0,'-49'19'23'0,"-15"34"-32"0,39-31 44 0,1 6-35 0,-1 13 0 0,4-7 0 16,10 1 0-16,8-7-1 15,6-6 1-15,18-9-2 16,15-7 0-16,6-6 0 16,-3-3 0-16,0-10 0 31,3 1 0-31,-3-1 0 16,-8 1 1-16,-2 2 2 15,-1 4 1-15,-7 6 1 16,-10 0 1-16,-1 12 0 15,-10 1 1-15,-10 6-1 16,-1 3 1-16,-10 9-2 16,3 4 0-16,-10 15-3 0,-14 16 1 0,-8-1-5 15,1-5 1-15,0-7-10 16,17-18 1-16,-4-19-2 0,12-20 0 16</inkml:trace>
  <inkml:trace contextRef="#ctx0" brushRef="#br0" timeOffset="34414.6045">1538 10116 49 0,'7'-3'24'0,"14"6"-29"0,-10 0 49 0,-4 0-44 15,4 6 1-15,3-2 0 16,3-1 0-16,1 0-4 16,3-3 1-16,0 0-6 15,8-6 1-15,2-3-7 16,-3-3 0-16</inkml:trace>
  <inkml:trace contextRef="#ctx0" brushRef="#br0" timeOffset="34831.8125">1947 9984 45 0,'-49'19'22'0,"-15"31"-22"0,54-34 37 16,-8 2-35-16,-3-2 1 15,3-3-1-15,4-1 0 16,7 4-4-1,7-4 1-15,0-2 2 16,11 2 0-16,6 1-1 0,5 0 0 16,-5 5-1-16,8 1 1 15,3 3 0-15,0 3 0 16,-17 0 0-16,0 10 1 16,-11 2-1-16,-7 4 1 0,3 0 0 15,-17 6 0-15,3 0-3 16,-3-9 1-16,-7 6-4 15,0-7 0-15,3-5-5 16,-3-11 0-16,-4-14-5 16,7-7 0-16,11-10 6 15,4-8 0-15,13-1 7 16,4 3 0-16,4 0 7 16,10 1 1-16,-3 2 4 15,6 1 1-15,1-1-4 16,0 0 0-16,3 1-9 15,4-16 0-15,13-10-8 16,-6-6 1-16</inkml:trace>
  <inkml:trace contextRef="#ctx0" brushRef="#br0" timeOffset="35278.942">2261 9724 45 0,'-46'47'22'0,"-14"63"-19"15,43-89 41-15,3-5-42 16,-4 0 1-16,8-4 2 16,10-2 0-16,7-4-7 15,14-9 1-15,-4-6 4 16,5-7 0 0,-1-3-2-16,-4 0 0 15,4-6-6-15,1 0 1 0,-5-3-4 16,4 0 0-16,-10 2-4 15,0 1 0-15,-4 7 0 16,-4 5 1-16,-3 13 6 0,0 6 0 16,0 7 7-16,0 15 0 15,-3 7 6-15,-1 8 1 16,1 5 1-16,-4 5 1 16,3-3-1-16,-7 6 0 15,4 4-2-15,4 6 0 16,-8-7-2-16,4 1 0 15,0-10-2 1,4-6 1-16,-8-9-2 16,4-4 1-16,3-9-3 15,-6-6 0-15,3-1-5 16,3-5 0-16,-3-10-9 16,-3-10 1-16,10-5-8 15,0-4 0-15</inkml:trace>
  <inkml:trace contextRef="#ctx0" brushRef="#br0" timeOffset="35638.652">2476 10091 46 0,'-14'37'23'0,"14"-12"-18"0,-7-22 35 15,4 13-38-15,3 3 1 0,0-3 2 16,0-1 0-1,0-2-6-15,0-4 0 0,0-6 4 0,0-3 1 16,0-12-1-16,10-1 0 31,1-2-3-31,0-1 1 16,6 0-1-16,4 4 0 16,-3-1-2-16,3 7 1 0,-7 6-1 0,0 3 1 15,-3 0 1-15,0 7 0 16,-11 5 0-16,0 1 0 15,0 3 0-15,0 3 0 16,-11 0 0 0,4 6 0-16,0 0-3 15,3-3 0-15,-6-3-7 16,-1-6 1-16,11-10-8 0,11-3 1 16</inkml:trace>
  <inkml:trace contextRef="#ctx0" brushRef="#br0" timeOffset="35842.1926">2745 10367 39 0,'14'-19'19'0,"-14"-6"-16"0,0 12 27 0,3-6-27 16,4 0 1-16,-7-2 1 15,0 5 1-15,0 0-8 16,0 4 1-16,0 2 4 16,0 4 1-16,-14 3-3 15,4 0 1-15,-5 6-2 16,-2 13 0-16,-1 9-5 15,4 0 1-15,4 0-6 16,-1 0 0-16,11-6-5 16,0-10 1-16</inkml:trace>
  <inkml:trace contextRef="#ctx0" brushRef="#br0" timeOffset="36195.7128">2780 10194 36 0,'0'25'18'0,"3"-3"-16"15,4-9 31-15,-7 15-28 16,4-3 0-16,-4 0 2 16,7 0 0-16,-7-6-10 15,11 0 1-15,-8-13 6 16,4-3 0-16,4-25-3 16,-1-6 1-16,8-10-3 15,-11 4 0-15,4-7-2 0,-1-6 0 0,1 0 0 16,-8 0 0-16,4 6 0 15,4 4 0-15,-7 8 2 16,3 11 1-16,0 11 2 16,-4 10 1-16,-3 4 0 15,0 5 0-15,-3 13 0 16,-4 4 0-16,0-1-1 31,3 9 0-31,-7 20-2 0,-6-1 0 16,3-2-8-16,7-4 1 15,3-16-8-15,8-15 0 16</inkml:trace>
  <inkml:trace contextRef="#ctx0" brushRef="#br0" timeOffset="36467.3204">3080 10131 43 0,'0'-37'21'0,"17"-20"-24"0,-13 45 32 0,3-4-27 16,-7-6 0-16,-7 0 2 16,3 3 0-16,-3 7-5 15,-10 12 0-15,3 9 3 16,-4 13 0-16,-3 16 0 16,3 6 1-16,0 15-1 15,4 7 1-15,4 6 0 16,10-9 1-16,0-10-1 15,10-6 0-15,1-9-2 0,17-13 1 16,0-6-9-16,15-10 0 16,-4-21-10-16,-8-13 1 15</inkml:trace>
  <inkml:trace contextRef="#ctx0" brushRef="#br0" timeOffset="43761.5662">5429 9087 21 0,'-10'10'10'0,"-4"27"-4"0,10-31 11 16,4 10-13-16,0 6 0 0,0 6 2 31,7 4 1-31,4-1-9 16,10 4 1-16,-4-7 6 0,5 3 0 16,-5-3-2-1,4 1 0-15,4-4-1 16,3-3 0-16,4-4 0 15,0-5 1-15,0-7-1 16,10-3 0-16,-7-9-1 16,8-3 1-16,-5-7-6 15,-6 0 0-15,-4 1-6 16,1-7 1-16,-15 0-4 16,-7 3 0-16</inkml:trace>
  <inkml:trace contextRef="#ctx0" brushRef="#br0" timeOffset="43971.9383">5884 9275 24 0,'0'7'12'0,"7"-1"-9"0,4-6 18 16,0 0-18-16,3 0 0 16,3 0 1-16,8 0 1 15,-4 0-5-15,-3 3 0 16,-1 0 4-16,-2 7 1 0,-5-1-1 0,-3 7 1 16,-3 2-1-16,-4 1 1 15,-7 0-2-15,0 0 0 16,-4 0-5-16,-3-4 1 15,3-2-7-15,1-4 0 32,6 1-6-32,8-4 1 15</inkml:trace>
  <inkml:trace contextRef="#ctx0" brushRef="#br0" timeOffset="47338.1596">6452 9012 24 0,'-10'9'12'0,"-11"16"-6"0,10-15 13 0,-10 9-18 16,3 12 1-16,1 7 0 15,-5 9 0-15,1 3-3 0,4-9 0 31,-1-4-4-31,0-2 1 16,4-7-4-16,7-3 0 16</inkml:trace>
  <inkml:trace contextRef="#ctx0" brushRef="#br0" timeOffset="47965.7459">6283 9247 25 0,'18'-41'12'0,"27"1"-14"0,-27 24 20 0,7 3-17 15,7-2 0-15,-4 5 0 16,4 4 1-16,-4 6-3 16,-7 9 1-16,-10 10 1 15,-4 9 1-15,-7 4-2 16,-7 12 1-16,-4-4 0 16,-7-8 0-16,1-4 0 15,-1-6 1-15,4-3-1 16,3-7 0-16,1-2-1 15,3-4 1-15,3-9-3 16,4-10 1-16,0-5-2 16,4-11 1-16,-1 4-1 15,4 0 1-15,0 6-1 16,-3 7 1-16,3 2 1 0,-4 7 0 16,4 9 2-16,-3 1 0 15,0 5 0-15,-1 7 1 16,1 6 0-16,-1 0 0 15,4-3 0-15,-3 0 1 16,3 0-2-16,0-3 1 0,0-3-1 16,0-4 0-16,0-2-3 15,0-4 1-15,0-3-1 16,4-3 0-16,-1-3-2 16,-3-3 0-16,0-1 0 15,-3 1 1-15,-4 0 1 16,-4 3 0-16,-3 6 2 0,-3 3 0 15,-8 7 3-15,-7 5 0 16,1 4 2-16,-1 7 0 16,4-14 1-16,0 1 1 15,10-4-2 1,4 1 1-16,7 0-2 16,4-4 1-16,3 0-3 15,7-9 0-15,7 0-1 0,7-3 0 16,0-6-4-16,1-7 0 15,-1-6-7-15,4 0 1 0,6-3-3 16,-2 6 0-16</inkml:trace>
  <inkml:trace contextRef="#ctx0" brushRef="#br0" timeOffset="48504.3833">6830 9219 22 0,'-18'9'11'0,"18"-12"-10"0,0 3 16 16,4-3-17-16,3 0 0 15,3-3 0-15,1-1 0 16,7 1-2-16,3 0 1 16,3 3-1-16,-6 3 1 15,-7 3-1-15,-8 3 0 16,-6 10 1-16,-8 6 1 31,-3 0 3-31,-4 0 0 0,1-7 1 16,3 7 1-16,-1-6 0 15,5 0 0-15,3-7-2 16,3 0 1-16,4-5-2 16,4-4 0-16,3-4-2 15,0 1 1-15,3-6-2 16,8-1 0-16,0 1 0 15,3 3 0-15,-7-1 0 16,-7 7 0-16,-3 4-1 16,-11 5 1-16,-4 7 2 15,0-1 0-15,-3 7 1 16,4-6 0-16,-1 9 0 0,4 0 0 16,0-3 0-16,3-3 1 15,4 0-2-15,0 0 1 16,4-7-1-16,0-2 0 15,-1-4 0-15,4-3 0 0,0-3-1 16,4 0 1-16,3-6-2 16,-4-4 0-16,1 1-4 15,0-10 0-15,3 3-7 16,3 1 1-16</inkml:trace>
  <inkml:trace contextRef="#ctx0" brushRef="#br0" timeOffset="48885.5075">7158 9112 33 0,'0'-9'16'0,"7"-7"-17"15,-4 10 26-15,5-4-24 16,-1 7 1-16,3 0-1 0,1 0 1 16,-1 6-3-1,1 0 1-15,-4 7 1 16,0-1 1-16,-3 4 0 15,-1 2 0-15,-3 7 0 0,0-3 0 16,-3-3 1-16,-1-4 0 16,0 1-1-16,4-1 1 15,0-2-1-15,-3-4 0 16,3-3-1-16,0 4 0 0,0-4-1 16,0-3 1-16,0-10-1 15,0 1 0-15,0-1 0 16,3 1 1-1,1-3-1-15,0-4 0 0,-1 3 0 16,1 1 0-16,-4 2-4 0,0 4 1 16,0 6-6-16,0 0 1 15,0 6-6-15,3 4 1 32</inkml:trace>
  <inkml:trace contextRef="#ctx0" brushRef="#br0" timeOffset="49933.4118">7116 9188 19 0,'-4'-19'9'0,"0"22"-1"0,8 0 9 0,0 6-13 16,-4 7 0-16,0 9 1 16,-4 13 1-16,0-1-8 31,1-2 0-31,-4 6 5 16,-4-1 0-16,1-2-4 15,3 3 1-15,3-10-5 16,4 10 0-16,4-7-4 0,3 1 0 15</inkml:trace>
  <inkml:trace contextRef="#ctx0" brushRef="#br0" timeOffset="50624.4908">7422 9115 9 0,'0'4'4'0,"11"-8"9"16,-7 4-1-16,-1 7-10 15,1-1 1-15,-4 3 2 0,3 7 1 16,4 9-6-16,-7 6 0 15,0 13 5-15,-3-3 1 16,-4-3-2-16,0-1 1 0,0 1-1 16,-4 0 0-16,0-7-1 15,-3 0 0-15,4-6-1 16,-1-6 0-16,4-9-1 16,0-1 1-16,3-6-2 15,1-9 1-15,3-10-1 16,0-9 1-16,7-3-1 15,0-13 0 1,4-6 0-16,-1-3 0 16,18 3-1-16,-6-3 1 0,-1 6-1 15,3 13 1-15,1 9-1 16,0 6 1-16,-4 10 0 16,0 2 0-16,-3 11 0 15,-1 5 1-15,-2 10-1 16,-8 6 0-16,0 10 0 15,-4 0 1-15,-6-4-1 0,3 1 1 16,-4-4-3-16,-3 0 0 16,7-5-6-16,4-8 1 15,6-2-5-15,1-7 0 16</inkml:trace>
  <inkml:trace contextRef="#ctx0" brushRef="#br0" timeOffset="51108.6409">7863 9031 28 0,'-14'22'14'0,"7"28"-9"16,4-34 20-16,-1 9-24 16,-3 9 1-16,0 7 1 0,0 3 0 15,0-10-4 1,3 1 0-16,1-7 3 15,-1-3 0-15,1 0-2 16,-1-6 1-16,4-3-1 16,-3-4 1-16,3-6-1 15,0-9 0-15,0-3 0 16,0-6 0-16,0-10-1 0,0-4 1 16,0-8-1-16,3 3 1 15,4-1 0 1,0 1 0-16,4 3 1 15,0-7 0-15,3 10 0 0,0 0 0 0,0 3 1 16,0 3 0-16,0 7-1 16,0 2 1-16,0 1 0 31,-3 6 1-31,0 9-1 16,-4 3 0-16,0 17 0 15,-4-1 1-15,1 6-2 16,-4 3 1-16,0 1-1 0,0 6 0 0,0-13-1 15,-4 0 1-15,4-3-4 16,-3 0 0-16,-1-6-5 16,4-3 0-16,0-4-7 15,4-2 1-15</inkml:trace>
  <inkml:trace contextRef="#ctx0" brushRef="#br0" timeOffset="51476.0103">8096 9256 25 0,'-10'16'12'0,"6"25"0"0,4-35 14 15,0 7-24-15,0-1 0 16,4 1 1-16,3-4 0 16,0 1-4-16,0-4 0 15,3-6 3-15,1 3 1 16,0-6-2-1,-1-10 0-15,1 1-1 16,-1-4 1-16,1-3-1 16,-4-6 1-16,0 0-1 15,-7-3 0-15,0 0 1 16,-3 9 1-16,-8 6 0 0,0 4 1 0,-6 12-1 16,-4 10 1-16,-1 5-1 15,-2 8 0-15,6-5-1 31,0-2 0-31,8 3-5 0,3-6 1 16,10-7-8-16,-3-2 0 16,14 2-3-16,1-6 1 15</inkml:trace>
  <inkml:trace contextRef="#ctx0" brushRef="#br0" timeOffset="51870.3049">8290 9181 29 0,'-7'10'14'0,"4"37"-4"0,3-38 23 0,0 10-30 16,-4 3 1-16,4 0 2 15,-3 3 0-15,3-3-7 16,0-3 0-16,3-4 4 0,1-5 1 16,3-4-2-16,0 0 1 15,0-9-2-15,3-6 0 16,1-10-1-16,0-12 0 15,-1-7 0 1,4-9 1-16,0-6-1 16,1-1 0-16,-5-2-1 15,8 6 1-15,-4 6 0 16,-4 3 0-16,1 10-1 16,-4 6 1-16,0 9 0 15,0 10 0-15,-7 6 1 16,-3 9 0-16,-1 10-1 15,-3 9 1-15,-3 7 0 16,-5 12 0-16,1 6-1 0,-3 6 1 16,3-2-4-16,3-4 0 15,4-9-6-15,3-9 0 0,1-4-6 16,6-3 0-16</inkml:trace>
  <inkml:trace contextRef="#ctx0" brushRef="#br0" timeOffset="52159.2828">8513 9269 30 0,'3'-31'15'0,"39"-26"-9"0,-31 38 20 0,0-3-23 15,-1 4 0-15,1-4 4 16,-8 0 0-16,4 3-8 16,-7 0 1-16,-3 7 5 15,-8 8 1-15,-3 8-2 16,-4 14 0-16,-3 14-1 15,0 9 0-15,3 9 0 16,1 0 0-16,3-3-1 16,7-6 1-16,3-7-1 0,4-9 0 15,7-6-1-15,4-10 1 16,10-9-2-16,11-9 0 16,6-10-6-16,1-12 0 0,7-7-12 15,11 1 1-15</inkml:trace>
  <inkml:trace contextRef="#ctx0" brushRef="#br0" timeOffset="98076.9848">15480 17372 22 0,'-4'-16'11'0,"22"-28"4"0,-11 26 11 31,-3 2-22-31,-1 3 1 15,-3 7 4-15,-3 9 1 0,-8 19-12 16,0 10 0-16,-6-1 8 16,-4 28 0-16,-8 14-2 15,5-17 0-15,-5-3-3 16,8 1 1-16,4-1-1 16,6-3 0-16,11-6 0 15,11-6 0 1,6-4 1-16,1-12 0 0,0 9 1 15,-1 10 0-15,-3 13 1 16,-3 8 0-16,0-18-1 16,-4 6 0-16,-4 0-1 15,-3-2 0-15,0-8-1 16,0 4 0-16,0-3-3 0,-3-10 0 16,-1-6-4-16,1-9 0 0,-8-13-4 15,4-12 0-15,-4-19-1 16,-3-10 0-16,4-22 1 15,3-12 1-15,7 10 5 16,10-1 0-16,1 10 5 16,-1 2 0-16,4 4 2 31,8 3 0-31,-5 13 3 16,1 0 0-16,-1 6-1 0,1 6 1 15,-4 9-1-15,-3 1 0 16,-8 18-2-16,-3 7 1 0,-7 9-3 15,0 6 1-15,-3-9-1 0,-1 7 0 16,0 5-1-16,4-6 1 16,0 4 0-16,4-7 0 15,3 0 0-15,0-9 0 32,3-7 0-32,4-6 0 15,0-6-1-15,4-10 1 0,3-8-6 16,4-5 0-16,-1-2-8 15,5-13 0-15,-1-6-4 16,3-6 1-16</inkml:trace>
  <inkml:trace contextRef="#ctx0" brushRef="#br0" timeOffset="98319.7568">15727 17494 39 0,'-25'-6'19'0,"4"31"-16"0,17-16 34 15,1 4-34 1,-1-4 1-16,1 13 0 15,-1 0 1-15,4 3-7 16,0-3 1-16,0 3 4 16,0-6 0-16,0 3-3 15,0 3 1-15,0 7-1 16,0 2 1-16,0 1-4 0,-3-4 0 16,3-6-3-1,-4-3 1-15,1-3-4 16,-1-7 1-16,1 4-6 0,-1-7 1 15,1-2 1-15,-1-1 1 16</inkml:trace>
  <inkml:trace contextRef="#ctx0" brushRef="#br0" timeOffset="98949.6626">15663 17980 17 0,'0'3'8'0,"0"-6"-4"16,0 3 13-16,0 0-15 15,4-3 0-15,-1 3 3 16,8 0 1-16,7 3-6 16,-1 0 0-16,1 13 4 15,-4 6 1-15,0 16-1 0,0-1 0 16,-3 10-2-16,-1-6 1 16,-3-3-1-16,-7 9 0 0,0-3-1 15,0-4 0-15,0-2-4 16,0-10 1-16,0 1-9 31,0-14 0-31</inkml:trace>
  <inkml:trace contextRef="#ctx0" brushRef="#br0" timeOffset="99163.4642">15794 18099 30 0,'-4'-47'15'0,"11"13"-2"0,0 25 19 16,1-10-31-16,2 3 0 15,4-6 1-15,4-3 0 16,7 6-3-16,-4-6 0 16,7-3 1-16,-3 3 1 15,-4 12-6-15,0 1 0 32,-3-1-6-32,-4 4 0 0,-4-1-1 0,-3 4 1 31</inkml:trace>
  <inkml:trace contextRef="#ctx0" brushRef="#br0" timeOffset="99302.1825">16013 17783 28 0,'-11'12'14'0,"4"38"-11"16,7-34 27-16,0 12-30 15,0-9 1-15,0 19 0 16,0 15 0-16,0 7-2 16,0-4 1-16,0-12-5 15,0 6 0-15,7-12-5 16,4-4 1-16</inkml:trace>
  <inkml:trace contextRef="#ctx0" brushRef="#br0" timeOffset="99626.7365">16274 17792 40 0,'-29'0'20'0,"26"-6"-26"0,10-4 37 0,4 7-30 15,6-6 0-15,4-10 0 16,4-6 1-16,0-13-5 0,3-2 0 0,4 2-5 16,-1-3 0-16,-6 10-3 15,0 3 0-15</inkml:trace>
  <inkml:trace contextRef="#ctx0" brushRef="#br0" timeOffset="99766.3745">16482 17463 29 0,'-32'56'14'0,"-10"76"-10"16,28-97 24-16,-8 8-28 16,-9 11 1-16,2 2-2 15,5 13 1-15,3 0-7 16,-1-6 1-16,8-13-4 16,0-6 1-16</inkml:trace>
  <inkml:trace contextRef="#ctx0" brushRef="#br0" timeOffset="100181.202">16334 17811 42 0,'-4'9'21'0,"11"35"-25"0,-7-28 41 31,0 3-37-31,4 0 1 0,-4 15 1 16,3 19 1-16,1 4-4 15,-1 2 1-15,1-2 1 16,-1 2 0-16,1-5-4 16,-1-7 1-16,4-6-4 15,0-10 0-15,-3-12-2 16,0-13 0-16,-4-22-1 16,-4-3 1-16,-3-24 3 15,3-14 1-15,4-12 4 16,7 16 1-16,1 0 3 15,2 9 0-15,1 6 1 16,13 10 1-16,-6 9-1 16,0 10 1-16,-1 9-3 15,1 3 1-15,0 6-2 16,-4 22 1-16,-4 10-2 0,1 9 1 0,-4-6-1 16,0 6 0-16,-3-2-6 31,3-1 1-31,-4-10-7 15,1 1 0-15</inkml:trace>
  <inkml:trace contextRef="#ctx0" brushRef="#br0" timeOffset="100462.8994">16524 18222 29 0,'18'-63'14'0,"-1"38"-14"0,-10 16 17 0,4-1-17 15,-4 7 0-15,0-3 0 16,0 6 1-16,-7 0-1 16,0 9 0-16,-3 10 1 15,-4 6 0-15,-4 13 2 16,0-16 0-16,-3 0 0 0,4-4 1 16,3-2 0-1,3-7 0-15,4 7-1 16,4-13 0-16,3 7-2 15,0-10 0-15,3 0-6 16,5-3 1-16,2-13-8 0,4-9 1 16</inkml:trace>
  <inkml:trace contextRef="#ctx0" brushRef="#br0" timeOffset="100832.6186">16954 18093 42 0,'-21'-25'21'0,"11"-44"-23"0,6 60 36 0,4-20-34 15,11-8 0-15,-1-4 1 16,4-22 0-16,8 10-2 15,-1-10 1 1,-4 10 0-16,1 0 0 16,-4 15 2-16,4 10 0 15,0 12 0-15,-1 19 0 0,-3 13 1 16,0 19 0-16,0 8 0 16,-3-8 1-1,0 21-3-15,-1 4 1 0,1 6-2 16,-4 6 1-16,-4 6-5 0,1-6 1 15,-4-18-6-15,0-1 0 0,0-3-6 16,0-9 0 0</inkml:trace>
  <inkml:trace contextRef="#ctx0" brushRef="#br0" timeOffset="100977.5779">16983 18040 41 0,'3'-41'20'0,"22"32"-21"0,-14 6 34 0,-1-7-33 15,4 1 1-15,0-4-6 16,4 1 1-16,10 2-6 16,0 1 1-16</inkml:trace>
  <inkml:trace contextRef="#ctx0" brushRef="#br0" timeOffset="101741.6813">17699 18112 37 0,'-32'56'18'0,"7"23"-16"0,22-67 18 0,-4-2-19 16,-4-4 1-16,-3 3-1 16,0-9 1-16,0-12-3 15,0-10 1-15,7-13 1 16,3-15 0-16,4 6-1 15,7-6 0-15,4 3-1 16,3-3 1-16,0 3 0 16,7 12 0-16,0 4 0 0,4 9 1 15,3 3 1-15,1 10 0 0,-1 6 1 16,-4 6 1-16,-2 16-1 16,-1 12 1-16,-4 0-1 31,-6 13 1-31,0 16-2 0,-4 6 1 0,-4-7-2 15,-3 4 1-15,0-10-5 16,4-6 0-16,-1-9-7 16,4-13 1-16,7-9-6 31,1-13 1-31</inkml:trace>
  <inkml:trace contextRef="#ctx0" brushRef="#br0" timeOffset="101950.2176">18168 17739 43 0,'-25'37'21'0,"32"-5"-26"15,-3-23 37-15,-1 1-30 16,5-1 0-16,2-6 0 16,4-3 0-16,7-9-3 0,1-1 1 15,2-5-2-15,1-14 0 16,0 1-7-16,-4-6 1 15,-7-4-4-15,-3 0 0 16</inkml:trace>
  <inkml:trace contextRef="#ctx0" brushRef="#br0" timeOffset="102109.4784">18334 17428 34 0,'-4'19'17'0,"4"69"-13"15,0-53 30-15,-3 12-32 16,-4 9 1-16,-4 10 1 15,1 6 0-15,-5 19-6 0,1-3 1 16,4-7 2-16,3-9 0 16,0-9-8-16,7-13 1 15,7-15-7-15,7-16 0 16</inkml:trace>
  <inkml:trace contextRef="#ctx0" brushRef="#br0" timeOffset="102434.0194">18440 17977 37 0,'0'-6'18'0,"24"-4"-15"0,-13 4 28 16,0-3-30-16,-1-4 1 16,1-2 0-16,3-4 1 15,-4 0-4-15,-3 0 0 32,-7 7 3-32,-7 2 0 0,-7 10-1 15,-3 13 0-15,-5 2-1 16,5 10 1-16,-1 10 0 15,1 6 0-15,2 9 1 16,8 0 0-16,4-3 0 16,3-3 0-16,3-6 0 15,1-20 1-15,3-2-2 16,0-6 1-16,11-20-3 0,-1 1 1 16,-3-19-6-16,4-16 0 15,0 6-6-15,-1 4 0 16,5-4-3-16,-1 3 0 15</inkml:trace>
  <inkml:trace contextRef="#ctx0" brushRef="#br0" timeOffset="102632.3364">18658 17927 28 0,'-7'34'14'0,"7"4"-9"0,0-19 24 16,0 6-25-16,-3 3 0 16,-1 4 3-16,4-10 1 15,0 3-9-15,4-10 1 16,-8-2 6-16,1-13 0 15,-1 0-2-15,1-19 1 16,3 3-3-16,-4-15 0 16,4 3-2-16,7-7 0 15,0-5-7-15,4 5 0 16,3-3-8-16,0 10 1 16,7 3-2-16,0 6 1 0</inkml:trace>
  <inkml:trace contextRef="#ctx0" brushRef="#br0" timeOffset="103078.9767">18778 17899 31 0,'-14'28'15'0,"0"6"-13"15,14-30 30-15,0-4-31 16,0 3 0-16,4-3 0 16,3 3 1-16,0-6-3 15,0-10 0-15,3 4 2 16,1-1 0-16,3-2-2 0,-3 2 1 15,-1 4-1-15,1 3 1 16,-4 6 1-16,0 7 0 16,0-1 1-1,-7 7 1-15,4 2 0 0,-1 1 0 16,1 0 1-16,3 3 0 16,0-3-1-16,0-7 1 15,3-12-2-15,-3 0 0 16,4-9-1-16,3-4 1 15,-3-2-1-15,3-10 0 16,7-4-1-16,-3 1 1 0,-1 0-1 16,1-3 1-16,7 9 0 15,-8 0 1-15,1 12 0 16,0 1 0 0,-4 9 1-16,0 9 0 0,0 1-1 15,-4 15 0-15,1 0-4 16,0 0 1-16,3 6-13 15,3 16 0-15,4-9-4 16,1-7 0-16</inkml:trace>
  <inkml:trace contextRef="#ctx0" brushRef="#br0" timeOffset="114522.4708">25312 17867 21 0,'-4'-37'10'0,"8"-1"-4"16,-1 22 10-16,4-9-15 16,0-12 0-16,4-10 1 0,3-10 1 15,4-2-3-15,3 2 0 16,4 4 2-16,-4 3 1 0,7 12-1 16,-7 10 1-16,-3 6 0 15,-1 9 1-15,1 10-1 16,0 10 1-16,3 18 0 15,-3 3 1-15,-1 16-2 16,-6 6 1-16,-1 10-1 16,1-4 0-1,-8 0-1-15,-3-9 0 0,0-3-7 16,-3 3 1-16,-8-6-9 16,1-6 0-16,-1-13-1 15,-6-10 1-15</inkml:trace>
  <inkml:trace contextRef="#ctx0" brushRef="#br0" timeOffset="114708.7033">25407 17729 35 0,'7'0'17'0,"21"-6"-18"16,-14-3 34-16,4-1-31 16,0 1 0-16,3-4 0 15,7-2 1-15,0-1-4 16,1-3 1-16,-5 0 0 0,-6 4 1 15,-4 2-7 1,-3-2 0-16,-1 5-6 16,1 4 1-16</inkml:trace>
  <inkml:trace contextRef="#ctx0" brushRef="#br0" timeOffset="115347.4709">25566 18250 16 0,'-18'9'8'0,"-10"13"0"16,21-28 4-16,-7 0-10 15,-7 0 0-15,-8-10 2 16,5-9 0-16,-12-3-4 0,-6-23 0 16,-7 1 3-16,-1-9 1 15,8-4-1-15,3-19 0 0,11-18-1 16,14 6 1-16,14-3-2 16,10 12 1-16,12-3-1 15,9 4 1-15,1 2-1 16,3 10 1-16,8 19-2 15,3 15 1 1,3 13-1-16,18 16 1 0,7 15-1 0,-3 9 1 16,-8 14 0-16,-6 8 0 15,-8 10 0-15,-3 13 1 16,-7 15-1 0,-8-3 1-16,-2-3 0 15,-8-6 0-15,-4-3 0 16,-10-7 0-16,-7-6-3 15,-3 3 0-15,-11-9-6 16,3-7 0-16,1-2-6 16,3-10 0-16</inkml:trace>
  <inkml:trace contextRef="#ctx0" brushRef="#br0" timeOffset="116051.6717">25767 18633 18 0,'-42'9'9'0,"-11"16"-1"0,35-19 7 16,-3 4-13-16,-7-1 1 31,-8 1 3-31,-2-10 0 0,-5-7-7 16,-17-5 0-16,-24-20 5 16,-5-2 0-16,-2-13-1 15,2-6 0 1,-9-16-1-16,-15-13 0 0,14-9-1 15,11 0 1-15,14-9-1 16,14-19 0-16,10-16 0 16,19 0 1-16,9 3-1 15,19-15 0-15,17-1-1 16,28 4 0-16,22 9 0 16,10 1 0-16,18 18 0 15,31 12 1-15,8 26-1 16,6 18 0-16,18 13 0 15,-6 16 1-15,-5 18-1 16,-10 16 1-16,11 16-1 16,-4 6 1-16,-10 3-1 15,-8 10 0-15,1-7 0 16,3 1 1-16,-18 5-1 16,-17 4 1-16,-11 6-1 15,-11 6 1-15,-13 13 0 16,-15 10 0-16,-10-1 1 15,-14 10 0-15,-11-1 0 0,-11 10 1 16,-3 19 0-16,-18-9 1 16,-17 5-1-16,-11 4 0 15,-7 10-1-15,-7-1 1 16,-4-19-2-16,4-5 1 16,-10-11-6-16,-11-18 0 15,7-15-7-15,3-14 1 16,4-5-7-16,17-10 1 0</inkml:trace>
  <inkml:trace contextRef="#ctx0" brushRef="#br0" timeOffset="116850.9393">26176 16729 20 0,'-28'-6'10'0,"24"15"1"0,4-6 8 16,0 7-15-16,0 5 0 0,4 1 3 15,-1 12 0-15,1 4-8 16,-1 8 0-16,-3 4 6 16,0 3 1-16,-3 0-2 15,-1-6 0-15,1 0-2 16,-1-7 0-1,1 1-3-15,-1-7 0 16,4-3-7-16,0-12 0 0,0-4-5 16,0-9 1-16</inkml:trace>
  <inkml:trace contextRef="#ctx0" brushRef="#br0" timeOffset="117326.0149">26148 16873 24 0,'3'-22'12'0,"33"0"-2"0,-26 16 15 0,4-3-22 16,4-1 0-16,3 1 3 15,4 3 0-15,3-1-7 16,0 1 1-16,1 6 5 16,-5 6 1-16,1 1-1 15,0 2 0-15,-1 1-1 32,-2 2 0-32,-5-3-1 0,-6 13 0 15,-4 3-1-15,-7 1 0 16,-7 5-1-16,-4-3 1 0,-3 7-1 15,-7-7 0-15,-11-6-1 16,0 0 1-16,1-3-1 16,6-10 1-16,4 0-1 15,3 1 0-15,8-4 0 16,6-3 1-16,8 7-1 16,6-4 1-1,11 3-1-15,0-2 0 16,1 2 1-16,-1-3 0 0,0 1 1 0,0 11 0 15,-3-2 1-15,-1 3 0 16,-6 9 1-16,-7 3 0 16,-4-2 0-16,-4-1 0 15,-3 9-2-15,-4-11 1 16,-3 5-1-16,-7-12 0 31,-18-7-6-31,4-5 0 0,7-4-8 31,0 3 0-31,10 3-10 16,11-5 1-16</inkml:trace>
  <inkml:trace contextRef="#ctx0" brushRef="#br0" timeOffset="120683.8329">26148 17228 5 0,'-14'-3'2'0,"10"-4"-1"0,4 7 2 0,0 0-4 16,-3 0 1 0,3 0 1-16,0-3 0 0,0 3-1 15,0 0 1-15,0 0 0 16,0 0 1-16,0 0-1 16,0 0 1-16,0 0 1 31,0 0 0-31,0 0-1 15,0 0 1-15,0 0-1 0,0 0 1 16,3 3-1 0,-3 0 0-16,0 4-1 15,0 2 1-15,0 1-1 16,0 2 0-16,4 1 0 0,-1 2 0 16,1-2 0-16,-1-1 0 15,4 1-1-15,-3-1 1 16,-1-2 0-16,1 9 0 15,0-4 0-15,3 7 0 16,-7 3-1-16,0 0 1 16,7-6 0-16,-7 3 0 15,7-3-1-15,-4-6 0 16,1-4 0-16,-1 0 1 0,1 1-1 16,-4-4 0-16,3 0 0 15,-3-2 1-15,4-1-5 16,-4-3 0-16,0 0-3 0,10 0 0 0</inkml:trace>
  <inkml:trace contextRef="#ctx0" brushRef="#br0" timeOffset="158391.7869">28984 10225 20 0,'-14'-18'10'0,"0"15"-4"0,7 9 10 15,-4 6-14-15,1 10 0 16,-1 10 1-16,1 5 1 15,-4 4-5-15,3 0 1 16,7-7 2-16,1-5 1 16,3-1-2-16,3-6 1 15,8-4-1-15,10-5 1 16,7-7-1-16,11-6 0 0,0-12 0 16,-4-10 0-16,-3-10-1 15,-4-8 1-15,-3-7-1 16,-7 0 1-16,-4 3-1 0,-11 6 1 15,4 4-1-15,-7 5 1 16,-7 4 0-16,7 6 0 31,-10 4 0-31,6 2 0 16,-6-2 0-16,-1 5 0 0,0 4-1 16,-3 3 0-16,4 3 0 15,-4 0 1-15,-1 3-2 16,1 3 1-16,4 0 0 15,-1 1 0-15,8-1 0 16,3 3 0-16,3-2 0 16,8-4 0-16,3 0 1 0,3 0 0 0,5-3-3 15,-5 0 1-15,4 0-6 16,1 0 0-16,-1 6-4 16,0 7 0-16</inkml:trace>
  <inkml:trace contextRef="#ctx0" brushRef="#br0" timeOffset="158915.2285">28882 10417 18 0,'0'-10'9'0,"0"4"-3"0,0 6 10 16,11 0-15-16,3 3 1 16,0-3 1-16,7-3 1 15,4-3-5-15,-1 0 0 16,15-1 3-16,-7-2 1 0,-4-1-6 16,0 1 1-16,1 3-6 15,-5 3 1-15</inkml:trace>
  <inkml:trace contextRef="#ctx0" brushRef="#br0" timeOffset="159523.0914">28737 10843 20 0,'-7'-22'10'0,"21"-12"-7"0,-7 21 12 0,4-2-14 16,0-1 1-16,10-3-1 16,0-3 0-16,4 0-2 15,6 3 1-15,1 4 1 32,0 2 1-32,0 1-4 15,-11 2 0-15,-7 7-2 0,0 3 0 16,-10 3-1-1,-12 3 1-15,-2 7-1 16,-4 3 0-16,-4 6 4 16,-3 6 0-16,3 13 3 15,4 2 1-15,4 5 0 16,-4 2 1-16,10-3-1 0,-3-10 1 16,7-5-2-16,0-1 0 15,0-9-1-15,7-3 1 16,-3-7-1-16,13-2 0 0,1-7-1 15,-4-3 1-15,7-6 0 16,-7-4 0 0,-3-5-1-16,-8-1 1 15,-3 0-1-15,-3 10 0 0,-15 0 0 0,-3 15 0 16,-4 4 1-16,-6 2 0 16,2 7 1-16,-2 0 0 15,6 3 1-15,0 0 1 16,8-3-1-16,2 0 1 15,8 0-1-15,4-6 1 16,6 0-2-16,4-7 1 16,8-6-1-16,6-3 1 0,3-3-3 31,12-6 0-31,6-4-7 16,11-3 0-16,7-2-5 15,-11-11 1-15</inkml:trace>
  <inkml:trace contextRef="#ctx0" brushRef="#br0" timeOffset="159863.7662">29559 10492 18 0,'21'-22'9'0,"18"10"-1"0,-21 8 8 0,-4 4-16 16,-7 7 1-16,0-1 0 15,-14 10 1-15,-4-1-2 16,-10 4 1-16,-14 3 1 0,0 3 0 16,-1 0 0-16,5 0 1 15,6 4-1-15,0-4 0 16,11 9-1-16,4 1 1 16,3-4-1-16,0 3 1 15,7 1-1-15,0-1 0 16,0 4 0-16,0-3 0 15,0-4 0-15,0 0 1 16,-4 4-2-16,-3-1 0 16,-4-2-5-16,1-4 0 15,-4-3-6 1,-4-3 1-16</inkml:trace>
  <inkml:trace contextRef="#ctx0" brushRef="#br0" timeOffset="160028.3662">29090 11147 26 0,'4'-28'13'0,"41"3"-7"16,-30 16 18-16,2-4-22 16,15-6 0-16,3-6 1 0,8-6 0 15,13-4-4-15,8 4 1 16,17-7-2-16,-7 1 1 16,0 2-9-16,0 1 1 15</inkml:trace>
  <inkml:trace contextRef="#ctx0" brushRef="#br0" timeOffset="160630.2289">30237 10410 22 0,'-53'-3'11'0,"-14"16"-7"0,38-7 11 15,-2 0-14-15,-8 4 0 16,0 6-1-16,-3-1 1 15,10-2-2 1,4-1 1-16,7-2-2 16,3-1 1-16,7-3-4 15,11 1 0-15,0-1-1 16,11 0 0-16,-4 0 0 16,-3 4 1-16,3 6 4 15,-4 2 0-15,-3 4 5 16,-3 0 1-16,-4 10 0 15,-4 2 1-15,0 4 0 16,1-7 0 0,3-3-3-1,3-9 0-15,8-9-2 0,3-14 1 16,3-8-3-16,12-10 0 16,2-3-1-16,1-7 0 15,7-2-1-15,6 6 1 16,-9 6 0-16,-1 3 0 15,-10 6 2-15,-4 4 1 16,-7 3 1-16,-7 6 0 16,-7 3 0-16,-4 3 0 15,4 4 0-15,-4-1 1 16,1 0-3-16,6 1 1 16,-3-4-1-16,7 0 1 0,-3-3-1 15,3 1 0-15,0-1 0 16,0-3 1-16,3 0-1 15,18 0 1-15,1-3-1 16,2-1 0-16,5-2 0 16,-5 0 1-16,8 0-2 15,-7 3 0-15,-4 3-3 16,-11 0 1-16,1 6-5 16,-4 3 1-16</inkml:trace>
  <inkml:trace contextRef="#ctx0" brushRef="#br0" timeOffset="160776.905">29870 10956 9 0,'-11'3'4'0,"15"4"0"0,-1-11 0 15,4-5-4-15,4 0 0 16,3-4-4-16,4-3 0 16,3 1 3-16,21 2 1 15</inkml:trace>
  <inkml:trace contextRef="#ctx0" brushRef="#br0" timeOffset="160984.2001">29774 11144 21 0,'-21'0'10'0,"21"-12"-9"0,4 9 23 0,3-4-23 16,3-2 0-16,5-1 0 0,6-2 0 15,3-7-2-15,5 3 1 16,-5-2-2-16,12-7 1 16,-5 6-7-16,5-3 1 0</inkml:trace>
  <inkml:trace contextRef="#ctx0" brushRef="#br0" timeOffset="161169.578">29930 10981 12 0,'-32'35'6'0,"21"24"3"0,8-52 3 0,-4 5-11 16,0 7 1-16,0 3 0 16,-7 3 1-16,10 0-4 15,-3 0 0-15,7 3 2 16,0-6 0-16,0 3-6 16,0-9 0-16,11-7-1 15,-1-5 0-15</inkml:trace>
  <inkml:trace contextRef="#ctx0" brushRef="#br0" timeOffset="161343.427">29887 11235 22 0,'-17'-6'11'0,"-19"9"-4"16,29-3 22-16,-3 3-26 15,-1 0 1 1,4 0 3-16,4 1 0 0,3-4-8 16,10-4 1-16,8-2 5 15,7 0 1-15,3-3-2 16,14-1 0-16,7 1-3 15,1 2 0-15,-1 1-9 16,-10 6 1-16,0 3-7 0,-7 0 1 16</inkml:trace>
  <inkml:trace contextRef="#ctx0" brushRef="#br0" timeOffset="161931.8941">28893 11746 19 0,'-4'-6'9'0,"-3"41"-4"15,7-23 5-15,0 7-8 16,-7 15 1-16,0 13 1 16,-4 10 0-16,-3 2-5 0,-7 1 0 0,7 0 3 15,-7 2 1-15,0 10-1 16,-1-6 0-16,1 3-1 16,0-9 0-16,3-1-4 15,-3-18 1-15,11-6-6 16,3-10 1-16</inkml:trace>
  <inkml:trace contextRef="#ctx0" brushRef="#br0" timeOffset="162291.732">28631 12223 14 0,'4'9'7'0,"21"-15"-4"0,-15 3 5 0,4-3-8 15,4-4 1-15,3 1-1 0,0-1 0 16,1 1 0-16,-5 0 0 16,-6 2 0-16,-4 4 0 15,-7 6 0-15,-7 7 1 16,-14-4 1-16,3 7 1 16,-3 2 0-16,-4 7 0 15,4-3 1-15,7 0 1 0,0-3-1 16,3-4 0-16,4 1-2 15,4-4 1-15,3-3-1 16,0-3 0-16,0-3-1 16,7-6 0-16,3-3 0 31,4-4 0-31,0-2-3 16,4 2 1-16,3-6-7 15,11-6 0-15,3-9-1 16,8-7 0-16</inkml:trace>
  <inkml:trace contextRef="#ctx0" brushRef="#br0" timeOffset="162706.9899">29132 11778 22 0,'-14'12'11'0,"-7"26"-11"0,11-19 19 16,-8 15-18-16,-10 16 0 16,-11 10 0-16,11-4 1 15,-8 1-3-15,12-1 1 16,3 4 1-16,3-13 1 15,4-3-2-15,7-10 0 16,0-6-3-16,3-9 1 16,4-16-4-16,4-9 1 15,3-10-2-15,3-5 1 0,4-8 0 32,8-2 0-32,6 0 4 15,-4 2 1-15,1-2 3 0,-4 15 1 16,1 4 1-16,-8 6 0 15,0 2 2-15,-4 4 0 16,-6 4-1-16,-4 5 1 16,-4 0-1-16,-6 4 1 15,-4 6-1-15,-8 0 1 16,1 2-2 0,4 1 0-16,-1-3-1 15,11-3 0-15,0-4-2 0,17-2 1 16,5-4-4-16,6-6 1 0,7-6-7 15,4-10 1-15,3-6-4 16,4-6 0 0</inkml:trace>
  <inkml:trace contextRef="#ctx0" brushRef="#br0" timeOffset="162999.0921">29542 11796 19 0,'7'-3'9'0,"3"10"-5"0,-10-7 10 0,0 0-12 15,7 3 1-15,-3 0 1 16,-4 6 0-16,-4 1-5 16,-6 2 0-16,-8 10 4 0,-3 0 0 15,-4 3-2-15,4 7 1 16,-4-7-1-16,11 6 0 16,4-3-1-16,6 0 1 15,4 4 0-15,4-7 1 16,-1-3-1-16,1 0 1 15,-1 3-1-15,1 0 1 0,-4 3-1 16,0 0 1-16,0 1-1 16,-7-4 0-16,0 6-4 31,-4 4 1-31,-3-1-8 16,-4 4 0-16</inkml:trace>
  <inkml:trace contextRef="#ctx0" brushRef="#br0" timeOffset="163147.4261">29231 12408 21 0,'0'-28'10'0,"18"9"-2"0,-11 13 8 16,0-1-15-16,7-2 1 15,4 0-1-15,3-4 1 16,4 0-4-16,20-2 1 16,5-1-6-16,13-3 0 0</inkml:trace>
  <inkml:trace contextRef="#ctx0" brushRef="#br0" timeOffset="163457.799">29986 11988 25 0,'-39'15'12'0,"-38"17"-7"15,56-23 17-15,6 1-22 16,1 2 1-16,4 1-1 15,-1-1 0-15,1 1-1 16,10-4 1-16,-4 4 0 16,4-4 0-16,4 4-1 15,-4-1 1-15,7 1-1 16,-4-1 1-16,1 4 1 0,-4 6 0 16,-7 9 0-1,0-2 1-15,-4-4-1 31,11-10 1-31,0-2-5 16,7-4 1-16,-3-9-7 16,13-9 1-16</inkml:trace>
  <inkml:trace contextRef="#ctx0" brushRef="#br0" timeOffset="163722.7687">30095 12069 23 0,'11'-22'11'0,"0"16"-6"0,-11 6 14 0,0 6-19 16,0 4 1-16,-11-1-1 15,8 7 1-15,-8 0-1 16,-14 2 0-16,11 1 1 16,0-3 1-16,0 0 0 15,3-4 1-15,4 1-1 16,-3-4 0-16,10-3 0 16,-4 4 1-16,1-7-2 0,3-3 1 15,0 0-2-15,14 0 0 16,0-3-2-16,11 0 0 15,-4-4-2 1,7 1 0-16,-14 6-4 16,4 0 1-16,-8 3-3 15,-10 7 0-15</inkml:trace>
  <inkml:trace contextRef="#ctx0" brushRef="#br0" timeOffset="163901.5217">29909 12421 19 0,'-11'21'9'0,"11"5"-4"15,0-23 16-15,7 0-19 0,-7-3 0 16,4-3 2-16,6-7 0 16,1-2-5-16,-4-1 0 15,14-2 2-15,7-4 1 16,-7 0-7-16,0 3 0 0,1 1-4 16,-5 2 1-16</inkml:trace>
  <inkml:trace contextRef="#ctx0" brushRef="#br0" timeOffset="164175.5761">30067 12358 21 0,'-21'22'10'0,"-18"9"-6"16,29-15 16-16,6 9-19 16,-3 3 1-16,0 10 1 15,0 2 1-15,-7-2-5 16,14 0 0-16,-4-10 3 16,-3-3 0-16,7-6-1 15,0-3 0-15,0-7-3 16,0-3 1-16,-3-6-2 15,-4-6 1-15,-4-3 0 16,-6-1 0-16,2 7 4 0,-2 3 0 16,-4 3 5-16,-1 7 1 15,8-1 0-15,4-3 1 0,6-3 0 16,11-3 0-16,18-6-4 16,7-3 1-16,21-4-10 15,10 7 1-15,-6 0-12 31,-1-4 0-31</inkml:trace>
  <inkml:trace contextRef="#ctx0" brushRef="#br0" timeOffset="165429.1215">16221 3813 18 0,'-11'-25'9'0,"15"-19"3"0,-1 34 9 16,8 1-18-16,6 0 1 15,5-7 2-15,9-6 0 16,8-6-8-16,3-7 0 0,1-2 6 15,3-7 0-15,-8 3-4 16,1 6 1 0,-7 4-5-16,-4 3 0 15,-10 9-3-15,-8 3 0 16,-10 4-2-16,-3 2 1 0,-8 10 3 0,-3 10 1 16,-3 5 5-16,-1 7 0 15,-7 13 6 1,1 9 1-16,-1 3 0 15,4 9 1-15,3-9-3 16,7 0 1-16,4-9-3 16,4-7 1-16,6-2-2 15,8-14 0-15,7-8-2 16,-1-14 1-16,1-8-3 16,3-17 0-16,0-9-3 15,0-6 0-15,1 0-3 16,-5-6 0-16,1 6 0 15,0 9 1-15,-4 7 2 0,-4 9 0 16,-3 6 4 0,-3 10 0-16,-4 12 2 15,-4 7 1-15,1 3 0 0,-4 6 0 0,3 9-1 16,-3 10 1-16,0 3-4 16,-4 12 0-16,1-3-7 15,-4 1 1-15,3-4-2 16,8-3 0-16</inkml:trace>
  <inkml:trace contextRef="#ctx0" brushRef="#br0" timeOffset="166045.935">16446 3941 26 0,'-14'-25'13'0,"18"3"-9"0,-1 16 24 0,4-7-28 16,8-5 1-16,2-7 0 15,1-1 0-15,0 1-1 16,-1 0 0-16,1 10-2 15,-4 2 1-15,-3 13-4 16,-4 9 1-16,-4 13-4 16,-3 4 0-16,-3 2 1 15,-4 6 1-15,-4 7 5 16,0-7 0-16,-3 1 5 16,0 3 1-16,4-16 3 15,2-7 1-15,8-5-2 16,0-10 1-16,4-7-5 15,3-8 1-15,0-7-2 16,4-6 0-16,-1-7-3 16,4-9 0-16,-3 3-2 15,0 10 1-15,-4 6-1 16,0 6 1-16,-4 13 0 16,-3 9 0-16,-3 13 2 0,-1 2 1 15,1 11 1-15,-1 8 1 16,1 1 0-16,-1 3 0 15,4 6 0-15,4 0 0 0,-1-6-2 16,4-1 0 0,-3 1-1-16,3-6 1 15,-4-10-3-15,1-3 1 0,-4-7-1 16,0-2 1-16,-4-7-2 16,-3-6 1-16,-3-6 0 15,-4-7 1-15,-11 1 3 16,0 5 1-16,0 4 2 0,1 3 0 15,10 3 2 1,3-3 0-16,4 0 0 16,7-3 0-16,3-6-2 15,12-4 0-15,-1-9-3 16,0-3 1-16,3-6-2 16,8 3 1-16,7-4-6 15,3-5 0-15,11-1-8 16,14-6 0-16,4-9-5 15,3-3 0-15</inkml:trace>
  <inkml:trace contextRef="#ctx0" brushRef="#br0" timeOffset="166477.4999">17089 3414 20 0,'-4'16'10'0,"-3"9"-1"0,3-15 8 15,1 8-14-15,-8 8 1 16,1 5 2-16,3 3 1 31,0-5-8-31,3-7 0 0,1-7 6 16,10-8 0-16,3-14-2 15,1-8 1-15,3-7-2 16,4-7 0-16,6 1-2 16,4 3 1-16,8 3-1 15,-1 6 0-15,7 4 0 16,1 12 1-16,-4 9 0 16,-11 13 0-16,-7 13 0 15,-11 15 1-15,-6 3 0 16,-11 1 0-16,-7 2-1 15,0 0 1 1,-18 32-10 0,0-16 1-16,4-6-7 15,0-16 1-15</inkml:trace>
  <inkml:trace contextRef="#ctx0" brushRef="#br0" timeOffset="166690.2532">17138 4205 24 0,'11'-35'12'0,"3"-24"2"0,-7 43 10 16,0-3-20-16,0-3 1 0,0-3 6 15,-4-3 1-15,-3 6-13 16,-7 3 1-16,-3 7 8 16,-8 5 0-16,0 4-2 15,-6 6 1-15,-1 0-4 16,4-3 1-16,7 4-5 16,7-4 0-16,10-4-6 15,8-5 1-15,3 0-10 0,7-1 0 16,7-5-2-16,1-11 0 15</inkml:trace>
  <inkml:trace contextRef="#ctx0" brushRef="#br0" timeOffset="167129.0335">17713 3361 36 0,'-14'-19'18'0,"14"7"-15"0,0 12 33 0,0 0-36 31,7-3 0-31,0-4 0 15,0 1 0-15,0-3 0 16,0 2 0-16,-3 11 0 16,-4 2 0-16,-4 6 2 15,1 7 0-15,-4 3 1 0,-1 3 0 16,1 7 0-16,4 8 1 0,3 1-1 16,0 0 1-16,3 6-2 15,1-6 1-15,-1 6-1 16,-3-6 1-16,0-4-2 15,-3 1 1-15,-1-4-1 16,-3 7 1-16,-3-6-2 16,-1-1 1-16,1 4-7 15,-4-4 0-15,-8-6-8 16,5-9 0-16,-1-16-3 16,8-12 0-16,-1-10 2 31,14-40 15-31,5 71 2 15,2-59 1-15,4 6 9 16,0 1 1-16,7 5 2 16,4-3 0-16,0 7-8 15,3 0 0-15,0 9-10 16,4 0 0-16,7 12-12 16,0 1 1-16</inkml:trace>
  <inkml:trace contextRef="#ctx0" brushRef="#br0" timeOffset="167562.903">18242 3778 39 0,'-32'25'19'0,"-10"4"-13"0,28-20 22 16,-11 0-25-16,1 1 1 0,-5 5 2 15,1-5 1-15,0-4-9 16,0-6 1-16,3-3 5 16,7-6 0-16,4-16-3 15,4-13 1-15,20-15-2 16,8-10 0-16,10 3 0 15,11 7 0-15,0 3 0 16,3 12 0-16,0 10 1 16,4 12 0-16,-3 13 0 15,-5 6 0-15,-9 16 0 0,-5 16 1 16,-10 5-1-16,-3 11 1 16,-7 5-2-1,-8-3 1-15,-3-3-5 16,3-3 0-16,1-9-9 15,6-10 0-15,4-12-3 16,1-13 0-16</inkml:trace>
  <inkml:trace contextRef="#ctx0" brushRef="#br0" timeOffset="168094.585">18764 3364 27 0,'-21'29'13'0,"3"18"-4"0,18-41 18 0,0 3-25 15,0 1 0-15,4-4 2 16,3-3 0-16,4-6-5 16,3-10 0-16,0-9 3 15,3-3 1-15,1-3-2 16,-7-3 1 0,-4-4-1-16,-11 7 0 15,-3 0 0-15,-3 9 1 16,-1 3-1-16,-3 10 0 0,3 6 0 15,-3 6 0-15,7 4-6 16,0 2 0-16,4 4-8 16,6 0 1-16</inkml:trace>
  <inkml:trace contextRef="#ctx0" brushRef="#br0" timeOffset="168300.8879">18979 3283 47 0,'-10'-13'23'0,"-1"-2"-24"0,11 2 39 16,0-3-37-16,0-2 1 16,0-4-1-16,4-7 0 15,-1-2-2 1,1 3 1-16,3 9-4 16,-4 10 1-16,4 12-6 15,-7 12 0-15,-3 14-5 16,-1 8 1-16</inkml:trace>
  <inkml:trace contextRef="#ctx0" brushRef="#br0" timeOffset="168838.3704">18867 3452 29 0,'-11'16'14'0,"0"-1"-8"16,8-11 22-16,-1-1-25 16,1 0 0-16,3 0 2 15,0-3 0-15,0 0-6 0,7-9 1 16,7-4 3-16,0-3 1 15,4-2-2-15,3-1 0 16,7 0-1-16,0 3 1 16,4 4-2-16,-4 2 0 15,1 4 0-15,-8 3 0 16,-4 3 0-16,-6 6 0 0,-8 4 0 16,-10 5 0-16,-3 1 0 15,-11 6 1-15,3 3-1 16,0 0 0-16,4-3 0 15,4-3 0-15,3-3 0 16,0-7 1 0,3-3-1-16,4-6 0 0,0-6 0 15,0-7 0-15,4 1-2 16,-1-7 0-16,4-3-2 0,4 3 1 16,-1 0-2-16,-3 4 1 15,0 2-1-15,-3 7 1 16,-4 6 2-16,-4 0 0 15,1 6 2-15,-4 4 1 16,0 2 1-16,0 4 0 16,0 12 0-16,0 7 1 15,-4 5-1-15,0 11 1 0,1 2-2 16,-4-3 0-16,3 3-1 16,-3 1 0-1,3-7 0 1,-3 9 1-16,4-9-3 0,-4 3 1 15,3-3-6-15,-3 0 0 16,3-9-5-16,1-4 1 0</inkml:trace>
  <inkml:trace contextRef="#ctx0" brushRef="#br0" timeOffset="168987.0739">18704 4042 42 0,'4'-16'21'0,"3"-3"-19"15,-4 13 38-15,4-4-37 16,8-2 1-16,6-4 2 15,10-3 0-15,8-3-8 16,11-6 0-16,10-9-7 16,7 5 1-16,3 1-7 15,-6 0 1-15</inkml:trace>
  <inkml:trace contextRef="#ctx0" brushRef="#br0" timeOffset="169863.6684">19604 3349 23 0,'-7'-10'11'0,"-18"10"0"0,25 0 12 0,0 0-22 15,7 0 1-15,4 3 1 16,-1 1 0-16,1-1-4 15,7 3 0-15,-1 0 3 0,4-3 0 0,1 0-5 16,-1 1 1-16,-4 2-6 16,-6 0 0-16,-4 4-2 15,-7 2 1-15</inkml:trace>
  <inkml:trace contextRef="#ctx0" brushRef="#br0" timeOffset="170097.1147">19403 3694 25 0,'-35'22'12'0,"17"-10"-8"0,18-12 23 16,-4-6-26-16,8-4 0 16,3-8 2-16,4-4 0 15,6-13-4-15,8 1 0 16,7-1 2-16,10 1 1 16,7 5-2-16,4 1 1 15,0 3-1-15,-7 3 0 0,-4 3 0 0,-3 7 1 16,-7 6-1-16,-7 6 0 15,-8 3-3-15,-6 6 0 16,-8 7-7-16,-6 12 1 16</inkml:trace>
  <inkml:trace contextRef="#ctx0" brushRef="#br0" timeOffset="170457.7347">19639 3716 25 0,'14'-16'12'0,"7"0"-9"16,-14 7 15-16,1 2-15 15,-1 4 0-15,-7 3 0 16,0 3 1-16,0 1-5 16,-7 5 0-16,-4 4 2 15,-3 2 1-15,-4 4-1 16,1 3 1-16,-1 0-1 0,4-6 0 15,7-1 0-15,7 1 1 16,7-3 0 0,0-1 0-16,7-2-1 15,4 2 1-15,-1-3 0 0,1 1 0 16,-4-1 0-16,-3 4 1 0,-4-1-1 16,-7 4 1-16,-4 3-3 15,-6 3 1-15,-8 9-5 16,-10 10 1-16,-1-3-8 15,1 5 1 1,0-2-3-16,3-9 0 16</inkml:trace>
  <inkml:trace contextRef="#ctx0" brushRef="#br0" timeOffset="170589.1699">19406 4183 27 0,'14'-54'13'0,"36"11"-6"0,-36 30 22 0,14-3-27 15,11-2 0-15,7-4 1 16,0-4 0-16,0 1-4 15,-1 0 1-15,1 0-3 16,0 0 1-16,0-6-8 16,0 3 0-16</inkml:trace>
  <inkml:trace contextRef="#ctx0" brushRef="#br0" timeOffset="170946.7758">20405 3364 34 0,'-46'35'17'0,"-11"9"-12"0,47-35 24 16,-1 4-28-16,4 2 0 0,7 1 2 15,4-7 1-15,6-5-4 16,4-11 0-16,4-2 2 16,0-4 1-16,-1-5-1 15,1-1 1 1,-7 0-2-16,-4 0 0 15,-7 7-1-15,0 2 1 16,-4 7-1-16,-3 6 0 16,0 3 0-16,0 1 1 15,0-1-1-15,3 0 0 16,4-3 1-16,0 0 0 16,0 1-1-16,0-4 1 0,4 0 0 15,-1 3 0-15,1 0-3 16,-1 0 0-16,1 3-5 15,-1 7 0-15,1 3-7 16,-4 5 0-16</inkml:trace>
  <inkml:trace contextRef="#ctx0" brushRef="#br0" timeOffset="171456.3019">20218 3866 35 0,'-21'25'17'0,"21"-25"-12"15,3-3 24-15,4 0-28 16,4-10 1-16,3-9-1 0,3 0 1 15,5-3-3-15,-1 0 0 16,0 3 2 0,-3-3 0-16,-1 6-3 0,1 7 1 15,-4 6-2-15,-3 12 0 16,-4 3-1-16,-4 10 1 16,-3 6-1-16,0 0 0 15,-3-3 3-15,-1 3 0 16,1 0 1-16,-1 4 0 0,1-7 1 15,-1-4 1-15,4 1-1 16,0-3 0-16,0 0 0 16,0-4 0-16,0-3-1 15,4-2 0-15,-1-1-3 16,1-3 1-16,-4-3-1 16,0 0 1-16,0-6-1 15,0 0 0-15,-4 2 1 16,-3 4 0-16,-4 4 4 15,-3 2 1-15,-3 6 2 16,-5 7 0-16,1 3 2 16,0 0 1-16,0 0-1 15,3 3 1-15,8 0-2 16,3 0 0-16,7-6-2 16,7-6 0-16,7-7-2 15,7-6 1-15,4-13-1 16,3-5 0-16,7-11-5 0,4 1 1 0,7 0-8 15,3-3 1-15,15-1-7 16,6-2 0-16</inkml:trace>
  <inkml:trace contextRef="#ctx0" brushRef="#br0" timeOffset="172017.2992">20867 3443 29 0,'0'-3'14'0,"42"-13"-9"15,-31 10 17-15,3-1-22 16,11-2 0-16,-1-4 0 0,4 1 0 15,1 2-2-15,-1 1 1 0,-3 0-3 16,-1 2 0-16,-3 4-1 31,-10 3 0-31,-7 7 1 16,-8 2 0-16,-3 3 4 16,-4 4 0-16,-3 0 4 15,-3-1 1-15,-5 7 0 16,1 4 1-16,0-1-1 0,7 0 1 15,0-3-3-15,3 3 1 16,1 0-3-16,3-3 1 0,0-7-1 16,3 1 0-16,1-6-4 15,3-1 0-15,0-6-3 16,0-3 0 0,0 0-5-16,3-9 1 15</inkml:trace>
  <inkml:trace contextRef="#ctx0" brushRef="#br0" timeOffset="172191.4007">21026 3480 20 0,'14'-6'10'0,"-7"6"-5"0,-4 3 14 0,1 3-17 32,-1 4 0-32,-3 2 2 15,4 7 0-15,-4 3-5 16,-4 6 0-16,1 1 3 0,-4 5 0 0,0-3-2 16,0 1 0-16,0-1-5 31,3-3 1-31,0-9-5 15,1 0 1-15</inkml:trace>
  <inkml:trace contextRef="#ctx0" brushRef="#br0" timeOffset="172305.5388">21054 3678 23 0,'14'-38'11'0,"7"7"-11"0,-10 15 17 16,-1 7-17-16,1-1 0 15,3 4-5-15,-3 6 1 16,-4 6 0-16,-4 7 0 15</inkml:trace>
  <inkml:trace contextRef="#ctx0" brushRef="#br0" timeOffset="172715.7654">20980 3948 27 0,'-11'9'13'0,"4"-6"-11"0,7-3 24 0,0 0-24 16,0 0 1-16,0-3 0 15,0-3 0-15,4-1-5 16,-1-2 1-16,4 0 3 16,4-1 0-16,-1 1-2 15,1 3 0-15,3 2 0 16,0 1 0-16,0 0 0 16,-3 0 0-16,-1 0 0 15,-3 3 0 1,-7 6 0-1,-3 4 1-15,-4 2-1 16,-4 4 1-16,1-1 0 16,-1 1 1-16,-3-3-1 15,3-1 1-15,1 1 1 16,3-1 0-16,0-2 0 16,3-1 1-16,1-6-1 15,3 0 0-15,0 1-1 0,7-8 1 16,0 1-2-16,3-3 0 15,4 0-4-15,4-4 1 16,0 1-6-16,-1-1 0 0,5 1-6 16,2 0 0-16</inkml:trace>
  <inkml:trace contextRef="#ctx0" brushRef="#br0" timeOffset="173716.1137">21661 3854 19 0,'-15'-26'9'0,"5"4"1"16,6 19 9-16,-6 6-16 16,-1 10 1-16,-3 3 2 15,0 9 1-15,3 9-8 16,1-6 0-16,3 4 4 16,3-4 1-16,4-3-2 15,4 3 0-15,-1-12-2 16,8-7 0-16,-1 1-4 0,5-10 0 15,-1-3-4-15,3-7 0 16,1 4-3-16,3 3 1 16</inkml:trace>
  <inkml:trace contextRef="#ctx0" brushRef="#br0" timeOffset="173942.023">21830 4039 28 0,'3'6'14'0,"1"-9"-10"0,-1 3 25 0,5 0-27 15,-1-3 0-15,7-4 1 16,0-2 1-1,3-7-4-15,-2-3 0 16,-1 1 4-16,-7-1 0 16,-4 3-1-16,-6 3 1 15,-1 1-1-15,-6 6 0 16,-1-1-1-16,-3 1 0 0,0 3-1 16,3-3 0-16,4 3-5 15,0 6 1-15,7 0-5 16,0 0 0-1,7 0-6-15,7 7 0 16</inkml:trace>
  <inkml:trace contextRef="#ctx0" brushRef="#br0" timeOffset="174192.1315">22073 3872 28 0,'-7'10'14'0,"-3"-13"-6"0,10 6 18 0,0 3-24 15,0 3 0-15,0 1 2 16,3-1 1-16,4 1-6 16,0-1 0-16,4 0 5 0,-1-2 0 15,5-4-1-15,-5-3 0 16,4-3-1-16,0-7 1 16,4-2-1-16,0-1 0 15,-1-2-5-15,1-1 1 16,10 0-6-16,0-3 1 15,-3 7-7 1,-4 12 0-16</inkml:trace>
  <inkml:trace contextRef="#ctx0" brushRef="#br0" timeOffset="174701.1307">22370 3894 29 0,'-14'0'14'0,"14"-3"-9"0,0 3 20 0,7-3-25 16,3 0 1-16,4 0-1 15,4-10 1-15,3-2-1 16,7-1 0-16,-7 0 1 16,-6 4 0-16,-8 2-1 15,-7 7 1-15,-11 6-1 16,-7 10 1-16,-3-4-1 16,-14 7 1-16,7 3 1 15,3 6 0-15,7-3 1 0,4-4 0 16,7-2 1-16,4-3 0 15,6-4-1-15,8-3 1 16,3 1-2-16,7-7 1 16,0 0-3-16,8-7 1 0,2-2-5 15,-6 0 0-15,0-1-5 16,-4 1 0-16,-4 2-5 16,1 4 0-16,-7 6 3 31,-4 4 0-31,-4 5 7 15,-3 4 0-15,-3 3 7 0,-8 6 1 16,1 3 6-16,-1-3 0 0,0 3 0 16,1-9 1-16,3-3-2 15,0-10 0-15,3-9-3 16,1 0 1-16,-1-6-3 16,4-7 1-16,0 0-3 15,7 0 0-15,4 1-2 16,-1-1 0-16,4 0-8 15,4 4 1-15,3 2-8 16,4 7 1-16</inkml:trace>
  <inkml:trace contextRef="#ctx0" brushRef="#br0" timeOffset="175217.1058">22888 3763 41 0,'-56'-32'20'0,"56"-9"-24"16,3 29 29-16,1-7-26 16,10 0 1-16,7 0 0 15,7-2 0-15,4 5-1 0,7 0 0 16,-4 4-4-16,-3 8 1 0,-4 8-3 15,-7 8 1-15,-7 10 0 16,-7 3 0-16,-7 7 4 31,-10 5 0-31,-11-2 6 0,-8-1 1 16,-2-6 3-16,-1-3 0 16,4-3 1-16,3-6 0 15,15-6-3-15,6-4 0 0,8 0-3 16,6-6 1-1,8 0-3-15,3-9 1 0,0-1-3 16,4 1 1-16,-4-4-2 0,-3 7 0 31,-1 0 0-31,-3 9 0 0,-3-3-1 16,-4 6 1-16,-4 4 1 16,1-4 0-16,0 0 0 15,-4 0 1-15,0 4-1 16,0 2 1-16,-4 1-3 15,-7-1 0-15,-3 4-4 0,-3 0 0 16,-8-4-4-16,-3 4 0 16</inkml:trace>
  <inkml:trace contextRef="#ctx0" brushRef="#br0" timeOffset="175385.8702">22916 3875 24 0,'-7'7'12'0,"7"-10"-10"15,0 3 18-15,-7 6-20 16,0 3 1-16,0 7-1 0,0 9 1 16,0 3-2-16,0 13 1 15,0 9-2-15,-4-3 1 16,4 7-6-16,0-1 0 0</inkml:trace>
  <inkml:trace contextRef="#ctx0" brushRef="#br0" timeOffset="175655.8718">22754 4198 13 0,'7'-50'6'0,"21"3"-1"15,-17 32 3-15,3 2-8 16,4 4 0-16,-1 9 0 16,1 6 0-16,-7 6 0 0,-4 7 0 15,-4 3 2 1,-13 10 0-16,-1 5 3 15,0-2 0-15,1-1 2 16,3 1 0 0,3-10 1-1,4 0 1-15,4-9-1 16,3-10 0-16,11-6-5 16,3-6 0-16,7-7-7 15,7-6 1-15,-3-3-10 0,0-3 1 0</inkml:trace>
  <inkml:trace contextRef="#ctx0" brushRef="#br0" timeOffset="175801.0782">23170 4098 31 0,'-14'10'15'0,"11"8"-14"0,3-15 20 0,0 4-21 16,0-1 0-16,0 0-4 15,3 1 1-15,1-4-4 16,-1-3 1-1</inkml:trace>
  <inkml:trace contextRef="#ctx0" brushRef="#br0" timeOffset="176102.5942">23386 3684 35 0,'0'10'17'0,"-7"37"-17"0,3-35 29 0,1 13-28 16,-5 3 0-16,1 10 2 16,-3 3 0-16,-1 12-4 15,1 7 1-15,-1 2 3 16,0 1 1-16,-3 3 0 16,0-16 0-16,-3-3-1 15,-1-6 0-15,0-6 0 16,1-4 1-16,3-6-2 0,0-6 0 15,3-7-2-15,0 1 0 16,4-7-8-16,4-6 1 16,-1 0-8-16,11 0 0 15</inkml:trace>
  <inkml:trace contextRef="#ctx0" brushRef="#br0" timeOffset="176614.6178">23760 3813 33 0,'-7'3'16'0,"-8"28"-10"16,12-24 19-16,-4 14-23 16,0 5 1-16,-4 2 1 0,1 13 0 15,-4 6-4-15,-4-4 0 16,0 1 4-16,-3-6 0 16,3-7-1-16,1-9 0 15,3-12-1-15,3-10 1 16,4-13-2-16,11-21 0 15,6-7-1-15,11-9 0 16,4-4-1-16,3-2 1 0,4 6-1 16,0 0 0-16,-1 12-1 15,-2 13 1-15,-1 9 1 16,-7 16 1-16,-3 7 0 16,-4 8 0-16,-7 13 0 0,-4 13 1 31,-3-3 0-31,-3 15 0 15,-1 4-1-15,1-4 0 16,3-6-6-16,3 0 1 16,4-16-7-16,4-9 1 15,0 0-5-15,10-12 0 16</inkml:trace>
  <inkml:trace contextRef="#ctx0" brushRef="#br0" timeOffset="176785.9337">24208 3791 42 0,'-7'-3'21'0,"21"12"-26"0,-11-12 39 0,4-6-34 16,4 2 1-16,-1-5 0 15,5-4 1-15,2 0-7 16,1-2 0-16,-1 2-5 16,-2-3 0-16,-5 10-2 31,-3-4 1-31</inkml:trace>
  <inkml:trace contextRef="#ctx0" brushRef="#br0" timeOffset="176958.8973">24264 3584 31 0,'-25'19'15'0,"18"25"-8"0,7-35 30 15,0 10-34-15,-3 6 1 16,-4 6 1-16,-4 1 0 16,-3 5-7-16,-4 4 0 15,1 3 5-15,-1 3 0 16,4 0-5-16,7 0 0 15,7-6-8-15,7-7 1 0,4-2-5 16,-4-14 1-16</inkml:trace>
  <inkml:trace contextRef="#ctx0" brushRef="#br0" timeOffset="177289.9119">24419 3875 42 0,'11'-18'21'0,"10"-11"-26"15,-14 20 37-15,7-4-32 16,4-5 0-16,3-1-1 16,4 3 0-16,-8-3-3 15,1-3 1-15,-4 4-2 16,-7 2 0-16,-7 3 0 0,-14 10 1 16,-7 9 2-1,-4 16 1-15,0 7 5 0,1-1 1 16,-1 3 3-16,0 4 0 15,8-1 0-15,3 4 0 0,3-7-2 16,4-3 0-16,0-2-3 16,7-8 0-16,3 1-3 15,5-9 0-15,2-4-6 16,4-6 1-16,4-6-8 16,14-4 0-16,3-2-2 15,4-13 0-15</inkml:trace>
  <inkml:trace contextRef="#ctx0" brushRef="#br0" timeOffset="177467.1746">24941 3637 42 0,'-28'0'21'0,"-11"10"-25"0,29-1 41 16,-8 3-37-16,-10 10 1 15,-14 4-1-15,-8 5 1 16,1-3-2-16,10-9 0 15,11 0-5-15,10-7 0 16,11 1-6-16,7-4 0 16</inkml:trace>
  <inkml:trace contextRef="#ctx0" brushRef="#br0" timeOffset="177618.8882">24719 3857 25 0,'21'-7'12'0,"-7"26"0"0,-10-19 14 0,-4 6-22 31,0 7 0-31,-4 6 2 15,-3 3 0-15,-3 6-9 16,-4 6 1-16,0 7 5 16,3 0 0-16,4 0-7 15,3-10 0-15,4-6-9 0,4-3 1 16</inkml:trace>
  <inkml:trace contextRef="#ctx0" brushRef="#br0" timeOffset="178025.6826">25015 3722 29 0,'22'-60'14'0,"41"23"-9"0,-49 27 16 15,7-5-20-15,1-1 0 0,2 0 0 16,1 0 1-16,-7 4-3 16,-4 6 0-16,-4 3 2 15,-6 9 0-15,-8 6-1 16,-10 10 1-16,-7 0-1 15,-14 6 1-15,3 1 1 16,0 5 0-16,4-6 0 16,3 1 0-16,4-4 1 15,7-3 0-15,3-4 0 16,1-5 0-16,3 0-1 16,3-1 0-16,4 1 0 15,0-1 1-15,4 1-1 0,-1 2 0 16,-3 1 0-16,0 0 1 15,0 3-1-15,-3-1 0 16,-4 7-1-16,-4 4 1 0,1 8-1 16,-8-5 1-16,-3-4-3 15,0 3 0-15,-1-3-6 16,5-6 1 0,-1-3-10-16,4 0 1 15</inkml:trace>
  <inkml:trace contextRef="#ctx0" brushRef="#br0" timeOffset="178182.6197">24885 4035 41 0,'3'0'20'0,"1"16"-17"15,0-10 29-15,-4 1-32 16,0 8 0-16,0 1 0 16,3 0 1-16,1 2-4 15,3-5 0-15,3-4-7 16,4-2 1-16,4-1-3 15,-7-12 0-15</inkml:trace>
  <inkml:trace contextRef="#ctx0" brushRef="#br0" timeOffset="178343.9039">25273 3929 41 0,'-18'28'20'0,"-13"13"-24"0,24-29 39 16,-4 4-35-1,4 6 0-15,-4 0-2 0,4 0 0 16,4-6-5-16,3-1 1 0,3-9-5 16,8-9 0-16</inkml:trace>
  <inkml:trace contextRef="#ctx0" brushRef="#br0" timeOffset="178637.4628">25538 3606 31 0,'10'-16'15'0,"-3"26"-10"0,-7-4 24 0,-3 9-28 16,-4 11 1-16,-7 14 2 16,-8 1 0-16,-2 9-4 15,-5 4 1-15,1 8 4 0,0 7 0 16,-4 3 0-16,0 1 0 16,1-1-1-16,-1-19 1 31,4-9-1-31,3-7 0 0,-3-8-2 15,0-7 1 1,3-7-2-16,4-2 1 0,0-4-3 16,-1-9 1-16,5-12-6 15,-1-7 0-15,1-12-10 16,-1-7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22:00.61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8043 3421 48 0,'0'0'24'0,"53"-41"-24"0,-39 28 24 16,8 1-24-16,-1-4 0 0,0-3-3 0,-3 1 0 16,-4-4-1-16,-4 0 0 15,-10-3-3-15,-3 3 0 16,-8-3-1-16,-3 6 0 31,0 6 4-31,-4 4 0 16,1 9 5-16,-1 12 0 0,0 10 4 0,-3 10 0 31,7 12 1-31,-4 9 0 16,4 22 0-16,0 16 0 15,0-6-1-15,0 3 1 0,0-4-2 16,3-12 1-16,1 4 0 16,-1-7 0-16,1-7-1 15,-1-8 1-15,4-10-1 16,0-16 0-16,0-13-1 15,0-15 1-15,7-15-2 16,7-7 0-16,0-10-1 16,3-5 1-16,5 2-2 15,6-5 0-15,7-4-6 16,11 0 0-16,0 0-5 0,3 6 0 16,0 4-7-16,1-7 0 15</inkml:trace>
  <inkml:trace contextRef="#ctx0" brushRef="#br0" timeOffset="293.9989">8580 3035 38 0,'-15'3'19'0,"-2"41"-20"0,13-25 30 0,1 19-27 16,-1 5 1-16,1 14 0 0,-4 9 1 15,0 9-5-15,0 10 1 16,-1 2 2-16,1-14 1 16,0-8-1-16,0-2 0 15,0-10-5-15,-3-5 1 16,-1-5-7-16,-3-11 0 15,0-10-5-15,0-13 1 16</inkml:trace>
  <inkml:trace contextRef="#ctx0" brushRef="#br0" timeOffset="559.8793">8276 3568 28 0,'7'-37'14'0,"11"2"-15"15,-8 29 22-15,1-4-19 16,3 1 0-16,0 3 2 15,0 3 1-15,-3 6-5 0,0 3 0 16,-4 16 4-16,-7 16 1 16,-4 5 0-16,1 8 0 15,-5-4 0-15,5-7 0 16,-1-11-2-16,1-1 1 16,3-9-1-16,0-7 0 15,3 1-2-15,4-10 1 0,1-16-4 16,2-9 1-16,4-15-6 0,0-20 0 15,4-2-8-15,0-10 1 16</inkml:trace>
  <inkml:trace contextRef="#ctx0" brushRef="#br0" timeOffset="927.1776">8767 3101 42 0,'-18'59'21'0,"-28"54"-20"0,35-84 32 0,1 5-30 15,-1 16 1-15,4 7 1 16,4 2 0-16,3 1-7 16,3-1 1-16,4-12 3 15,0-6 1-15,4-6-2 16,0-10 1-16,3-13-5 0,3-8 1 16,1-14-6-16,0-15 1 15,-1-13-6-15,-3-12 0 16,-3 6-1-16,-1 7 1 15,-6 2 7-15,-4 13 1 0,-4 10 8 16,-3 15 1-16,-7 16 8 16,-3 3 0-1,6 9 2-15,0-6 1 16,11-3-6-16,8 0 1 16,2-3-4-16,1-10 0 0,3-3-3 15,3-6 0 1,1-9-6-16,3-10 1 0,0 0-10 15,4-9 1-15,3 3-6 16,-10-3 1-16</inkml:trace>
  <inkml:trace contextRef="#ctx0" brushRef="#br0" timeOffset="1292.6749">9405 3029 42 0,'-18'0'21'0,"-3"3"-25"16,14 3 34-16,-7 7-28 15,-7 9 0-15,-4 9 3 16,-7 4 0-1,1 2-6-15,-1-5 0 16,7-4 4-16,8-6 0 16,6 0-1-16,8-10 1 15,10-6-1-15,7-2 0 16,7-11-1-16,4 1 1 0,6-13-1 16,-2-9 1-16,2 3-5 15,1-6 0-15,3 2-9 16,4 1 0-16,-7 9-3 15,-7 4 0-15</inkml:trace>
  <inkml:trace contextRef="#ctx0" brushRef="#br0" timeOffset="1657.9622">9303 3480 39 0,'-21'10'19'0,"10"9"-21"15,15-16 33-15,-1 3-29 16,8-3 1-16,-1 3 2 16,4-6 0-16,4-6-7 15,0-3 1-15,-1-1 3 0,1-2 1 0,-4-4-1 16,4 0 0-16,-8 1-1 31,-6-1 0-31,-4 3 0 0,-4 4 0 16,-3 6-1-16,-7 3 0 15,3 6 0-15,-3 4 0 16,0 2-1-16,4-2 1 16,3-4-1-16,3 0 0 15,4-3-4-15,0-3 0 16,7-6-9-16,0-3 0 15</inkml:trace>
  <inkml:trace contextRef="#ctx0" brushRef="#br0" timeOffset="1926.0232">9377 3038 35 0,'-4'0'17'0,"1"6"-13"16,3 7 22-16,3 3-24 16,-3 18 1-16,0 13 0 15,-3 7 1-15,-1 8-5 16,-6 20 0-16,-4 9 3 16,3 3 0-16,-3-6-1 15,3-7 0-15,1-6-4 16,10-6 0-16,-4-3-9 15,4-19 1-15,0-3-1 16,0-19 0-16</inkml:trace>
  <inkml:trace contextRef="#ctx0" brushRef="#br0" timeOffset="2090.3509">9144 3891 50 0,'-7'-9'25'0,"21"-35"-31"0,0 34 54 0,7-5-47 15,8-4 0-15,6-6 0 16,0-3 1-16,0-1-3 15,4 7 1-15,0-3-4 16,0 13 0-16,-7 6-8 16,-8 9 0-1,-6 15-3-15,-11 8 0 16</inkml:trace>
  <inkml:trace contextRef="#ctx0" brushRef="#br0" timeOffset="2245.6205">9352 4017 47 0,'-63'62'23'0,"-18"23"-19"0,70-73 45 0,4 1-47 15,3 0 1-15,11-10 2 16,8-10 0-16,6-5-6 0,7-16 0 16,0-1 2-16,4-2 0 15,3-7-6-15,4-2 1 16,7-1-10-16,0-9 1 16,3-7-5-1,4-5 1-15</inkml:trace>
  <inkml:trace contextRef="#ctx0" brushRef="#br0" timeOffset="2455.1072">9878 3204 41 0,'-7'-12'20'0,"28"-4"-25"0,-14 10 34 16,7-10-29-16,0 1 0 0,0 2 0 15,0 0 1-15,4 4-6 16,0 3 1-16,-1 9-7 16,-6 9 1-16</inkml:trace>
  <inkml:trace contextRef="#ctx0" brushRef="#br0" timeOffset="2698.0201">9850 3477 36 0,'-57'41'18'0,"29"-25"-15"16,24-19 28-16,4-4-27 15,0-2 0-15,4-1 2 16,-1-2 0-16,8-4-8 16,7-3 0-16,6-3 5 15,1-3 1-15,7 7-3 16,3-1 1-16,-3 6-2 16,3 4 0-16,-3 3-1 15,0-1 1-15,-8 7-1 16,-3 3 1-16,-6 4-3 0,-8-1 0 0,-7 3-3 15,-4 4 0 1,-14-4-8 0,1-2 0-16</inkml:trace>
  <inkml:trace contextRef="#ctx0" brushRef="#br0" timeOffset="3110.7963">9955 3314 36 0,'-10'10'18'0,"6"-4"-17"0,4 0 26 16,-3 4-26-16,-1 2 1 15,1 4-1-15,-1-1 1 16,1 1-3-16,3-3 0 16,0-1-2-16,3-6 1 15,4-2-3-15,4-4 0 32,-1-7-2-32,5-2 1 15,-1-4-1-15,3-2 1 0,1 2 5 16,0 1 0-16,-8 2 3 0,1 1 0 15,-4 6 2-15,0 3 0 16,-4 3 0 0,-6 3 1-16,-4 10-5 15,-4 3 0-15,1 2-4 16,-5 8 0-16,-2 2-2 0,-1 4 0 16,4-4 1-16,0-3 1 0,3-6 4 15,1-3 1-15,3-10 4 16,3-2 0-16,1-7 2 15,-1-4 0-15,4-5-2 16,0-3 1-16,7-1-4 31,0-6 1-31,7 0-6 16,1 4 1-16,2-1-8 16,1 7 1-16</inkml:trace>
  <inkml:trace contextRef="#ctx0" brushRef="#br0" timeOffset="3582.9036">9885 3835 34 0,'-32'34'17'0,"21"-31"-13"0,11-3 27 16,8-6-30-16,2-10 0 0,4-2 0 16,0-4 0-16,4-3-4 15,3-7 1-15,0 1-3 16,1-1 0-16,2 4-6 15,-3-3 1-15,-3 6-1 16,-4 3 0-16,-7 12 9 31,-56-55 2-31,77 171 5 16,-53-68 0-16,-3 9 7 16,7-6 0-16,3-1 1 15,8 1 0-15,-1-6-8 16,8-4 0-16,3-6-2 0,0-6 0 15,3-7-2-15,1-8 0 16,3-11-5-16,0-5 1 16,3-1-4-16,4-6 0 15,1-6-1-15,2-3 1 0,1 3 0 16,-4 3 1-16,0 6 6 16,-3 7 1-16,-4 3 4 15,-7 9 0-15,-4 6 1 16,-6 10 0-16,-5 3-1 15,-2 6 1-15,-1 7-6 16,1-4 0-16,6-3-10 16,4 1 1-16,10-14-3 15,5 1 0-15</inkml:trace>
  <inkml:trace contextRef="#ctx0" brushRef="#br0" timeOffset="3928.4975">10516 3223 38 0,'-31'19'19'0,"-5"28"-17"16,22-41 35-16,-7 7-35 15,-11 6 1-15,8 0 1 0,-1-1 1 16,7-2-6-16,8-3 0 0,10-4 3 15,7-3 0-15,7-6-1 16,7 0 1-16,0 0-3 16,0 3 1-16,4 7 0 15,-4-1 0-15,-3 7 1 16,-1 12 0 0,-2 7-1-16,-5 5 1 15,-3 11 0 1,-3-1 1-16,-8-3-1 0,1-3 0 0,-4-4-7 15,0-5 1-15,-4-7-10 16,0 0 0-16</inkml:trace>
  <inkml:trace contextRef="#ctx0" brushRef="#br0" timeOffset="4169.7333">10379 3913 44 0,'0'0'22'0,"24"-22"-17"0,-13 16 30 0,0-7-32 0,-4-12 1 0,0 0 2 15,0-3 0-15,0 3-8 16,-4 3 1-16,-3 3 4 16,-7 3 1-16,-3 10-3 31,-4 6 1-31,-4 6-4 16,7-2 0-16,4-1-6 15,7 0 1-15,4-6-8 16,10-7 0-16,7-5-1 0,-3-11 0 15</inkml:trace>
  <inkml:trace contextRef="#ctx0" brushRef="#br0" timeOffset="4428.1307">10679 3358 46 0,'17'-9'23'0,"11"12"-26"0,-20-3 46 15,6 3-41-15,0 0 1 16,-4 3 1-16,-3 1 0 15,4 2-5-15,-8 0 0 16,1 4 3-16,-4 3 1 16,0 2-2-16,-4 8 0 15,8 5 0-15,-4 0 0 16,4 4-1-16,-1-4 1 16,1-3-1-16,-4 1 1 15,0-4-1-15,-7 3 1 0,-4 0-2 16,4 0 1-16,-4-3-6 15,1-6 0-15,-4 3-11 16,0 0 1-16</inkml:trace>
  <inkml:trace contextRef="#ctx0" brushRef="#br0" timeOffset="4573.3966">10562 3825 55 0,'21'-53'27'0,"32"-25"-25"0,-32 52 43 0,18-8-45 15,18-7 1-15,13-15-3 16,36-1 0-16,56-27-14 16,-3-10 1-16</inkml:trace>
  <inkml:trace contextRef="#ctx0" brushRef="#br0" timeOffset="9695.7942">19872 2652 30 0,'0'0'15'0,"32"-28"-23"0,-25 22 15 16,-4 3-14-16,-3 3 0 0,-3 6-3 16,-8 10 0-16</inkml:trace>
  <inkml:trace contextRef="#ctx0" brushRef="#br0" timeOffset="9987.0329">19667 2922 20 0,'-56'63'10'0,"-8"6"-10"0,57-57 18 15,0 4-16-15,0 0 0 16,4-7 3-16,-1-3 1 0,4-2-7 31,7-8 1-31,11-8 4 16,10-7 0-16,7-9-2 15,8 3 1-15,-1 0-2 16,4 0 1-16,0 0-2 16,-4 6 1-16,-3 9-1 15,-7 4 0-15,-4 3 0 16,0 3 0-16,-10 3 0 15,-4 3 1-15,-4 7-1 0,-3-1 1 16,-7 10-2-16,-3-6 0 16,-4 3-3-1,-4 3 0-15,-3-7-4 16,-3-2 0-16,-5-4-3 16,5-2 1-16</inkml:trace>
  <inkml:trace contextRef="#ctx0" brushRef="#br0" timeOffset="10456.6543">19823 2903 18 0,'3'-6'9'0,"1"6"-8"0,-4 0 15 0,0 6-15 15,0 7 0-15,0 6 1 16,0 6 1-16,0 12-4 16,-4-5 1-16,1 2 1 15,3 1 1-15,-4-7-2 0,1 0 1 16,-1-9-2-1,-3 0 1-15,0-7-1 16,0-2 1-16,0-7-2 16,3-9 1-16,11-4 0 15,0-5 0-15,4-7 0 16,3 0 0-16,0-3 0 16,4 0 1-16,-4 6 0 15,0 3 0-15,-3 7 0 16,-4-1 0-16,-4 13 0 15,-6 7 0-15,-4 2 0 16,0 7 0-16,-4 3-1 16,-3 6 1-16,-7 0 0 15,-4 4 1-15,0-4 0 16,-3-3 0-16,0-6 2 16,3 3 0-16,4-3 1 0,7-4 0 15,3-2-1-15,8-7 1 16,13-3-1-16,8-6 0 15,7 0-2-15,3-9 0 16,4-4-3-16,3-12 0 16,4-1-4-16,-4 7 0 0,-3 4-3 15,-4 8 0-15</inkml:trace>
  <inkml:trace contextRef="#ctx0" brushRef="#br0" timeOffset="10916.0886">19844 3320 22 0,'-39'22'11'0,"-21"10"-7"15,46-23 17-15,3 1-17 16,1-1 0-16,3-3 1 16,7 0 0-16,3 1-7 15,8-4 1-15,6-6 4 16,1-4 0-16,7-5-2 0,3-4 0 16,4 1-2-16,-1-7 0 15,-2-3-3 1,-5 6 0-16,-2 3 0 15,-8 7 0-15,-7 2-1 16,-7 7 1-16,-7 10 2 16,-7-1 1-16,-8 7 4 15,5 6 0-15,3 0 1 16,0 3 0-16,3-6 0 0,4-4 0 0,3 1-1 31,4-3 0-31,4-7-2 16,6-3 0-16,5-9-1 15,-1-4 1-15,3-2-1 16,1-1 1-16,3 1-1 0,-7 2 0 16,-3 7 0-16,-4 6 0 0,-4 4 0 15,-6 5 1-15,-8 4-1 16,1 6 1 0,-4 6 0-16,3 0 0 15,-3 4-1-15,7-4 0 16,3 0-4-16,4-9 0 15,7-13-7-15,11-3 0 16</inkml:trace>
  <inkml:trace contextRef="#ctx0" brushRef="#br0" timeOffset="11406.8328">19731 2906 22 0,'-4'-12'11'0,"18"-13"2"0,-3 15 11 15,3-2-22 1,4-4 1-16,6 1 0 16,5 2 1-16,6 4-5 15,4-1 0-15,3-2 0 16,11-1 0-16,7 1-9 15,7 5 0-15</inkml:trace>
  <inkml:trace contextRef="#ctx0" brushRef="#br0" timeOffset="11890.6018">20493 3066 23 0,'-32'10'11'0,"0"18"1"15,25-15 10-15,-3 9-20 16,-1 6 0-16,4 3 1 16,0-3 1-16,4-3-5 15,-1 4 0-15,4-7 3 16,7-7 1-16,4-5-6 16,3-7 0-16,7-6-5 15,4-10 0-15,-1 1-2 16,1-1 0-16</inkml:trace>
  <inkml:trace contextRef="#ctx0" brushRef="#br0" timeOffset="12137.0515">20585 3236 30 0,'-11'34'15'0,"15"-18"-14"0,3-16 28 16,0 0-28-16,0-3 1 0,3-3 0 16,4-7 1-16,4-3-4 15,0-3 0-15,-4 1 3 16,-7-1 0-16,-11 3-1 15,-3 4 1-15,-3-1-1 16,-1 4 0-16,-3-1 0 16,3 4 0-16,4 0-3 15,4-1 1-15,3-2-4 16,3-3 0-16,15-1-6 16,0 7 0-16,6 6-1 15,5 0 1-15</inkml:trace>
  <inkml:trace contextRef="#ctx0" brushRef="#br0" timeOffset="12319.7971">20846 3063 29 0,'-11'22'14'0,"18"-12"-11"0,-7-4 30 0,4 3-30 0,-1 1 0 16,1-4 1-16,3-3 1 16,7-3-7-1,-4-6 1-15,1-4 4 16,0-5 1-16,3-7-3 15,7 0 0-15,-3-3-4 0,-1 3 1 16,1 3-6-16,-1 3 1 16,1 1-6-16,-4 12 0 15</inkml:trace>
  <inkml:trace contextRef="#ctx0" brushRef="#br0" timeOffset="12919.0295">21100 3038 24 0,'3'13'12'0,"4"-13"-3"15,-3-3 17-15,-1-7-24 16,4-2 0-16,0-1 1 15,4-6 1-15,0 4-5 16,3-7 0-16,3 3 2 16,1 0 1-16,3 3-2 15,0 1 1-15,-3-1-3 0,-4 7 0 16,-3-1-1-16,-11 10 1 16,-4 0 0-16,-14 3 0 0,-3 7 0 31,-3-1 1-31,-5 7 3 15,1 3 0-15,0 6 2 16,7 0 0-16,3 3 1 16,8 0 0-16,2 4-1 0,5-7 1 15,3 0-2-15,3 0 1 16,5-6-3-16,2-7 1 16,4-2-3-16,0-7 1 15,11-10-5-15,0-5 0 16,3-1-6-1,4-2 1-15,-4-1-4 0,0-6 0 32,7-16 1-17,-6-31 13-15,-36 126-1 16,21-54 0-16,-7 6 7 16,-7 10 1-1,-11 0 4-15,4 9 0 16,-3-6-4-16,-1 0 0 0,4-3 0 0,0-3 0 31,3-10-2-31,4-3 0 0,11-9 0 16,3-10 0-16,4-6-3 15,6-6 0-15,1-6-1 16,0-1 0-16,6 4-1 16,1-1 1-16,3 1-1 15,1 6 0-15,-4 6-4 16,-4 3 1-16,0 4-7 15,4-1 0-15,3 7-5 16,-3 0 0-16</inkml:trace>
  <inkml:trace contextRef="#ctx0" brushRef="#br0" timeOffset="15751.3066">22218 2828 16 0,'-7'-6'8'0,"-18"9"-3"0,18 0 8 15,-7 7-12-15,-7 5 1 16,0 1 2 0,-4 9 0-16,-3 3-4 15,-4 0 1-15,4 4 3 0,0-7 0 0,6-3-1 16,1-10 1-16,11 4-2 16,3-7 1-16,10-2-1 15,8-4 0-15,10-3-1 16,-3-6 1-16,3-10-2 15,3 3 1 1,1 1 0-16,-4-4 0 16,-3 7-1-16,-4 2 1 15,-3 7-1-15,-8 10 0 16,-6 9 0-16,-4 6 0 0,-8 6 0 16,5 0 0-16,-4-2 0 15,3-1 1-15,4-3-1 16,0-6 1-16,3-7 0 15,1-5 0-15,3-7-1 16,3-10 1-16,5-5-3 16,2-11 1-16,1-5-3 15,-1-7 1-15,1-2-2 16,-4 2 0-16,0 0 0 16,-3 4 0-16,-1 9 2 15,-3 6 0-15,0 6 3 16,-3 10 0-16,-1 6 1 15,-3 7 0-15,0 9 1 16,0 12 0-16,0 13 0 16,0-3 0-16,0 3-1 15,0 3 0-15,-4-3-3 16,-3-4 1 0,-11 20-7-1,4-16 0-15</inkml:trace>
  <inkml:trace contextRef="#ctx0" brushRef="#br0" timeOffset="16035.0965">21908 3377 19 0,'17'-19'9'0,"29"-3"-6"0,-35 19 8 0,3 0-12 16,3 0 1 0,1 3 0-16,-4-3 1 0,0 3-1 0,-3 6 1 15,-4 6-1 1,-7 7 0-1,-7 0 1-15,-4 9 0 0,-3 4 2 16,0-1 1 0,-4 0 0-16,1-2 1 0,3-8 1 15,3-2 0-15,4-6-1 16,7-10 0-16,11-9-3 16,3-13 1-16,3-3-3 15,8-6 0-15,7-7-6 16,3 1 1-16,4-10-6 15,14-3 0-15</inkml:trace>
  <inkml:trace contextRef="#ctx0" brushRef="#br0" timeOffset="16235.3835">22352 3010 36 0,'7'-9'18'0,"14"-4"-20"16,-7 0 29-1,8-2-28-15,9-1 1 16,-6-3 0-16,3 0 0 16,-3-2-3-16,3 2 0 15,-3 3-5-15,-4 4 0 16,-3 8-2-16,-4 8 1 16</inkml:trace>
  <inkml:trace contextRef="#ctx0" brushRef="#br0" timeOffset="16519.0687">22486 3160 18 0,'-67'51'9'0,"25"-20"-4"0,35-28 14 16,3 0-18-16,4-3 0 16,7-9 1-16,4-1 1 15,6-5-3-15,8-7 1 16,7 0 1-16,-7-6 0 0,-1 3 0 31,1 3 0-31,0 0-1 16,-4 3 0-16,0 3-2 15,0 4 1-15,-3-1 0 16,-4 7 1-16,-4 3-1 16,1 6 1-16,-7 3-1 15,-4 4 1-15,-4 2-1 16,-3 4 1-16,0 3-5 16,-4-4 1-16,1 1-6 15,3-4 1-15,0-2-1 16,3-7 0-16</inkml:trace>
  <inkml:trace contextRef="#ctx0" brushRef="#br0" timeOffset="17286.0596">22606 2922 20 0,'0'3'10'0,"-4"29"-9"0,4-14 19 16,0 1-18-16,0 3 0 0,0 0 0 15,-3 3 1-15,3-3-4 16,0 0 0-16,0 3 2 0,-4-6 1 15,1 0-2-15,-1-7 0 16,1 4-1-16,-4 0 1 16,0-7-2-16,0 4 1 15,0-7-1-15,3 0 1 16,4-6-1-16,0 0 0 0,7-6 1 16,0-3 0-16,0-4 0 15,0 4 1-15,4-1-1 16,-4 1 1-16,0 3-1 31,0 6 1-31,-7 0-1 16,-3 6 1-16,-1 6 0 15,-7 10 0-15,-6 0 1 0,-8 3 1 16,-3 0 1 0,-4 4 0-16,4-4 1 15,0 0 0-15,10-3 0 16,4-7 1-16,3-2-2 0,8 0 1 15,-1-4-2-15,8-6 0 16,6-6-1-16,8-6 1 16,0-4-1-16,10-3 0 15,-7 1-2-15,0-1 1 16,-3 0-2-16,-1 1 1 0,-2 2-2 16,-5 1 1-16,-3-1 0 15,-3 13 0 1,-4 0 1-16,-4 3 0 15,-3 7 2-15,-3 2 0 16,-5 4 0-16,1 3 1 16,0-1-1-16,4 1 1 0,3 3 0 15,3-3 0-15,1-3-1 16,3-4 0-16,7-2 0 0,0-7 0 16,3-6-1-16,1-1 1 15,-1-2-1-15,1-3 0 16,0-1 0-1,-1-2 1-15,1 2-2 16,-1 4 1-16,-3 0 0 16,-3 6 0-16,-1 3 0 0,-3 3 0 15,-3 4 0-15,-1 5 0 16,1 1 0-16,-1 3 1 16,1-3-1-16,-1-1 0 15,4 4-5-15,0-6 1 16,4-1-7-16,6-6 0 15</inkml:trace>
  <inkml:trace contextRef="#ctx0" brushRef="#br0" timeOffset="17994.3673">23128 2872 22 0,'-3'3'11'0,"-8"22"-6"16,4-12 11-16,-7 6-15 0,-7 9 0 16,-4 9 3-16,-3 1 1 15,0 0-6-15,-1-10 1 16,8 0 2-16,4-6 1 0,9-6-1 16,8-7 0-16,4-6-2 31,7-15 1-31,10-10-1 15,3-6 0-15,5-4 1 16,-1 4 0-16,0 6-1 0,4 3 1 0,-4 13 0 16,0 12 1-16,-7 7 0 15,1 9 0-15,-8 9-1 16,-7 4 1-16,-4 8-1 16,-3-5 1-16,-3 3-1 15,-4 3 0-15,-4-3-4 16,1-4 1-16,-5 1-5 15,5-4 1-15,-1-5-4 16,1-8 0-16,3-14-1 16,3-10 0-16,4-4 4 15,0-2 0-15,7-7 7 16,0 1 0-16,0-1 5 16,-3 3 1-16,-1 1 4 15,1 2 1-15,-4 1-1 16,-4 3 1-16,-3-1-2 15,-3 4 0-15,-4 3-2 16,-11 0 0-16,0 0-3 16,4 0 0-16,0 0-3 15,3-6 1-15,8 0-6 16,10-7 1-16,14-6-7 16,10-3 0-16,5-3-4 15,6-3 0-15</inkml:trace>
  <inkml:trace contextRef="#ctx0" brushRef="#br0" timeOffset="18336.774">23594 2869 27 0,'0'-10'13'0,"10"10"-6"16,-6 4 18-16,-8 2-23 16,1 3 0-16,-4 7 2 0,-4 9 1 15,-3 6-6-15,3 4 1 16,1-4 3-1,-1 1 0-15,4-4 0 16,0 0 0-16,7 0-1 16,0 0 1-16,4-2-1 15,-1 2 1-15,4-3-1 16,0 0 1-16,0 3-1 16,-3-3 1-16,-1 4-2 15,-3-1 1-15,-3 0 0 16,-1 0 0-16,-3 4-2 15,0-4 0-15,-7 6-5 0,-7 1 0 16,-4-1-8-16,4 1 1 16,-3-4-4-16,-1-9 0 15</inkml:trace>
  <inkml:trace contextRef="#ctx0" brushRef="#br0" timeOffset="18487.6022">23269 3468 49 0,'14'-6'24'0,"43"-38"-25"0,-33 31 49 16,15-3-47-16,14 1 0 16,-3-13 0-16,2-4 1 15,1 1-7-15,4-7 1 16,3 1-6-16,14 2 0 0,14 4-6 16,7-4 1-1</inkml:trace>
  <inkml:trace contextRef="#ctx0" brushRef="#br0" timeOffset="20365.8217">19269 3879 25 0,'3'3'12'0,"-3"0"-2"0,0 3 12 15,-3 10-20-15,-8 9 0 16,-10 6 1-16,-7 13 0 16,-8 6-5-16,-9 10 1 15,-1 9 2-15,0-16 1 16,0-3-7-16,4-6 1 0,3-6-6 16,14-10 1-16</inkml:trace>
  <inkml:trace contextRef="#ctx0" brushRef="#br0" timeOffset="20717.4398">18817 4183 28 0,'11'-7'14'0,"21"-5"-15"0,-22 15 20 0,4-3-17 16,4 3 0-16,-1 0 0 0,12 4 0 16,2-4-3-16,1 3 1 15,0 3-2-15,0 4 0 16,-8 3-5-16,-6 2 0 15,-11 4-1-15,-10 4 0 16,-19 2 1 15,37-85 7-31,-83 158 3 16,23-64 0-16,9-5 6 16,8-1 0-16,3-9 1 15,8-3 1-15,6-4-5 16,8-5 0-16,3-4-3 15,3-6 1-15,8-6-4 16,-1-4 0-16,4-2-5 16,4-4 1-16,0 4-5 15,3-4 0-15,0 7-3 16,4-4 1-16</inkml:trace>
  <inkml:trace contextRef="#ctx0" brushRef="#br0" timeOffset="21234.08">18962 4443 27 0,'-21'22'13'0,"-4"22"-10"0,18-32 24 16,-4 4-27-16,-3 3 0 16,0 6 1-16,-4 6 0 0,4-2-2 15,0-4 1 1,4-3-2-16,3-7 0 0,3-5-2 16,1-1 1-16,3-9-3 15,7-6 0-15,3 0 0 0,4-7 0 16,4-3 4-16,0 4 1 15,-1-1 2-15,1 1 0 16,3 2 3-16,4 7 1 16,-1 6 1-16,-2 4 0 15,-1 8-1-15,-4 1 1 0,1 6-2 16,0 3 0-16,-4 0-1 31,-4 3 1-31,-3-6-3 16,0 3 1-16,-7 0 0 15,-3-6 0-15,-4-6-3 16,-7-1 0-16,-4-5-4 16,0-7 0-16,1-13-4 15,3-15 1-15,3-7-2 0,4-9 1 16,4 4 2-16,3 2 0 16,0 7 6-16,7 6 1 15,3 6 5-15,1 6 0 16,-4 10 3-16,0 6 0 15,-11 19 0-15,-6 13 1 16,-1 12-3-16,-3 15 1 16,0-5-3-16,-4 6 0 15,4-7-2-15,4 4 0 16,-1-4-6-16,11-3 0 16,11-15-8-16,-1-4 1 0</inkml:trace>
  <inkml:trace contextRef="#ctx0" brushRef="#br0" timeOffset="21702.4691">19537 4170 36 0,'-28'-6'18'0,"31"-3"-21"15,4 9 27-15,4 0-24 16,10 3 0-16,4 3 0 16,-1 0 0-16,1 4-4 15,-4 2 1-15,-7 4-4 0,0 9 0 16,-14-3-1 0,-10 6 0-16,-11-3 2 0,-8 0 0 15,-6 0 6 1,0 4 1-16,-4-4 6 0,7-3 0 15,8-4 1-15,2-2 0 16,12-6-1-16,6-4 0 0,4-6-4 16,11-6 1-16,7-7-5 15,-1 0 1-15,11-2-5 16,4-4 0-16,-4 6-4 16,-3 7 1-16,-7 3-2 15,-15 6 0-15,-6 7 0 31,20-67 10-31,-59 145-1 16,17-57 0-16,8-9 3 16,3-3 1-16,7-3-3 15,7-4 0-15</inkml:trace>
  <inkml:trace contextRef="#ctx0" brushRef="#br0" timeOffset="22208.5219">19494 4471 19 0,'-7'0'9'0,"0"10"-2"15,7-4 16-15,0 0-18 16,0 4 0-16,4 2 3 16,-1 1 0-16,4-4-11 0,1 1 1 15,2-4 6-15,11 0 1 16,4-6-3-1,7-6 0-15,3-4-6 16,4-2 0-16,-4-7-7 16,0 3 1-16,4-2-2 15,-4-8 1-15</inkml:trace>
  <inkml:trace contextRef="#ctx0" brushRef="#br0" timeOffset="22689.1611">19967 4155 29 0,'-17'12'14'0,"-1"10"-16"0,18-22 29 0,0 0-27 16,0 0 0-16,0 0 0 0,0 0 1 15,0 0-1-15,11-6 0 16,-1 3 0-16,1-1 1 31,3 4-1-31,0 0 1 16,0 4-1-16,-3 5 1 15,-4-3-1-15,-4 10 1 0,-3 6 0 0,-3 3 0 16,-4 3 0-16,-4 0 1 16,-3-2 0-16,-4-4 0 15,4-4-1-15,0-2 0 16,0-3-1-16,7-7 1 0,3-3-1 16,4 0 1-16,4-9-2 15,3-7 1-15,7-2-1 16,-3-4 1-16,-1 0-1 31,1 3 1-31,-1 4-1 16,-3 2 0-16,0 4 0 15,-3 9 1-15,-4 3 0 16,-4 10 0-16,-3 0 0 16,-3-4 0-16,-1 4 0 0,1 3 0 15,-4 0-1-15,-4 3 0 16,4-4-3-16,0 4 1 15,0-3-5-15,3-3 1 16,0-4-3-16,4 1 1 16</inkml:trace>
  <inkml:trace contextRef="#ctx0" brushRef="#br0" timeOffset="23156.1523">19868 4509 22 0,'-7'6'11'0,"-3"7"-9"16,6-7 19-16,1 3-18 15,-1 4 1-15,1 9 1 16,-1 9 1-16,4 4-8 16,-3 2 1-16,-4 1 5 15,3 6 0-15,-7-6-2 16,1-4 1-16,-1-3-2 16,4-6 1-16,0-6-1 15,0 0 1-15,0-6-2 16,0-4 1-16,0 0-1 15,0-2 0-15,0-4-1 16,0-9 1-16,3-10-1 0,1 0 0 16,6-6-1-16,1 0 1 15,6 4-1 1,1 2 1-16,0 3 0 16,-1 7 0-16,1 6 0 15,-4 6 1-15,0 4 0 16,-7 9 1-16,-4-1 1 15,-3 4 0-15,-3-3 3 16,-4 6 0-16,-4 0 1 16,-3 7 0-16,0-1 1 0,-1 0 1 15,1-2-2-15,14-14 0 0,14-2-2 16,11-13 0-16,14-10-6 16,6-12 0-16,12 0-14 15,6-9 0-15,15-7-2 16,3-9 0-16</inkml:trace>
  <inkml:trace contextRef="#ctx0" brushRef="#br0" timeOffset="23870.0463">20151 4631 35 0,'-4'-22'17'0,"11"10"-9"0,0 12 18 16,7-7-26-16,4-2 1 15,7-4 0-15,3-2 1 16,0-7-3-16,0 0 0 16,1-3-3-1,-5-3 1 1,-3-1-3-16,-3 1 0 0,-7 6-3 16,-8 7 1-16,-6 8 1 15,-4 14 0-15,-7 2 4 16,-4 3 1-16,0 7 4 15,4 3 0-15,0 6 2 0,3 4 1 16,4 9 0-16,0 12 1 0,-3 6-2 31,-8 14 0-31,-7-4 0 16,-6-4 1-16,2-2-1 16,5-13 1-16,3-12-1 15,-1-4 1-15,5 1 0 0,-1-16 1 16,4-7-2-16,3-5 0 15,8-7-1-15,3-10 1 16,7-6-2-16,4-2 0 16,13-7-3-16,12-10 1 15,2-3-5-15,8-9 0 16,-4-3-5-16,4-3 0 16,-7 6-5-16,-4 6 0 15</inkml:trace>
  <inkml:trace contextRef="#ctx0" brushRef="#br0" timeOffset="24238.4229">20458 4644 35 0,'-25'31'17'0,"18"13"-14"0,7-41 28 16,3 0-30 0,8 0 1-16,3-12 0 15,4-10 0 1,6-6-3-16,5 0 1 0,2-6-2 0,12-7 0 16,3 4-5-1,-4-10 1-15,-3 3-5 16,-4 0 0-16,-14 10-1 15,-7 12 1-15,-7 6 7 16,-10 13 1-16,-8 16 7 16,-10 3 0-16,-4 12 5 15,4 7 1-15,4 6 2 0,2 6 0 16,5 0-4-16,3 3 0 16,7-2-4-16,7-8 1 15,3-2-2-15,1-6 0 0,3-4-2 16,-3-9 0-1,-4-6-3-15,0-4 0 16,-4-5-3-16,-6-7 0 16,-1-7-1-16,-10 1 0 15,-3-10-1-15,-5-12 1 16,5-10-2-16,-1-12 1 0,8 0-2 16,6 3 0-16</inkml:trace>
  <inkml:trace contextRef="#ctx0" brushRef="#br0" timeOffset="24387.1819">20888 4286 32 0,'21'-3'16'0,"-14"9"-10"0,-7 1 31 0,4 2-36 0,-1 7 0 15,1 3 0-15,3-1 0 16,7-5-4-16,0-4 0 16,7 1-8-16,7-1 0 15</inkml:trace>
  <inkml:trace contextRef="#ctx0" brushRef="#br0" timeOffset="24902.8101">21220 4418 44 0,'-36'-16'22'0,"47"-21"-29"16,-1 21 34-16,5 0-27 0,6 1 1 15,7-4-1-15,4-3 1 16,3 3-3-16,-3 6 0 0,0 10-1 16,-4 3 0-16,-4 13-1 15,-13 6 0 1,-7 9 1-16,-12 0 0 15,-16 4 4-15,-4 5 1 0,-11-2 3 16,0 2 1-16,7-9 1 16,7-2 1-16,8-8 0 15,6-5 0-15,18-4-4 0,7-6 1 16,4-6-3-16,7-6 1 16,3-4-5-16,0-2 1 15,-3-4-3-15,0 0 1 16,-1 7-2-16,1-1 0 15,-7 0-1-15,-4 4 1 16,-4 6 1 0,-10 3 1-16,0 3 1 15,0 3 1-15,-3 7 1 16,-4-4 0-16,3 4-1 16,-3-1 0-16,-3 1-4 15,-1-1 1-15,-3 1-4 0,-7 0 1 0,3-4-3 16,4 0 0-16</inkml:trace>
  <inkml:trace contextRef="#ctx0" brushRef="#br0" timeOffset="25332.0397">21301 4691 18 0,'-7'44'9'0,"-15"22"-7"0,12-45 15 15,-4 11-16-15,0-4 1 16,0 22 0-1,3-3 0-15,4-9-4 0,0-7 0 16,3-3-1-16,1-15 1 31,-1-4-2-31,4-9 1 16,0-12-1-16,0-7 1 16,0-3 1-16,7-3 1 0,4-9 3 15,0 5 0 1,6 4 0-16,1 6 1 0,-4 4 0 15,0 5 0-15,-3 13-1 16,-4 10 0-16,-7 3 0 16,-7 9 1-16,-8 3 2 15,-2 6 0-15,-4 1 2 16,3 9 0-16,0 0 2 16,4-7 0-16,4 1-2 0,3-3 1 0,7-20-3 15,3-5 0-15,15-14-3 16,3-8 0-16,11-13-5 15,7-3 0-15,-1-7-7 32,1 1 0-32,-4-7-5 15,4 0 0-15</inkml:trace>
  <inkml:trace contextRef="#ctx0" brushRef="#br0" timeOffset="25457.5856">21586 4891 21 0,'-21'26'10'0,"11"8"-7"0,10-31 10 0,-4 7-14 16,4-4 1-16,0-3-2 16,4 0 0-16,-1-6-3 15,8-3 1-15</inkml:trace>
  <inkml:trace contextRef="#ctx0" brushRef="#br0" timeOffset="25724.3616">21893 4387 30 0,'0'-4'15'0,"-3"39"-12"0,-1-29 27 16,-3 10-29-16,-3 12 0 15,-1 7 3-15,-7 15 0 16,1 22-3-16,-1 9 0 16,-3 10 3-1,-4 7 1-15,1 11 0 16,-1 1 0-16,0-13 0 15,1-9 0-15,-1-6-2 16,7-20 1-16,1-11-1 16,2-14 0-16,1-9-2 0,0-9 0 15,0-9-8 1,0-14 1-16,0-8-11 16,10-19 1-16</inkml:trace>
  <inkml:trace contextRef="#ctx0" brushRef="#br0" timeOffset="26396.1804">22560 4271 23 0,'-18'47'11'0,"-73"40"-6"0,56-55 11 15,-4 15-14-15,-7 12 0 16,0 4 4-16,7-3 0 16,7-16-6-16,11-7 0 0,7-15 4 15,7-16 1-15,14-21-2 16,4-20 1-16,6 1-3 16,8-4 0-16,7 7-1 15,7 9 0-15,3 12 0 16,4 10 0-16,-7 16-1 15,-1 15 0-15,-9 13 1 16,-8 10 0-16,-7 2 0 16,-4-6 0-16,-6 0 1 15,-4-3 0-15,-7-6 0 0,-4-3 0 16,-6-7-5-16,-4 1 1 16,-1-17-6-16,-9-5 0 15,2-10-3 1,5-7 1-16</inkml:trace>
  <inkml:trace contextRef="#ctx0" brushRef="#br0" timeOffset="26597.7476">22334 5023 26 0,'18'6'13'0,"17"-12"-11"0,-24 3 24 0,3 0-23 15,7-3 0-15,4-7 4 16,-4-6 1-16,-3-9-7 16,-8 3 0-16,-6 3 5 15,-11 3 1-15,-11 7-2 16,-17 12 0-16,-8 3-3 0,8 6 1 31,7-3-8-31,3 4 1 16,11-7-8-16,11-6 0 15,31-10-3-15,4-5 0 16</inkml:trace>
  <inkml:trace contextRef="#ctx0" brushRef="#br0" timeOffset="26890.6873">22846 4499 42 0,'0'7'21'0,"3"2"-26"0,1-6 40 0,-1 0-34 0,1 4 0 15,0-1 2-15,-1 3 0 16,4 4-3-16,-7 12 0 16,-7 13 2-1,4 6 1-15,-5 3-1 16,5 3 0-16,-1 0-1 0,4-12 1 0,0-1-1 15,0-2 0-15,0-4 0 16,0-3 0-16,-3-3 0 31,-1 0 0-31,-3 4-1 16,-3-7 0-16,-8 0-6 16,-3 6 1-16,-7 0-9 15,-1 0 0-15,5-9-1 0,6-13 0 16</inkml:trace>
  <inkml:trace contextRef="#ctx0" brushRef="#br0" timeOffset="27020.8156">22606 5029 40 0,'21'-18'20'0,"22"5"-16"0,-29 13 40 0,7-3-42 15,7-3 0-15,14-10 1 16,8 0 0-16,3-3-8 16,0 4 0-16,-1-1-8 15,1 7 1-15,4-4-2 16,-8-2 0-16</inkml:trace>
  <inkml:trace contextRef="#ctx0" brushRef="#br0" timeOffset="27490.6252">23393 4948 46 0,'-64'-25'23'0,"75"-3"-35"0,-1 12 46 16,15-12-34-16,14-10 1 16,14-9-1-16,-4 0 1 15,1 0-1-15,2 0 0 16,-2 6-2-16,-8 7 1 15,-7 9-4-15,-6 9 0 0,-12 10 0 16,-10 12 0-16,-14 10 0 16,-10 9 0-16,-8 19 4 15,-10 9 1-15,-8 3 5 16,5 1 1-16,2-7 1 0,12-12 1 16,9-10 0-16,5-6 0 15,6-3-2-15,4-7 0 16,7-6-3-16,4-6 1 15,0-6-2-15,3-3 0 16,3-7-1 0,-3 0 0-16,-3-6-6 15,0 4 1-15,-1-1-7 16,1-3 0-16,-1 0-5 0,5 0 0 16</inkml:trace>
  <inkml:trace contextRef="#ctx0" brushRef="#br0" timeOffset="27738.0377">23823 4597 27 0,'-11'6'13'0,"8"44"-2"0,-1-31 19 0,1 15-27 16,-4 20 1-16,-4-4 5 15,-3 3 0-15,4 7-9 16,-5 3 0-16,5 2 8 16,-1 4 0-16,1-12-1 15,-1-7 0 1,1-6-3-16,-5-10 1 15,-2-9-2-15,3-12 0 16,0-7-2-16,-4-12 1 16,4-13-6-16,3-12 1 15,4-7-6-15,14-6 0 0,7-3-6 16,8-3 0-16,13 0-4 16,11-10 0-16</inkml:trace>
  <inkml:trace contextRef="#ctx0" brushRef="#br0" timeOffset="28070.5536">24239 4481 40 0,'-24'34'20'0,"-12"23"-20"16,26-35 36-16,-4 6-36 16,3 9 0-16,-3 4 0 15,0 3 1-15,0 9-4 16,0-6 1-16,0 4-5 0,-1-1 1 15,-2 3-4 1,-1 10 0-16,1-4 0 16,-1-5 0-16,4-14 7 15,3-5 0-15,1-10 8 16,-1-9 0-16,4-13 5 16,3-9 1-16,4-10 0 15,4-9 0-15,14-3-5 16,3-7 1-16,11-6-6 0,6-3 0 15,1-15-8-15,-4-4 0 16,-3-12-6-16,3 0 0 16</inkml:trace>
  <inkml:trace contextRef="#ctx0" brushRef="#br0" timeOffset="28213.6764">24363 4537 44 0,'-4'41'22'0,"8"12"-20"0,-1-31 39 31,1 6-40-31,-1 7 0 15,4 9 0-15,1-3 1 16,-1-4-5-16,3-5 1 0,4-4-6 16,0-6 1-16,8-7-7 0,9 1 0 15</inkml:trace>
  <inkml:trace contextRef="#ctx0" brushRef="#br0" timeOffset="28417.5871">24807 4528 54 0,'-21'9'27'0,"7"10"-30"16,7-13 49-16,-11 7-45 16,-6 12 0-16,-8 9 0 15,-17 13 0-15,-4 10-2 16,-4 6 1-16,1-1 0 16,-1 1 1-16,11 3-7 15,4 0 0-15,7-10-10 16,14-6 1-16,10-12-1 15,4-13 0-15</inkml:trace>
  <inkml:trace contextRef="#ctx0" brushRef="#br0" timeOffset="28557.1731">24405 5067 40 0,'14'-19'20'0,"22"22"-17"0,-29 4 40 15,0 2-41-15,3 7 1 16,8-1-1-16,3 4 1 0,7 3-14 0,8-3 1 15,16 9-3-15,-2-9 0 16</inkml:trace>
  <inkml:trace contextRef="#ctx0" brushRef="#br0" timeOffset="29104.675">25277 4637 33 0,'-43'38'16'0,"-6"19"-7"0,38-48 16 16,-21 35-24-16,8-13 1 15,3 7-1-15,3-10 1 16,7 0-3-16,4-3 1 16,18-3-2-16,-4-6 1 0,21-10-8 15,-7-3 1-15,22-9-3 16,-12 3 1-16</inkml:trace>
  <inkml:trace contextRef="#ctx0" brushRef="#br0" timeOffset="29354.5795">25411 4945 35 0,'3'22'17'0,"4"-10"-16"0,-3-9 32 16,6-3-30-16,-3 0 0 15,11 0 3-15,-4 0 1 16,4-15-8-16,-4 2 1 0,0-6 5 16,-3 4 0-1,-4-4-1-15,-4 3 0 16,-6-3-2-16,-1 4 1 15,-7-1-1-15,1 3 0 0,-8 1-2 16,4 3 0-16,-3 2-6 16,-1 1 1-16,7 9-8 0,4 0 1 15,11 7-5-15,-1-4 1 16</inkml:trace>
  <inkml:trace contextRef="#ctx0" brushRef="#br0" timeOffset="29536.58">25612 4882 31 0,'-32'25'15'0,"18"0"-6"0,14-22 24 0,-4 7-29 16,1-1 1-16,-1-3 3 16,4-2 0-16,0-4-10 31,0 0 0-31,14-16 6 0,-3 3 0 0,14-5-7 16,-4 2 1-16,7-9-8 15,-7 6 0-15,18-9-5 16,-11 6 0-16</inkml:trace>
  <inkml:trace contextRef="#ctx0" brushRef="#br0" timeOffset="29865.1785">25897 4904 39 0,'-3'16'19'0,"6"-7"-17"0,-3-9 34 0,4 0-34 15,-1 0 1-15,8-3 0 16,0 0 0-16,6-13-4 15,1 4 0-15,-4-7 3 16,0 3 0-16,-10-3-2 16,-1 4 1-16,-17 8-1 15,4 1 0-15,-15 15 0 16,7 1 1-16,-10 21 1 16,7-9 0-16,-7 6 1 15,3 1 0-15,7-1 0 0,8 0 0 16,6-6-1-16,4 0 0 15,7 0-1-15,4-6 0 16,-1-7-5-16,4-6 1 16,4-3-7-16,3-6 1 15,4-4-8 1,3 1 1-16,4 0-1 16,-7-7 1-16</inkml:trace>
  <inkml:trace contextRef="#ctx0" brushRef="#br0" timeOffset="30076.5031">26014 5095 37 0,'-28'38'18'0,"17"-4"-17"0,8-21 39 0,-1-4-35 16,0 4 0-16,4-7 5 15,0 0 0-15,0-12-12 16,8 0 1-16,2-7 7 16,4-2 1-16,4-7-4 15,-1-6 1 1,8-1-4-16,0 4 0 15,10-9-7-15,4 5 0 16,0 8-9-16,3 5 0 16,7 3-2-16,-3 1 0 15</inkml:trace>
  <inkml:trace contextRef="#ctx0" brushRef="#br0" timeOffset="30507.7642">26850 4503 28 0,'-39'-13'14'0,"39"16"-6"0,0-3 22 15,11 3-27-15,3 0 0 16,3 1 0-16,5-1 1 16,6-3-6-16,0 3 1 15,7-3-1-15,-3 0 1 16,0 3-8-16,-7 3 1 16,-8 4-4-16,-10 2 1 15</inkml:trace>
  <inkml:trace contextRef="#ctx0" brushRef="#br0" timeOffset="30892.9152">26913 4766 35 0,'-60'25'17'0,"-10"6"-13"0,56-27 33 16,3-1-35-16,4-3 1 0,7 0 0 31,7 0 0-31,11-3-5 16,3-4 1-16,11 1 2 15,0 0 1-15,-1 3-2 16,-3 3 0-16,1 3-1 15,-1 3 1-15,-10 3-1 0,-4 4 1 0,-7 0 0 16,-7 5 0-16,-7 4 0 16,-4 0 1-16,-3-3 0 15,-7-6 0-15,-7-1-1 16,-1-2 0-16,5-1 0 16,-5-6 1-16,8 0-3 0,-3-3 1 31,6 3-1-31,0-3 1 15,4 4-1-15,4-1 0 16,10 3-1-16,7 0 1 16,3 4 0-16,4 2 1 15,4 4 1-15,0 3 0 16,-1-4 0-16,1 1 1 0,-4-3-1 16,-3-4 1-16,-1 4-6 15,-3-7 0-15,0-3-7 16,4 9 1-16</inkml:trace>
  <inkml:trace contextRef="#ctx0" brushRef="#br0" timeOffset="31089.486">26494 4612 39 0,'7'4'19'0,"10"-11"-24"0,-10 10 33 0,4-3-28 15,0 10 1-15,3-1-10 16,-4 4 1-16,1 2 2 16,-1 14 0-16</inkml:trace>
  <inkml:trace contextRef="#ctx0" brushRef="#br0" timeOffset="31517.9465">26448 5061 35 0,'-18'9'17'0,"18"-15"-18"0,0 6 27 16,4-13-26-16,6 4 0 16,8 0-1-16,0-1 1 0,3 1 0 15,0 2 0-15,4 4 0 16,-4 3 0-16,-4 7 0 16,-3 2 0-16,-6 4 0 15,-5 5 0-15,-6 1 0 16,-5-3 0-16,1 0 0 15,-3-4 1-15,-1 4-1 16,1-7 1-16,-1-3-1 16,0 4 1-16,4-4 0 15,0-3 0-15,-3 4-1 16,3 5 0-16,0-6 0 16,0 4 0-16,-4 5 1 0,0 4 1 15,4-3 2-15,0 9 0 16,-3-3 1-16,6-3 0 15,1 3 0-15,3 3 0 16,3-3-1-16,4-3 0 16,7-4-2-16,4-2 0 15,7-4-1-15,3-9 0 16,11-6-5-16,17-7 1 16,15-9-10-16,-4-6 0 15,10 0-3-15,-10 0 0 0</inkml:trace>
  <inkml:trace contextRef="#ctx0" brushRef="#br0" timeOffset="31752.3994">27570 4628 37 0,'-7'3'18'0,"-4"25"-19"16,7-15 32-16,1 9-31 16,-4 12 0-16,-4 7 0 15,1 6 0-15,-1-6-2 16,1 0 0-16,2-1-6 0,5 1 1 16,3 0-4-16,7 0 1 15</inkml:trace>
  <inkml:trace contextRef="#ctx0" brushRef="#br0" timeOffset="31924.5343">27506 4935 37 0,'-7'-12'18'0,"35"-23"-21"0,-17 26 35 16,3-4-31-16,4 1 0 15,-1-4 0-15,4 4 0 16,-3-4-6-16,0 7 0 15,-4-1-5-15,-4 7 0 0</inkml:trace>
  <inkml:trace contextRef="#ctx0" brushRef="#br0" timeOffset="32092.2518">27291 5042 40 0,'-57'41'20'0,"43"-10"-18"0,11-25 32 0,-1 1-31 16,4 2 0-16,4-3 0 0,3-3 1 15,11-3-6-15,6 0 1 16,11-3-1-16,8-6 0 16,3-4-9-16,3-5 1 15,8 2-4-15,-5 0 1 16</inkml:trace>
  <inkml:trace contextRef="#ctx0" brushRef="#br0" timeOffset="32391.5063">27965 4876 39 0,'-11'12'19'0,"29"-37"-22"0,-8 19 36 16,1-3-33-16,0-4 1 0,3 0-1 15,-4 1 1-15,1-1-3 16,-4 4 0-16,-7-4-3 16,0 1 1-16,-11 2-2 15,1 4 1-15,-19 9 0 16,-13 7 1-16,7 5 5 15,3 1 0-15,4 6 6 16,3-3 0-16,8 0 2 16,6 0 0-16,4-4 0 0,3-2 0 31,4 2-4-31,7-8 1 16,8 2-4-16,6-3 0 0,3 1-8 15,5-4 0-15,-1 0-10 16,4 6 1-16</inkml:trace>
  <inkml:trace contextRef="#ctx0" brushRef="#br0" timeOffset="32591.6619">27647 5152 40 0,'-24'-19'20'0,"45"-9"-17"16,-11 21 26-16,4-2-28 0,4 0 1 15,3 2 0-15,4 1 0 16,7 3-6-16,3 0 1 16,4 3-7-16,-4 3 1 0,4 3-4 15,-15 4 1-15</inkml:trace>
  <inkml:trace contextRef="#ctx0" brushRef="#br0" timeOffset="32808.4338">27467 5437 49 0,'-88'19'24'0,"81"-10"-23"0,7-9 49 15,7-9-45-15,11-1 0 16,10-2-2-16,7-7 1 0,8 0-6 16,9-9 1-16,12-10 1 15,10 7 1-15,7-3-8 16,-7 5 0-16,0 1-7 0,4 3 0 15,0 3-4-15,10 0 1 16</inkml:trace>
  <inkml:trace contextRef="#ctx0" brushRef="#br0" timeOffset="33155.5132">28575 4691 47 0,'-85'37'23'0,"29"-2"-33"0,52-26 44 15,1 1-30-15,-1-1 0 16,8-6 0-16,3 4 1 16,11-4-7-16,10-6 0 0,0-7 5 15,4-2 0-15,-1-7-3 16,1-9 1-16,-7 2 0 31,-4-2 0-31,-7 3-1 0,-7 0 1 16,-14 3-1-16,4 3 1 15,-8 7 0-15,-7 5 0 16,-10 7-1-16,7 4 0 16,-7-1-4-16,17 3 0 15,1 0-6-15,6 4 0 16,8 2-5-16,13 4 0 15</inkml:trace>
  <inkml:trace contextRef="#ctx0" brushRef="#br0" timeOffset="33338.0221">28833 4728 31 0,'0'4'15'0,"10"-20"-3"16,-6 6 23-16,-1-2-29 16,1-7 0-16,3 0 2 15,0 0 1-15,0-2-12 0,0-5 0 16,4 1 8-16,3 0 0 0,-4 3-5 15,-3 0 0-15,-7 10-5 16,0 2 0-16,-7 10-5 16,0 7 0-16,-10 8-6 15,2 10 0-15</inkml:trace>
  <inkml:trace contextRef="#ctx0" brushRef="#br0" timeOffset="33893.1444">28508 5007 33 0,'-14'7'16'0,"14"5"-9"16,0-12 25-16,0 0-31 15,7-3 0-15,4-3 2 16,3 0 0-16,3-7-4 16,11-6 1-16,1-6 2 15,2 0 0-15,1 0-1 16,7 0 0-16,-4 3-2 15,-3 3 0-15,-4 7-1 0,-7 8 1 16,-6 4-1-16,-5 7 0 16,-10 2 0-16,-3 4 1 15,-4 6 0-15,-8 2 1 16,-2 1-2 0,-4-3 1-16,-1 0-1 15,-2 0 0-15,3 0-2 16,-1-4 1-16,5 1-2 15,3-7 0-15,3-2-2 16,4-7 1-16,7-3-3 16,0-4 1-16,4 1 1 0,-1-10 0 15,4 1 4 1,74-36 3 0,-158 92 2-16,77-47 1 15,0 6 3-15,0 0 0 16,0 3 1-16,0 0 1 0,0 0-5 15,0 1 0-15,0-4 0 16,3 3 0-16,-3 0-1 16,7-3 0-16,0 3-1 15,0-3 1 1,4 0-3-16,0 0 1 16,3 0-4-16,0-3 0 15,0-3-5-15,-4-1 1 16,-2 1-1-16,-8 0 1 0</inkml:trace>
  <inkml:trace contextRef="#ctx0" brushRef="#br0" timeOffset="34084.9262">28691 4992 25 0,'-21'6'12'0,"0"13"-13"15,18-13 27-15,-1 7-24 0,1 2 0 0,-5 7 0 16,1 0 1-16,-3 10-4 16,-4 5 0-16,0 1 2 31,-4 3 0-31,-7 3-2 15,8-4 0-15,-5 7-3 0,-2-9 1 0,-8-4-5 16,7-5 1-16,4-7-2 16,0-4 1-16</inkml:trace>
  <inkml:trace contextRef="#ctx0" brushRef="#br0" timeOffset="34227.2067">28293 5450 29 0,'7'-66'14'0,"28"6"-11"0,-14 48 30 16,8-10-29-16,16 0 0 31,33-6 2-31,-11 2 1 16,-3 1-11-16,-5 0 1 0,1 3-1 15,4 0 0-15,-4 4-8 16,7 2 1-16</inkml:trace>
  <inkml:trace contextRef="#ctx0" brushRef="#br0" timeOffset="34444.771">29295 4612 44 0,'-14'-15'22'0,"35"-14"-21"0,-11 20 38 0,4 0-37 16,1-1 0-16,2 1 0 15,1-1 0-15,3 4-3 16,4 3 0-16,-1 3-3 15,5 3 1-15,-5 0-7 16,-3 4 1-16,-6 2-5 16,-5 7 0-16</inkml:trace>
  <inkml:trace contextRef="#ctx0" brushRef="#br0" timeOffset="34712.5809">29270 4819 24 0,'-67'44'12'0,"14"-12"1"0,39-26 16 0,-4 3-25 16,1-9 1-16,3 3 3 15,3 4 1-15,7-7-11 16,11-7 0-16,8-2 6 16,2-7 1-16,11-2-3 15,4-4 0-15,7-7-2 16,3 4 0 0,1 3 0-16,3 3 0 15,3 7 0-15,-3-4 0 16,0 7 0-16,-8 3 0 0,1 6-3 15,-3 3 1-15,-12 6-5 16,1 4 1-16,-11 2-6 0,-3 10 0 16,-11-3-2-16,-11 7 0 15</inkml:trace>
  <inkml:trace contextRef="#ctx0" brushRef="#br0" timeOffset="35228.1756">29326 4932 30 0,'4'6'15'0,"7"-6"-14"15,-4 0 29-15,-4-6-30 16,4 9 0-16,0-3 1 16,4 0 0-16,-1 0-1 15,1 10 0-15,0-4 0 0,-4 3 1 16,-4 1 0-16,-3 2 0 15,-7 4-1-15,-3 0 1 16,-5 3 0-16,-2-4 0 16,-1 4 0-16,4-6 1 15,3-4 0-15,4 0 0 0,0 1 0 16,4-4 1-16,-1 4 0 16,4 2 0-16,0 7-1 15,0-3 0-15,0 2 0 16,0 1 0-16,0 0-1 15,0 3 0-15,0-3-1 0,-3 0 0 16,3-1-4-16,-4-2 1 16,-3 0-5-16,-3 3 0 15,-5-4-4-15,1-5 0 16,-7-4 1-16,4-3 1 0,-8-9 6 16,-3-7 0-16,14 1 8 31,3-7 0-31,4 3 7 15,7 4 0-15,7-1 0 16,7 1 1-16,7-4-3 16,18-6 0-16,7 0-4 0,14 0 0 0,10 0-12 15,19 0 0-15,6 3-8 16,25 4 1-16</inkml:trace>
  <inkml:trace contextRef="#ctx0" brushRef="#br0" timeOffset="40455.6245">28099 4258 29 0,'-7'6'14'0,"10"13"-3"0,-3-6 14 15,0 5-21-15,0 4 0 16,-3 7 5-16,3 5 0 16,0 4-10-16,3-1 1 15,1-2 8-15,3-4 0 0,0-3 0 16,3-12 0-16,8-10-2 16,3-9 0-16,7-12-1 15,4-10 0 1,11-7-2-16,2-9 1 15,-6-15-5-15,-3-4 0 16,-12-5-8-16,-10 8 0 0,-7 10-11 16,-10 9 1-16,3 16-2 15,-4 4 0-15</inkml:trace>
  <inkml:trace contextRef="#ctx0" brushRef="#br0" timeOffset="41473.9712">27675 2900 20 0,'-7'-19'10'0,"0"16"-9"16,4 3 13-16,-4 7-11 15,-7 2 0-15,0 7 3 16,-8 12 1-16,1 13-8 16,-11-7 1-16,1 4 4 0,2-1 1 0,8 4-2 15,4-3 1-15,10 3-2 16,3-1 1-16,4 4-1 16,7-6 0-16,7 3 1 31,-3 2 0-31,-4 5 0 15,-4-1 0-15,1 0-1 0,-8 3 1 16,-3-9-1-16,-3-1 0 16,-8-5-3-16,8-4 0 15,-5-9-7 1,1-3 0-16,7-10-6 0,4-2 1 0</inkml:trace>
  <inkml:trace contextRef="#ctx0" brushRef="#br0" timeOffset="41815.1415">27503 3396 33 0,'14'-29'16'0,"35"-2"-13"16,-31 19 23-16,3-4-25 15,7-3 1-15,0 3 0 16,1 4 1-16,-1 2-4 16,4 10 1-16,-4 10 2 0,-11 6 1 15,-13-4-2-15,-8 4 1 16,-6 6-1-16,-11 3 0 15,-8 0 1-15,-2 3 1 16,-5 3 0-16,5 1 1 16,6-7 0-16,7-6 0 15,4 0 1-15,4-7 0 16,6-6-2 0,4-6 1-16,7-6-3 0,7-6 1 15,7-1-3-15,8-3 0 16,2-6-7-16,15-3 1 15,7 0-9 1,7 0 1-16,-3-3-2 0,-5 0 0 16</inkml:trace>
  <inkml:trace contextRef="#ctx0" brushRef="#br0" timeOffset="42339.8381">28173 3023 39 0,'-18'28'19'0,"-10"6"-21"0,21-24 37 0,-4 5-34 16,-3 1 0-16,-3 6 1 16,2 6 0-16,5 0-2 15,-1-3 1-15,1 4 1 16,3 2 0-16,0 0 0 16,0 1 1-16,0 2-1 15,-1 1 0-15,1-1-1 16,-3-6 1-16,-4 1-1 15,-7-1 0-15,6 0-4 16,1-9 0-16,4-6-4 16,3-4 0-16,3-6-4 15,4-6 1-15,4-10-2 16,3-5 1-16,0-8 5 16,10 8 1-16,8-4 6 15,3-3 1-15,-3 0 4 16,3-1 0-16,8 4 1 15,-1 1 0-15,4-5-4 16,-4 1 1-16,-3 7-7 0,-8 2 0 16,-2 0-3-16,-8 7 1 0,-4 3-1 15,-6 9 1-15,-8 6 1 16,-3 4 0-16,-7 5 6 16,0 4 1-16,-4 3 3 15,-3-3 0-15,7 3 0 16,-4 7 1-16,8-7-1 15,-1 0 0-15,4-3-6 16,0-3 1-16,4-7-9 16,3 1 1-16,7 6-4 15,3-13 0-15</inkml:trace>
  <inkml:trace contextRef="#ctx0" brushRef="#br0" timeOffset="42586.8592">28508 3088 48 0,'4'-12'24'0,"24"-16"-28"15,-18 15 49-15,4 1-45 16,4-1 1-16,0 4 0 15,6-4 0-15,5 7-1 16,2-1 0-16,5 4-5 16,-1-6 0-16,-3 12-9 15,3 6 1-15,4 4-1 0,-18 0 0 0</inkml:trace>
  <inkml:trace contextRef="#ctx0" brushRef="#br0" timeOffset="43194.1336">28639 2963 25 0,'-8'-35'12'0,"8"42"-11"0,0-1 20 16,-3 7-17-16,-1 21 0 31,-17 7 1-31,-7 12 0 0,-14 4-7 16,-4 5 0-16,-7 1 4 15,14 0 1-15,0 3-7 16,8-7 0-16,6-12-6 16,11-3 1-16</inkml:trace>
  <inkml:trace contextRef="#ctx0" brushRef="#br0" timeOffset="43570.4838">28575 3399 29 0,'-32'3'14'0,"18"31"-15"0,7-27 20 0,-7 12-15 16,-4 2 1-16,-6 8 2 16,-8 5 0-16,4 4-9 15,3-1 0-15,4-2 6 16,3-7 0-16,1-6-3 16,9-6 1-16,5-10-2 31,3-6 1-31,7-19-2 0,18-15 1 15,10-10 0-15,11-3 0 16,0-3-1-16,-4 6 1 16,-3 9 0-16,-4 7 1 15,-3 6 1-15,-4 6 0 16,-3 7 0-16,-8 9 1 16,-2 9 0-16,-8 10 0 15,0 9-1-15,-14 10 0 16,0 9-1-16,-8 10 0 15,-2-4-4-15,-4 0 0 16,-4-6-6-16,0-3 1 0,8-6-6 16,-1-1 0-16</inkml:trace>
  <inkml:trace contextRef="#ctx0" brushRef="#br0" timeOffset="43843.923">28515 3766 24 0,'11'-50'12'0,"27"28"-9"15,-23 15 14-15,-5 1-16 0,4 0 1 0,0 6-1 16,0 0 1-16,-3 3-3 16,-4 3 1-16,-3 7 2 31,-4 2 0-31,-4 4-1 16,-3 3 1-16,-7 3 1 15,0-6 1-15,0-3 0 16,0-1 1-16,3-2 0 0,7-4 0 15,4-5-1-15,8-1 1 16,2-6-5-16,4-13 1 16,14-3-10-16,4-6 1 15,3 3-6-15,-3 0 1 16</inkml:trace>
  <inkml:trace contextRef="#ctx0" brushRef="#br0" timeOffset="44564.37">29559 2988 24 0,'-10'-31'12'0,"-1"21"-8"0,8 13 15 16,-8 7-16-16,-7 2 1 15,-6 10 0-15,-12 3 0 16,-2 7-5 0,-1 2 0-16,-4 7 4 0,5-3 1 0,-1-4-2 15,7-3 0-15,7-5 0 16,4-4 1-1,11-7-1-15,3-5 0 16,7-4 0-16,3-3 1 16,8 0-2-16,3-3 1 0,7-12-3 15,7 2 1-15,4 1-4 16,0-1 0-16,-4 1-2 16,-10 9 0-1,3 9-1-15,-14 1 1 0,-7 2 2 16,-11 4 0-16,-6 3 6 0,-5 3 0 15,-2 0 4-15,-1-3 0 16,7-4 1-16,4-2 1 0,4-4-1 16,3-3 1-16,3-2-4 15,4-4 0-15,11-10-4 16,3-6 1-16,3-2-5 16,5 2 0-16,2-9-5 31,-3-3 1-31,1-1-4 15,-5 1 0-15,-3 3 0 16,-3 9 1-16,-4 1 6 16,-3 9 1-16,-4 6 7 15,-4 3 1-15,-3 9 4 0,-4 7 0 16,-3 3 1-16,0 6 0 16,-7 7-3-16,3-1 0 15,1 13-4-15,-8 7 1 0,11 2-4 16,-4 0 0-16,1-9-5 15,6 0 0-15,0-3-6 16,4-6 1-16</inkml:trace>
  <inkml:trace contextRef="#ctx0" brushRef="#br0" timeOffset="44723.2771">29161 3700 31 0,'-4'-47'15'0,"18"3"-12"0,0 28 25 0,0 4-26 0,4-7 0 15,3 6 0-15,4 4 0 16,3 3-4-16,0 3 0 16,-6 3-3-1,2 12 0-15,-10 7-6 16,-3 15 1-16</inkml:trace>
  <inkml:trace contextRef="#ctx0" brushRef="#br0" timeOffset="44895.9382">29125 3926 47 0,'-38'3'23'0,"34"-3"-22"0,11-3 45 16,0-4-46-16,7 1 1 15,4-3-1-15,3-4 1 16,11-6-2 0,3-9 0-16,4 3-5 15,7-3 0-15,14-4-9 0,3 7 1 16</inkml:trace>
  <inkml:trace contextRef="#ctx0" brushRef="#br0" timeOffset="45107.3914">29877 3179 46 0,'28'-28'23'0,"14"-16"-30"0,-13 32 36 15,-1 2-29-15,4-5 0 16,-1 2-4-16,8 4 1 16,0 2-3-16,-7 4 0 15,-1 13-6-15,-2-1 1 16</inkml:trace>
  <inkml:trace contextRef="#ctx0" brushRef="#br0" timeOffset="45412.1036">29739 3556 43 0,'-14'3'21'0,"7"-19"-19"0,7 4 40 0,0-1-41 16,0-3 1-16,11-3 1 16,-1-2 0-16,11-5-4 15,8 4 1-15,9 1 1 16,12 5 1-16,-1 3-1 15,4 7 0 1,-7 6-1-16,-4 6 0 16,-3 4 0-16,-4 2 0 15,-10 4 1-15,-7 3 0 16,-8 3-2-16,-3 3 1 0,-10-3-5 16,-8 0 1-16,1-3-5 15,-8-4 1-15,-3-5-7 16,-11-4 0-16,11 0 0 15,-7-12 0-15</inkml:trace>
  <inkml:trace contextRef="#ctx0" brushRef="#br0" timeOffset="45574.5872">29976 3295 27 0,'-4'-9'13'0,"4"15"-10"0,0 0 26 16,-4 4-26-16,-10 2 0 15,-3 10 0-15,3 3 1 16,-4 1-6-16,0-1 1 0,11 3 2 15,0-3 0-15,4-3-6 16,3-3 0-16,3-10-6 16,4-6 1-16</inkml:trace>
  <inkml:trace contextRef="#ctx0" brushRef="#br0" timeOffset="45707.8254">30117 3346 23 0,'-11'3'11'0,"-3"19"-12"0,0-13 14 16,0 4-14-16,-4 2 1 0,-3 10-8 16,0 0 0-16,-4 4 6 15,-7 8 1-15</inkml:trace>
  <inkml:trace contextRef="#ctx0" brushRef="#br0" timeOffset="45882.0822">29693 3778 25 0,'-3'-6'12'0,"13"-16"-8"15,-3 16 25-15,4-4-26 16,0-5 0-16,10-1 1 16,3 0 0-16,5 1-6 15,-5-4 1-15,12 3 2 16,-5 4 0-16,8-4-7 16,4 10 0-16,-12 12-5 15,1 3 1-15</inkml:trace>
  <inkml:trace contextRef="#ctx0" brushRef="#br0" timeOffset="46064.277">29714 3904 47 0,'-21'0'23'0,"46"-10"-26"0,-14 4 46 15,6-3-44 1,1-1 1-16,7-5-1 0,3-1 1 15,4 0-6-15,3 0 0 16,11-2-7-16,0 5 0 16</inkml:trace>
  <inkml:trace contextRef="#ctx0" brushRef="#br0" timeOffset="46271.2908">29817 3869 37 0,'-53'16'18'0,"25"6"-11"0,21-13 25 0,3 7-26 16,-3 0 1-16,7 2 0 16,0 1 1-16,0 6-11 15,11 0 0-15,-1 0 6 16,4-6 1-16,4-6-8 0,0-10 1 16,10-3-8-16,0-6 1 15,-3-7-6-15,3 4 1 16</inkml:trace>
  <inkml:trace contextRef="#ctx0" brushRef="#br0" timeOffset="46426.2771">30106 3847 42 0,'-11'0'21'0,"1"25"-13"16,3-22 36-16,-14 7-41 16,3 6 0-16,-14 9 0 15,1 9 1-15,-12 7-6 0,-3 6 1 16,-3 0-3-16,0 3 0 15,-1 3-11-15,4 1 0 16,8-7-1-16,-19-3 0 0</inkml:trace>
  <inkml:trace contextRef="#ctx0" brushRef="#br0" timeOffset="50273.9197">14252 627 27 0,'-21'0'13'0,"-21"15"-10"0,24-15 13 0,-10 10-14 16,0-1 0-16,-4 4 1 0,0-1 1 15,4 1-5-15,3-4 0 16,8 7 2-16,2-7 1 16,8 7-2-16,4 6 1 15,3 3 0-15,3 3 0 16,4 10 0-16,1 9 1 15,-1-6 0 1,0 3 0-16,-4 3 0 16,1 0 0-16,-4 0 0 15,0-13 0-15,-4 10-1 0,1-3 0 0,-4 0-4 16,0-13 1-16,-4 0-3 16,0-3 0-16,-3-12-1 15,0-1 0-15,-3-12 0 31,-1-6 1-31,4-7 5 16,3-2 1-16,4-4 4 16,7-3 0-16,7 0 1 15,7-6 1-15,7-3 0 16,8 2 0-16,-1-15-3 0,14 0 0 0,8-6-5 16,-1 3 0-16,4 0-9 15,-7 10 1-15,0-1-4 16,-4 16 1-16</inkml:trace>
  <inkml:trace contextRef="#ctx0" brushRef="#br0" timeOffset="50774.3056">14319 1119 31 0,'-39'25'15'0,"1"19"-11"0,31-38 26 15,0 1-27-15,3-4 1 16,4-6 3-16,4-7 0 15,3-2-9-15,10-10 0 16,1 6 5-16,3 0 1 16,4-2-6-16,-1-1 1 15,1 3-6-15,3 10 1 16,-3 3-3-16,3 6 0 16,-7 3 0-1,-3-3 1-15,-4 3 4 16,-3 1 1-16,-1-4 7 15,-3 3 0-15,0-3 3 16,1-3 0-16,-1 0 1 16,0-3 1-16,0-6-3 15,0-4 0-15,-4 1-3 16,-3-7 0-16,0 3-2 16,-7 10 1-16,-3 9-2 15,-8 6 1-15,-3 1-1 16,-4 9 1-16,-3-1 0 0,3 8 1 0,1 5 0 15,6-9 0-15,4 9 0 16,3 1 0-16,4-10 0 16,7-4 1-16,4-2-2 15,3-7 0-15,7 1-1 16,3-4 1-16,8-12-6 16,0-4 0-16,3 1-7 15,11-4 1-15,3 1-5 16,8-7 0-16</inkml:trace>
  <inkml:trace contextRef="#ctx0" brushRef="#br0" timeOffset="51156.2413">14855 1072 39 0,'-31'28'19'0,"-19"-3"-20"0,36-15 34 0,0 2-30 15,4 4 1-15,-1 0 0 16,0-4 1-16,8-2-7 15,3-4 1-15,3-3 4 16,4-9 0-16,4-4-2 0,3-2 0 16,0-7-1-1,4 3 1-15,0 7-2 16,-4-4 1-16,-4 7 0 16,-3 12 0-16,-10 4 0 15,-4 9 0-15,-4 9 1 0,-3 3 1 16,0 10 1-16,3 0 1 15,4-1 0-15,7 1 0 0,4 3 1 16,3-9 0-16,3-4-2 16,5-6 1-16,-1-6-2 15,0-13 0-15,3-6-4 16,1-9 1-16,0-10-7 16,-1-6 1-16,1-22-9 15,3 6 1-15,0-3-4 0,0 3 0 16</inkml:trace>
  <inkml:trace contextRef="#ctx0" brushRef="#br0" timeOffset="51513.165">14997 1107 38 0,'-22'0'19'0,"15"12"-19"0,7-6 34 16,0 4-30-1,0 2 0-15,0 4 3 16,0 3 1-16,0-7-10 0,4 1 1 0,3 3 6 15,0-13 0-15,4 3-2 16,3-3 1-16,3-6-3 16,1-6 1-16,0-4-1 15,3-3 0-15,3-6-1 32,1 7 1-32,-4-1-1 15,-3 3 0-15,-7 4 0 16,-4 6 1-16,-7 3-1 15,-4 0 0-15,-3 9 0 16,0 1 0-16,3 2-1 16,1 4 1-16,3 3 0 0,0-4 0 15,0-2-1-15,0 0 1 16,3-4-5-16,5-6 0 16,-1 7-6-16,3-4 0 15,1-6-6-15,6 3 1 16</inkml:trace>
  <inkml:trace contextRef="#ctx0" brushRef="#br0" timeOffset="51844.8605">15413 1144 46 0,'0'-3'23'0,"14"-10"-26"15,-10 10 41-15,3-6-38 16,3 0 1-16,1 2 0 0,-1-2 0 15,-3-7-2 1,0 4 1-16,-7 2 1 16,0 4 0-16,-7 6 0 15,-3 6 0-15,-1 4 1 16,-6 5 1-16,-12 7 1 0,5 3 0 16,-1-3 0-16,11 0 1 0,3 6-1 15,4-2 1-15,4-8-3 16,6-8 0-16,1 2-3 15,6-9 1-15,4-6-8 16,1 0 0-16,2-6-7 16,4-1 0-16,4-5-4 15,3 2 1-15</inkml:trace>
  <inkml:trace contextRef="#ctx0" brushRef="#br0" timeOffset="52087.5859">15529 1232 46 0,'-17'19'23'0,"3"-13"-22"0,14-6 44 0,0-6-43 16,3 0 0 0,4-7 1-16,4-3 0 0,3 1-4 15,3 2 0-15,1-6 2 16,3 0 1-16,0 7-2 0,8 2 1 16,-5 7 0-16,1 3 0 15,-4 0 0-15,-3 10 0 16,-8 2 0-16,-6 4 1 15,-8 3-1-15,-3-4 0 0,0 11-6 16,0-8 0 0,0-5-9-16,0-4 1 0,18-6-4 15,-1-6 0-15</inkml:trace>
  <inkml:trace contextRef="#ctx0" brushRef="#br0" timeOffset="52226.3535">15868 1107 38 0,'-7'-10'19'0,"32"-34"-15"0,-15 32 33 16,4-1-37-16,4-6 0 16,0 1-7-16,3-14 1 0,0 10-1 15,0-6 1-15,4 6-6 16,-4 3 0-16</inkml:trace>
  <inkml:trace contextRef="#ctx0" brushRef="#br0" timeOffset="52441.0767">15998 843 59 0,'-7'31'29'0,"-3"45"-30"0,6-48 63 0,-10 3-57 15,-3 13 1-15,-8 0 1 16,7 9 1-16,8 4-11 16,13-10 0-16,11-6 6 15,7-22 1-15,4-10-5 16,7-25 0-16,7 4-7 15,3-13 0-15,11-4-11 16,14-5 1-16,21-13-5 16,-7-13 1-16</inkml:trace>
  <inkml:trace contextRef="#ctx0" brushRef="#br0" timeOffset="52993.5674">16817 1075 23 0,'-42'-28'11'0,"42"6"-3"0,3 28 12 16,-3 7-18-16,0-1 1 16,-3 13 0-16,-4 10 1 15,-4-7-6 1,0 16 1-16,1 0-2 0,3-6 0 16,3-4-6-16,8-12 0 15</inkml:trace>
  <inkml:trace contextRef="#ctx0" brushRef="#br0" timeOffset="53158.1462">16863 903 36 0,'-18'-82'18'0,"25"19"-22"0,0 48 32 15,4 2-28-15,3 7 0 16,-3 0-2-16,3 3 1 16,0 6-4-16,0 9 1 15,-4 1-6-15,12 6 1 16</inkml:trace>
  <inkml:trace contextRef="#ctx0" brushRef="#br0" timeOffset="53302.3508">17057 969 35 0,'3'9'17'0,"1"-6"-18"16,-1 0 31-16,4-6-29 16,4-3 0-16,3 0 0 0,4-4 0 15,3-2-2-15,4-7 1 16,-1 0-5-16,5-3 1 15,-5-3-7-15,-3-3 1 16</inkml:trace>
  <inkml:trace contextRef="#ctx0" brushRef="#br0" timeOffset="53468.5965">17300 611 29 0,'-14'-3'14'0,"0"28"-6"0,10-16 19 15,1 4-25-15,-4 15 1 16,-4 13 0-16,-3 6 0 0,0 16-4 15,-4-1 0-15,1 1 2 16,3 0 1-16,3-7-7 16,4 4 0-16,7 6-6 15,11-19 0-15</inkml:trace>
  <inkml:trace contextRef="#ctx0" brushRef="#br0" timeOffset="53744.1679">17484 1091 43 0,'0'-19'21'0,"21"-31"-26"16,-14 37 37-16,3-5-31 15,1-1 0-15,-4 3 2 16,0 7 1-16,-10-1-5 16,-8 29 1-16,-10 6 2 15,-7 6 0-15,-1 13 1 16,-2-3 1-16,6 6-2 0,7 3 1 15,8-3 0-15,6-3 1 16,11-9-1-16,0-7 0 16,7-6-1-16,4-13 0 15,7-9-6 1,3-9 0-16,0-13-8 0,4-3 0 0,0 0-4 16,3-7 0-16</inkml:trace>
  <inkml:trace contextRef="#ctx0" brushRef="#br0" timeOffset="54125.0717">17639 1191 46 0,'-18'19'23'0,"15"-16"-26"0,3-3 42 0,7-9-39 16,0-4 1-16,7 1 0 16,4-7 1-16,6 6-3 15,1 1 0-15,0 2 1 16,-4 4 1-16,-4 12-1 15,-6 4 1-15,-7 2-1 16,-8 10 1-16,1-3 1 16,-1-6 1-16,0-4-1 15,4-3 1-15,4 1 0 0,3-7 0 16,4-7-1-16,6-2 1 16,1-4-3-16,7 1 1 0,6-1-1 15,-2 1 1 1,2 5-1-16,-2 1 0 0,-1 3 0 31,-4 3 0-31,-6 3 1 16,-4 3 0-16,-7 4-1 15,-3 2 1-15,-1 4-5 16,4-3 1-16,0-1-9 16,8-2 1-16,2-1-7 0,8-6 1 15</inkml:trace>
  <inkml:trace contextRef="#ctx0" brushRef="#br0" timeOffset="54522.3886">18546 1000 40 0,'-25'0'20'0,"14"12"-22"0,4-12 33 16,-3 7-27-16,-5 2 0 15,5 7 1-15,-1-7 1 16,4 1-8-16,4-1 1 16,3 7 4-16,3 3 0 15,11-1-2 1,4-2 0-16,3 0-1 15,0-1 1-15,1 1 0 16,-5-3 0-16,-3-4 0 16,0 4 1-16,-10-4 0 0,-8 0 0 0,-6 7-1 15,-11 3 1-15,-8 0-3 16,1-4 1-16,3-2-6 16,1-1 0-16,6-5-8 15,4-1 1-15,14-6-3 16,18 0 0-16</inkml:trace>
  <inkml:trace contextRef="#ctx0" brushRef="#br0" timeOffset="54914.1987">18796 1135 34 0,'7'-19'17'0,"18"3"-21"16,-18 16 31-16,3-9-27 15,1-1 0-15,0 1 0 0,-1 0 1 16,1-1-1-16,-4 4 0 15,0 6 0-15,-4 6 1 16,-3-6 1 0,0 0 0-16,0 3 1 0,-3 4 1 15,-1-4 1-15,-6 3 0 16,-1-6 1-16,-3 3 0 16,0 3-1-1,-4 1 0-15,-3 2-1 16,0 1 0-16,-4-1-2 0,-3 0 1 0,-4 4-2 15,4 3 0-15,3-1 1 16,4 4 0-16,7-6-1 16,7 9 1-16,11-4-1 15,6 1 1-15,8 6-1 16,3-12 0 0,4 3-1-16,6-10 1 15,5-3-5-15,-1-9 0 16,4-4-7-16,-4-2 0 0,7 2-8 15,11-2 1-15</inkml:trace>
  <inkml:trace contextRef="#ctx0" brushRef="#br0" timeOffset="55165.4307">18948 1097 53 0,'-21'10'26'0,"38"-54"-27"0,-10 28 44 0,14-3-43 16,4 0 0-16,10-6 0 15,4-3 1-15,4 0-5 16,-1-7 1-16,0-2-9 15,-3 12 1-15,3-4-4 16,-10 14 0-16</inkml:trace>
  <inkml:trace contextRef="#ctx0" brushRef="#br0" timeOffset="55386.9431">19293 664 41 0,'-38'22'20'0,"-5"50"-9"15,29-43 36-15,-3 8-42 16,-8 23 0-16,-3-7 6 15,-1 10 1-15,8 0-14 0,18-1 1 16,10 4 8-16,17-12 0 16,15-4-4-16,18-31 1 15,17-26-9-15,39-15 0 16,10-12-15-16,-3-1 1 16,18-9-3-16,-15-12 1 15</inkml:trace>
  <inkml:trace contextRef="#ctx0" brushRef="#br0" timeOffset="55880.1807">20055 831 44 0,'-53'15'22'0,"53"26"-15"0,8-32 37 16,6 1-40-16,17-1 0 15,15 4 1 1,11-13 1-16,3-6-8 16,7-10 1-16,3-3 3 15,4-6 0-15,4 6-9 16,-11-3 0-16,-7 7-10 16,-14 2 1-16,-4 10-2 15,-14 0 0-15</inkml:trace>
  <inkml:trace contextRef="#ctx0" brushRef="#br0" timeOffset="56076.6523">20736 680 35 0,'-21'-9'17'0,"60"9"-2"0,-21 0 34 0,3 6-46 15,3 0 0-15,1 10 2 16,0 3 0-16,0 6-5 16,-4 9 0-16,-4-5 5 15,-3 5 0-15,-10 13-2 16,-11-3 1-16,-21-3-3 31,-18 9 1-31,-14 0-11 16,-4 13 1-16,1-7-11 15,17-6 0-15</inkml:trace>
  <inkml:trace contextRef="#ctx0" brushRef="#br0" timeOffset="58656.9132">21452 338 23 0,'-3'-6'11'0,"-1"40"-4"0,-3-21 11 0,0 12-18 16,-3 3 1-16,-1 4 0 16,-3 5 0-16,0-2-1 15,3-4 1-15,1 10-1 32,3-16 0-32,0 3-2 15,3 0 0-15,1-9-2 0,-1-3 1 16,4-7-2-1,4-15 1-15,3-3 1 16,10-10 0-16,1-3 4 0,3-3 0 16,0 6 2-16,4-3 0 15,-4 3 0-15,-3 7 0 16,-4-7-1-16,0 13 1 0,-7-4-2 16,-7 10 0-16,-4 0-1 15,-6 3 1-15,-4 7 0 16,-11 2 0-16,-10 10 1 15,-4 0 0-15,-7 6 1 16,0 10 0 0,7 6 1-16,4-6 1 0,10-4-2 15,8 1 1-15,3-13 0 16,7-7 0-16,3 4-1 16,4-13 0-16,7-6-1 15,11-19 0-15,7 7 0 16,6-10 1-16,1 3-5 15,3-9 0-15,-3 6-4 16,-4 3 1-16,-7 7-3 16,-6 2 1-16,-5 10-2 15,-6 10 1-15,-8 8 2 16,-6 1 1-16,-8 6 4 16,-3 4 1-16,-4-7 2 15,-7 12 1-15,4-3 0 16,3 1 0-16,4-1 0 0,4-9 1 0,2-6-2 15,1-1 1-15,4-2-2 16,3-7 0-16,3 4-1 16,4-10 1-16,0 0-4 15,7-7 1-15,11-2-2 16,0-4 0-16,-1-2 0 16,1-1 0-1,-4 4 1-15,-7 2 0 16,0 4 3-16,-3 6 0 0,-1 6 3 15,1 4 0-15,-1 2 0 16,1 4 0-16,-1-1-1 16,4-2 1-16,0 3-2 15,0-13 0-15,0 3-3 16,4-6 1-16,7 0-4 16,-1-6 1-16,4-4-3 15,-3-2 0-15,0-1 0 0,3 1 1 16,-7 2 4-16,-3 10 1 15,-11 0 4-15,0 3 1 16,-4 13 4-16,-10-3 1 16,-7 2-1-16,-4 7 1 0,-7 7-4 31,-6 2 0-31,-5 13-2 16,1 6 1-16,0 3-3 15,3-3 1-15,7-6-4 16,11-12 0-16,10-10-9 15,11-16 1-15</inkml:trace>
  <inkml:trace contextRef="#ctx0" brushRef="#br0" timeOffset="59227.1704">21840 627 34 0,'15'-13'17'0,"16"-9"-17"0,-20 10 22 0,7 2-22 15,3 4 0-15,0-3 0 16,-7-1 1-16,-3 10-2 16,-1-6 1-16,-6 12-2 15,-15 7 1-15,-7 9-1 16,-17 6 0-16,-4-3 0 16,-3 13 1-16,0-4 1 15,6 4 0-15,5-10 2 16,6-3 0-16,4 0 0 0,3-6 1 15,4-6-1-15,7-1 1 16,4 7-2 0,3 0 1-16,3-10-2 15,1 7 1-15,-1 3-1 16,1 6 0 0,-11 3 2-16,0 0 0 15,-1-3 1-15,1-3 1 0,0-3 0 16,4-3 0-16,-1-7-1 15,1-3 1-15,3-6-2 16,0 0 0-16,3-6-2 16,4-3 1-16,4 6-1 15,3-10 1-15,4 4-1 16,10-4 0-16,4 4 0 16,-4-1 0-16,0 4-1 15,-7 12 0-15,-7-3 0 16,-7 4 1-1,-3 5-1-15,-8 4 0 0,1 3 0 16,-1-1 0-16,1 1-3 16,3-3 0-16,7 0-7 0,3-7 0 15,19-18-2-15,2-1 1 16</inkml:trace>
  <inkml:trace contextRef="#ctx0" brushRef="#br0" timeOffset="59634.619">22278 545 40 0,'-4'10'20'0,"26"-10"-28"16,-12-7 38-16,8 7-30 15,-4 0 0-15,14 7-1 16,0-7 0-16,4 3-3 16,-4 3 1-16,-7 3-5 0,-6 7 1 15,-12 3 1-15,-10-3 0 16,-11 12 3-16,-17 0 0 16,0 7 7-16,3-1 1 15,0 4 3-15,4-4 1 0,7-9-1 16,7 3 1-16,3-9-3 15,8-6 0-15,3-7-3 0,7-6 0 16,3-3-4-16,12-10 1 16,-1 4-4-16,0-4 1 15,-3 1-5-15,-8-1 0 16,1 7-5-16,-8 3 1 16,-10-3 1-16,-3-4 0 15</inkml:trace>
  <inkml:trace contextRef="#ctx0" brushRef="#br0" timeOffset="59864.4341">22151 727 28 0,'-7'22'14'0,"-4"16"-11"0,8-29 30 16,-4 10-30-16,0 6 0 15,-4 0 2-15,0 13 0 16,1-10-5-16,3 0 0 15,0-3 4-15,7-6 0 16,3 0-1-16,4-10 0 16,4 4-4-1,3-10 1-15,7-9-5 16,0-7 1-16,8-12-5 16,2 0 0-16,8-6-5 0,11-10 0 15</inkml:trace>
  <inkml:trace contextRef="#ctx0" brushRef="#br0" timeOffset="60008.7269">22557 689 26 0,'-7'10'13'0,"3"-1"-7"16,0 1 20-16,1-1-25 16,-1 7 0-16,8-1 0 15,-1-2 0-15,1 3-2 16,0-7 0-16,3 7-6 16,-7-7 1-1,7 10-4-15,-14-6 1 16</inkml:trace>
  <inkml:trace contextRef="#ctx0" brushRef="#br0" timeOffset="60195.3926">22119 1295 46 0,'-10'12'23'0,"20"-34"-27"0,-3 13 46 0,7-1-42 16,4-5 0-16,3-1 0 15,4-6 1-15,7 0-4 31,3 0 1-31,4 3-6 16,-1-3 0-16,-2 1-5 0,-8 2 0 0</inkml:trace>
  <inkml:trace contextRef="#ctx0" brushRef="#br0" timeOffset="60344.7852">22359 1066 40 0,'-46'31'20'0,"21"-12"-15"15,22-10 35-15,-1 4-39 16,1 9 1-1,-4 9 0-15,0 10 0 0,0 6-5 16,3 0 0-16,4-3-7 16,4-3 1-16,13-7-5 15,8-6 1 1</inkml:trace>
  <inkml:trace contextRef="#ctx0" brushRef="#br0" timeOffset="61173.3742">22768 686 24 0,'7'3'12'0,"0"26"-5"0,-3-17 12 0,-1 16-16 15,4 1 0 1,1-1 2-16,9 0 0 15,11-6-6-15,11-9 0 16,11-7 4-16,-5-22 1 16,1 1-2-16,0-17 1 15,-3 7-2-15,-5-3 1 16,-2 3-1-16,-12 0 0 0,-6 3 0 16,-7-3 0-16,-8 6-1 15,-6 0 0-15,-5 3-2 16,-2 1 0-16,-4 2-5 15,3 4 1-15,1-4-6 16,3 4 0-16</inkml:trace>
  <inkml:trace contextRef="#ctx0" brushRef="#br0" timeOffset="61316.3595">23029 589 21 0,'-21'25'10'0,"-7"22"-3"15,21-44 11-15,0 22-18 16,-4 10 1-16,-10 9 0 0,0 0 0 15,3-3-4-15,1 12 1 16,3-12-5-16,-1 3 1 16</inkml:trace>
  <inkml:trace contextRef="#ctx0" brushRef="#br0" timeOffset="61567.0748">22698 1072 34 0,'-25'35'17'0,"7"18"-16"0,18-34 30 0,0-1-28 16,4 11 0-16,-1-1 4 15,8 3 1-15,3-9-9 16,4 3 1-16,3-9 5 16,4-13 1-16,10-6-2 15,4-16 1-15,3 0-3 16,7-6 1-16,-3-3-7 15,-7-3 0-15,0 2-6 16,0 1 0-16,0-3-7 16,-1 9 1-16</inkml:trace>
  <inkml:trace contextRef="#ctx0" brushRef="#br0" timeOffset="62129.3832">23541 928 35 0,'-32'0'17'0,"74"-22"-12"16,-20 19 26-16,-1-13-31 16,-4 3 0-16,1-8 0 15,0 2 1-15,3 0-4 16,-3 3 1-16,-4 7-6 16,-4-1 0-16,-3 7-3 0,-3 13 0 15</inkml:trace>
  <inkml:trace contextRef="#ctx0" brushRef="#br0" timeOffset="62475.9172">23590 959 21 0,'-24'22'10'0,"13"6"-9"0,11-18 15 0,-4-4-16 15,4 7 1-15,0-4 0 16,0 0 1-16,0 1-2 16,7-4 0-16,4 0 0 15,0-3 1-15,6 4-1 16,-3-4 1-16,1 0-2 15,-5-6 1-15,1 6-1 16,-4 0 1-16,0-3 0 16,-4 3 0-16,-3 7 2 15,-3 5 0-15,-8 1 2 16,-3 3 0-16,0 0 1 0,0-7 0 16,3 13 0-16,4-6 0 15,4 0-1-15,3 0 1 16,3-7-2-16,1-2 1 15,3-1-2-15,3-9 1 16,5 0-3 0,-5-9 0-16,8-10-6 15,3 3 0-15,4-3-8 16,3-9 1-16</inkml:trace>
  <inkml:trace contextRef="#ctx0" brushRef="#br0" timeOffset="63000.9149">23968 884 29 0,'-32'28'14'0,"11"32"-9"16,17-41 18-16,-3-1-22 15,0-2 0-15,0 3 0 16,-3 0 1-16,2-1-3 16,1-2 1-16,0-3 1 15,4-4 0-15,-1-3-1 16,8-15 0-16,3 9-2 0,3-16 0 15,8-3-1-15,10-9 1 16,8-3 0-16,-5 3 0 31,5 3 1-31,-5 6 1 16,1 0 1-16,-4 10 1 0,-6 2 0 16,-5 10 1-16,-6 7 0 15,-8 9 0-15,-6-1 0 16,-4 11 0-16,-4-4 0 15,-7-6 0-15,1 6 0 16,-1-10 1-16,4 1-2 16,0 0 0-16,3-1 0 15,-3-5 0-15,0-10-1 16,4 0 1-16,3 0-4 16,3-7 1-16,4 4-1 15,4-3 1-15,-1 3-2 16,1 3 1-16,-1 3 0 15,-6 3 1-15,-4 7 2 16,-4 3 0-16,0 2 2 16,1 4 1-16,3 0 0 0,3 3 0 15,1 0 0-15,6 4 0 16,8-7-3-16,3-4 0 16,4-5-9-16,6 0 1 15,4-7-8-15,8 0 0 0</inkml:trace>
  <inkml:trace contextRef="#ctx0" brushRef="#br0" timeOffset="63969.46">24536 1072 22 0,'17'-6'11'0,"-13"15"-4"0,-8-6 12 0,-3 0-15 15,-3 1 1-15,-4-1 1 16,-4 0 1 0,-3 3-9-16,-7 4 1 15,-4-1 6-15,4-9 0 16,3 0-2-16,11-9 0 0,7-7-1 15,10-12 1-15,11-16-2 16,11-13 0-16,10-2-1 16,15 9 0-16,-1 9-1 15,4 6 0 1,-4 7 0-16,1 9 0 0,-4 13 0 16,-4 6 1-16,0 19 1 15,-6 9 0-15,-8 13 1 16,-7 0 1-16,-10 12 0 15,-11-3 0-15,-7 6 0 16,-1-12 0-16,-6 19-5 16,0 6 1-16,0-6-8 15,4-16 0-15,6-3-6 16,4-10 1-16</inkml:trace>
  <inkml:trace contextRef="#ctx0" brushRef="#br0" timeOffset="68859.6717">25555 589 21 0,'7'-19'10'0,"4"10"-3"0,-11 9 10 0,0 0-13 16,0 0 0-16,0 0 2 15,-4 3 0-15,-6 6-8 16,-8 10 1-16,-3 0 4 31,-4 3 1-31,-3-3-2 16,0 6 1-16,7-3-2 16,-1 3 0-16,8-6 0 15,4-10 0-15,3-3-1 16,3-2 1-16,4-4-1 0,4-4 0 0,6-8 0 15,4-1 1-15,4 7-2 16,7 3 1-16,7-6 0 31,-4 9 0-31,0 0 0 16,7 3 1-16,-3 9 0 0,0-2 0 16,-8 8 2-16,-6 1 0 15,-4 0 0-15,-7 0 0 16,-7 6 0-16,-7-6 0 0,-7 6 0 0,-4 0 0 31,-3 3-2-31,-3 0 1 16,-8-2-3-16,-7-5 0 0,0 1-7 15,0-3 1-15,8-6-8 16,-1-4 0-16</inkml:trace>
  <inkml:trace contextRef="#ctx0" brushRef="#br0" timeOffset="69016.9461">25354 906 31 0,'0'6'15'0,"4"10"-8"16,3-13 18-16,0 3-25 0,3 4 1 0,4-7-1 15,1 6 1-15,2-3-3 16,4 1 1-16,8-1-6 16,-5 0 1-16,8 1-4 31,10-7 1-31</inkml:trace>
  <inkml:trace contextRef="#ctx0" brushRef="#br0" timeOffset="69325.1124">25912 959 29 0,'0'-19'14'0,"-4"7"-8"0,4 12 24 16,-4 0-28-16,-3 0 1 16,-3 0 2-16,-4 9 0 15,-7 1-5-15,-4 5 0 16,0 4 3-16,8 0 1 15,2-7-2-15,5 7 1 0,3-3-2 16,7 0 0-16,7-1-1 16,0 1 0-16,3 0 0 15,5-1 1-15,-1 1 0 16,-4 0 0 0,1-1 1-16,-4 1 0 15,-4 3 0-15,-3 6 1 0,-3 0-1 16,-8 3 0-16,1-3-1 15,-11 0 1-15,-4-3-4 16,-10 0 0-16,-1 0-8 16,-2-9 1-16,-1-7-7 15,3-6 1-15</inkml:trace>
  <inkml:trace contextRef="#ctx0" brushRef="#br0" timeOffset="69492.6047">25534 1197 39 0,'7'7'19'0,"21"12"-16"16,-17-16 29-16,3 3-31 16,7-3 1-16,4 3-1 0,0 4 1 15,-1-1-3-15,1 1 0 16,-4 5-3-16,-3-5 0 0,-1 2-8 16,1 1 0-16</inkml:trace>
  <inkml:trace contextRef="#ctx0" brushRef="#br0" timeOffset="87292.9862">5789 12198 18 0,'-25'-16'9'0,"29"-9"-1"16,10 9 9-1,7-2-11-15,14-7 0 16,15-1 4-16,6-2 0 15,4 0-12-15,7-6 0 16,18 8 9-16,17-5 0 16,-3-7-3-16,7 1 0 15,7-1-2-15,10 1 1 0,-13 2-2 16,-5 7 1-16,-13 0-1 16,-7 3 0-16,-15 3-3 15,-10 6 0-15,-3-3-5 16,-15 7 1-16,-7 2-6 15,-6 4 0-15,-5 0-2 16,-10-7 0-16</inkml:trace>
  <inkml:trace contextRef="#ctx0" brushRef="#br0" timeOffset="87532.7879">7370 11298 22 0,'-4'-6'11'0,"15"-16"-6"16,-4 15 18-16,3 1-20 16,8 0 1-16,3 3 2 15,4 3 0-15,3 3-7 16,0 3 1-16,0 0 6 15,-3 1 0-15,-4 15 0 16,-7 15 0-16,-7 4 0 31,-7 6 0-31,-7 3-2 0,-7 0 1 16,-3 1-3 0,-12 5 1-16,1-6-3 0,3-12 1 15,4-7-7-15,4-9 1 16,6 0-6-16,4-9 0 15,7-10-6-15,14-6 1 0</inkml:trace>
  <inkml:trace contextRef="#ctx0" brushRef="#br0" timeOffset="88024.0055">8012 11342 21 0,'-22'0'10'0,"15"37"1"0,11-21 9 15,10 6-15-15,-3 16 0 16,6 2 3-16,4-2 1 16,8 0-11-16,2-10 1 15,1-3 7-15,-4-12 1 0,1-7-3 16,-5-6 0 0,-3-13-1-16,-3-15 1 15,-4-6-2-15,-3-13 1 16,-8 0-1-16,-6 6 1 15,-8 0-1-15,-6 3 1 0,-8 4 0 16,-7 6 0-16,0 9-1 16,-3 9 0-16,3 10-2 15,8 7 1-15,2-1-1 16,12 6 0-16,13 10-7 16,12 4 0-16,6 2-7 15,7-3 1-15,7 12-4 16,0 1 0-16</inkml:trace>
  <inkml:trace contextRef="#ctx0" brushRef="#br0" timeOffset="88269.8621">8629 11618 29 0,'-28'9'14'0,"10"-6"-4"16,11 0 20-16,-4 4-28 0,-3 8 1 16,-3 7 0-16,-4 7 1 15,-1-1-6-15,5-6 1 0,3-3 1 16,3-4 0 0,4-2-7-16,3-1 0 15,4-5-5-15,8-11 0 0</inkml:trace>
  <inkml:trace contextRef="#ctx0" brushRef="#br0" timeOffset="88537.852">8982 11016 45 0,'0'12'22'0,"-7"38"-22"16,7-31 42-16,-4 16-41 0,-3-1 1 16,4 20-1-16,-1-1 1 15,4 0-9-15,11-6 1 16,-1-6-8-16,4-7 1 0</inkml:trace>
  <inkml:trace contextRef="#ctx0" brushRef="#br0" timeOffset="89584.4329">9437 11025 23 0,'-25'25'11'0,"4"10"-3"0,17-26 5 0,1 0-13 15,-1 1 1-15,1-1-1 16,3 1 1-16,0-4-1 0,3-3 0 16,8 0 0-16,0-3 1 15,3 0-1-15,-4 0 0 16,1 0 0-16,-4 3 1 15,-4 4 0-15,-3 2 1 16,-7 7 1-16,0-1 0 16,0 4 0-16,0-3 1 15,0-4 0-15,-3-2 0 16,10-1-2-16,0 4 1 16,10-7-2-16,1-6 1 15,3 3-2-15,3-3 1 16,1 0-1-16,-4 0 1 15,0 0-1-15,-3 3 0 16,-4 0-1-16,-7 7 1 0,-4 12-1 16,-3 6 0-16,-3 7 0 15,-1 2 0-15,1-2 3 16,-1 5 0-16,4-5 1 16,3-10 0-16,1-3 1 15,3-3 0-15,3-7 0 16,5 1 0-16,2-7-2 15,1-12 0-15,3-10-6 0,3-6 0 16,1-12-7-16,3-7 0 16,11-3-4-16,0-3 1 15</inkml:trace>
  <inkml:trace contextRef="#ctx0" brushRef="#br0" timeOffset="90323.4886">9793 11066 34 0,'-32'47'17'0,"-3"19"-17"0,28-47 29 16,4-4-29-16,-8 13 1 15,7 1 0-15,1 2 0 0,3 0-1 16,3-9 0-16,4-3 0 16,-7-9 1-1,8-10-1-15,-1-22 0 16,3 0 0-16,1-13 0 0,3-9-1 15,7 0 0-15,4-9 0 16,-1 6 1-16,1 6 0 16,-4 10 1-16,-3 3-1 15,3 15 1-15,-3 10 0 16,-4 6 1 0,-4 10-1-16,-3 5 1 0,1 4-1 15,-8 7 0-15,0 5 0 16,-4 1 0-16,-3 2-2 15,0 4 0-15,-7-3-1 16,-7-4 1-16,-4-6-1 16,11-12 1-16,0-3-1 15,3-4 1-15,8-9 0 16,3-6 0-16,3-7 0 16,8 4 1-16,3-1-1 15,0 1 0-15,0-4 0 16,7 4 1-16,-7 3 0 15,0 3 0 1,-10 6 0-16,-4 6 1 16,-4 13-1-16,-3 0 0 15,-7 6 0-15,0 4 1 16,-7-1-1 0,3 7 1-16,1-4-1 15,3-6 1-15,6-3-1 16,5-9 1-16,-1-3-1 0,1-1 1 15,3 4-2-15,-4-4 1 16,1 1-1-16,-4 0 1 16,0-1-1-16,-4 1 1 0,-3-1 1 15,3 1 1-15,1-4 2 16,3 1 0-16,7-4 0 16,7 0 1-16,7-3 0 15,4-3 0-15,3-6-2 16,0-3 1-16,7-7-3 15,4-6 0-15,10-9-8 16,1-17 0-16,6 1-8 16,14 0 1-16</inkml:trace>
  <inkml:trace contextRef="#ctx0" brushRef="#br0" timeOffset="90599.5513">10202 11270 42 0,'22'-16'21'0,"37"-28"-23"0,-37 32 30 0,9-7-28 16,5 3 0-16,6-3-1 16,0 0 1-16,1-3-6 15,-5 7 0-15,-6 9-5 16,-4 9 1-16</inkml:trace>
  <inkml:trace contextRef="#ctx0" brushRef="#br0" timeOffset="91119.2618">10308 11301 30 0,'-63'38'15'0,"17"-1"-10"0,42-30 23 16,1 2-27-16,-1 4 1 15,4-1 0-15,11-3 0 16,-1 7-3-16,1 0 1 16,7 3 1-16,3 3 1 15,-4 3-1-15,-2 3 1 0,-8-3-1 16,-4 0 1-16,-3 3 0 31,-3-3 0-31,-4-6 0 16,3-3 0-16,0-10-4 15,1-6 1-15,-1-9-5 16,1-7 1-16,3-18-6 0,3-20 1 16,8-8-3-16,10 2 0 15,4 4 1 1,-75 74 12-1,139-99 1-15,-58 31 0 16,1 21 6-16,-11 17 1 0,-3 18 3 16,-7 10 0-16,-4 25-3 15,0 9 1-15,0 3-3 16,3-3 0-16,1-3-2 16,3-6 0-16,0-3-2 15,0-7 1-15,0-9-6 16,0-9 1-16,1-7-5 15,-5-6 1-15,-10 0-2 0,0-13 0 16,-7-2 0-16,0 2 0 16,-14-21 3-16,-4 5 1 15,-3-2 1-15,0-10 1 16,0-3-4 0,6 0 1-16</inkml:trace>
  <inkml:trace contextRef="#ctx0" brushRef="#br0" timeOffset="91256.7957">10664 10859 54 0,'36'9'27'0,"13"7"-36"0,-35-10 58 15,4 1-49-15,7 5 1 16,3 4-26-16,11-1 1 16,-4-5 21-16,-17-10 0 0</inkml:trace>
  <inkml:trace contextRef="#ctx0" brushRef="#br0" timeOffset="92126.9685">11984 11605 29 0,'7'-37'14'0,"25"-17"-3"16,-18 39 14-16,3-4-24 15,1-6 1-15,3-10 0 16,4 7 1-16,3-3-4 16,4-4 1-16,3-3-1 15,0 4 0 1,-3 6-6-16,0 6 0 16,-7 9-4-16,-1 10 0 15</inkml:trace>
  <inkml:trace contextRef="#ctx0" brushRef="#br0" timeOffset="92425.0646">12125 11706 24 0,'-28'50'12'0,"-8"9"-5"0,29-49 17 0,0-10-22 16,0 6 1-16,0-3 1 0,7 3 1 16,0-6-7-16,11-12 1 15,6-7 3-15,5-9 0 16,2 0-1-16,5-4 0 15,6-5-1-15,0-1 0 16,-3 3 0-16,-4 14 0 16,-3-1 0-1,-4 9 0-15,-3 7 0 16,-8 6 1-16,-3 0-1 16,0 9 1-16,-7 4 0 15,-3 2 0-15,-8-2-3 16,-3 9 0-16,-7 0-5 15,-4-3 0-15,1-1-4 0,6-5 1 16</inkml:trace>
  <inkml:trace contextRef="#ctx0" brushRef="#br0" timeOffset="92607.3565">12224 11489 28 0,'0'25'14'16,"-4"10"-9"-16,4-23 23 0,-3 7-28 15,-1-3 1-15,1 12-1 16,-4 0 1-16,0 0-4 16,3 1 0-1,0-7-5-15,4-4 0 0,0-5-2 16,8-7 1-16</inkml:trace>
  <inkml:trace contextRef="#ctx0" brushRef="#br0" timeOffset="92739.0517">12284 11621 22 0,'0'9'11'0,"0"10"-13"0,0-19 19 0,0 6-17 16,-4 4 0-16,-3 9-6 15,-3 6 0-15,-1 3 3 16,0 0 0 0</inkml:trace>
  <inkml:trace contextRef="#ctx0" brushRef="#br0" timeOffset="93187.1625">12061 11991 28 0,'-17'9'14'0,"24"-24"-15"0,-4 8 27 0,8 1-25 16,3-13 0-16,0 0 0 15,0 4 1-15,4-7-3 16,3-3 1 0,4-3 1-16,0-1 0 15,-1 4-3-15,-3 6 1 16,-3 7-1-16,-4 9 0 15,-7 9 0-15,-7 7 0 16,-3 5 2-16,-8 4 1 0,1 7 3 16,-5 5 0-16,5 7 1 15,-1-7 0-15,4-5 0 16,4-8 0-16,-1-2-2 16,4-9 0-16,0-10-2 15,7-10 0-15,4-9-2 16,3-9 1-16,4 6-1 0,-1-3 0 15,4-3-1-15,-3 3 1 16,0 0-1-16,-1 6 1 16,-3 10 2-16,-3 9 1 31,-18 28 2-31,0 9 1 16,-4 14-1-16,4-1 1 15,0-6-1-15,4-7 1 16,-1-12-7-16,8-6 1 15,3-3-9-15,3-7 0 16,11-15-6 0,8-16 1-16</inkml:trace>
  <inkml:trace contextRef="#ctx0" brushRef="#br0" timeOffset="93344.4793">12774 11411 42 0,'0'9'21'0,"14"-9"-23"0,-7-3 36 0,4-3-34 16,-1-4 1-16,5-5-1 16,-1-1 0-16,0 0-6 15,0 1 0-15,-4 2-6 16,-3 7 1-16</inkml:trace>
  <inkml:trace contextRef="#ctx0" brushRef="#br0" timeOffset="94120.6419">12781 11329 34 0,'-7'41'17'0,"4"53"-15"16,3-66 25-16,-4 7-24 15,-3 12 0-15,-4 9 4 16,1 4 1-16,-1 15-9 16,-3 10 1-16,0-4 6 0,0-21 0 15,7-13-2-15,0-13 1 16,0-8-3-16,3-17 1 15,4-18-2-15,4-17 0 16,-1-8-1-16,4-10 1 16,0 10-3-16,7-4 0 15,4-9-6-15,7 3 1 16,0 3-7-16,3 0 1 16,-4 7-3-16,-2-1 1 15,-5 7 5-15,-3 9 1 16,-3 7 9-16,-4 9 1 15,0 6 10-15,-3 0 1 16,3-3 2-16,0-3 0 0,3 0-4 16,8-16 1-16,7-6-6 15,-1-13 0-15,5-9-7 0,-5 6 0 16,-3 1-6 0,4-1 0-16,-7 3-6 15,-8 4 1-15,-3 9-1 16,0 9 1-16,-3 10 8 0,-4 9 1 0,-4 3 8 15,1 19 0-15,-1 16 8 16,1 6 1-16,-4 9 0 16,3-2 1-16,-3 2-6 15,0 4 1-15,7-4-5 32,4-12 1-32,3 0-5 15,3-3 1-15,1-13-7 0,3-15 1 0,0-7-6 16,-3-3 1-16,-1-9-3 31,-3-10 0-31,-7-6 2 16,-7-3 1-16,-7 0 6 0,-3 6 1 15,-5-3 5-15,1 3 1 16,7-9 1-16,0-10 1 16,7 4-8-16,3-13 0 0,4-3-3 0,11 3 0 15,3 3 7 1,-42 63-1-1,84-79 6 1,-35 26 1 0,-3 8 6-16,0 8 0 0,-1 2 1 0,1 7 1 15,0-1-14-15,3 4 0 16,7 6-14 0,-3-3 1-16</inkml:trace>
  <inkml:trace contextRef="#ctx0" brushRef="#br0" timeOffset="94434.057">13854 10931 28 0,'-43'9'14'0,"22"-12"-7"15,18 3 13-15,-1 0-19 16,4 7 1-16,0 2 0 0,0 4 1 16,0 2-4-16,4 10 1 15,-1-3 2-15,-3 0 1 16,4 0-1-16,-1 3 1 16,1-3-1-16,-4 3 0 15,0-3-1-15,0 0 1 16,0-3-6-16,-4-3 1 0,1-4-7 15,-1-2 1-15,4-4-3 16,4 3 1-16</inkml:trace>
  <inkml:trace contextRef="#ctx0" brushRef="#br0" timeOffset="94921.644">13907 10915 43 0,'3'-12'21'0,"11"6"-20"0,-7 9 44 0,0 0-43 16,4 3 1-16,-1 3 0 16,5 4 0-16,-1 0-4 15,0 9 1-15,-4 3 2 16,-3-3 0-16,-3-1-3 16,-4 1 0-16,-7 7-5 0,-4-1 1 15,-3 0-6-15,0-3 1 16,0-6-5-16,0-10 1 15,0-5 2 1,3-11 1-16,1-2 6 0,3-4 1 16,7 1 7-16,3-4 1 15,4 7 5-15,4-1 0 16,-1 4-1-16,1 3 0 16,3 3-3-16,0-3 1 0,-3-4-4 15,-1 4 1-15,-3 3-2 16,0 3 0-16,-3 4-1 15,-4 2 1-15,-4 4-1 16,-6 2 1-16,-4 1-1 16,0 0 0-16,3-4-1 15,4-2 1-15,3-4 0 16,1-3 0 0,3-3-1-16,7-3 1 15,0 0-4-15,0 0 1 16,0 3-8-16,-3 3 1 0,-1 6-1 15,-6 1 0-15</inkml:trace>
  <inkml:trace contextRef="#ctx0" brushRef="#br0" timeOffset="95088.2756">13628 11652 47 0,'-50'16'23'15,"54"-16"-27"-15,-1-3 51 0,5 0-46 16,2-4 1-16,8-2-1 0,3-7 1 0,4-12-4 15,-1 6 1-15,1-6-4 16,3-3 1-16,0 2-8 16,-3 1 0-16,-4 6-3 15,-3 16 1-15</inkml:trace>
  <inkml:trace contextRef="#ctx0" brushRef="#br0" timeOffset="95392.9487">13808 11533 28 0,'-25'38'14'0,"0"-4"-7"16,18-21 23-1,-3-1-29-15,-1 4 0 16,1 3 0-16,2-4 1 16,5 1-3-16,6-3 1 0,5-7-3 15,2-3 1-15,1-9-4 16,3-4 0-16,0 1-4 16,0-4 1-16,0-5 2 15,0-1 0-15,0 0 6 16,0 6 1-16,-3 7 5 15,-4 6 0-15,-3 13 5 16,-4-4 0-16,-4 7-2 16,1 9 0-16,-4 6-4 15,-1-2 1-15,-2 8-4 16,-1 10 1-16,1 6-5 16,-4-2 1-16,-4-1-5 15,0-9 1-15,-3-4-6 16,4-5 1-16</inkml:trace>
  <inkml:trace contextRef="#ctx0" brushRef="#br0" timeOffset="95573.8886">13674 11903 36 0,'14'-16'18'0,"7"-15"-16"0,-14 25 32 16,0 9-34-16,0-6 1 16,0 0 0-16,-3 6 1 0,-1 3-2 15,1 0 0-15,-8 7 1 0,4-4 0 16,-3 1-2-16,6-4 0 15,1-3-5-15,3-9 0 16,3-7-6-16,5 4 1 16</inkml:trace>
  <inkml:trace contextRef="#ctx0" brushRef="#br0" timeOffset="95773.9251">14023 11677 48 0,'11'-9'24'0,"-4"9"-26"0,-4 0 43 0,1 3-40 16,-4 6 1-16,0 4 1 16,0 6 1-16,-4 6-5 15,-6-3 1-15,-1 9 1 16,-7 1 1-16,1 2-2 0,-5-3 0 16,1 1-8-16,0-7 0 15,0-9-8-15,7-4 1 16</inkml:trace>
  <inkml:trace contextRef="#ctx0" brushRef="#br0" timeOffset="95903.4136">13910 11787 31 0,'21'-3'15'0,"4"12"-2"0,-18-6 17 0,0 4-29 16,4-1 0 0,-1 0-1-16,4 1 1 15,7-1-7-15,4 3 1 16,10-2-6-16,11-1 0 15</inkml:trace>
  <inkml:trace contextRef="#ctx0" brushRef="#br0" timeOffset="96285.3617">14686 11016 50 0,'-46'18'25'16,"-10"4"-28"-16,42-12 45 0,-11-1-40 15,7-2 0-15,-13 14 0 16,2 1 1-16,8 0-5 0,7-3 1 16,11-6 2-16,-1-1 0 15,39-9-2 16,11 1 0-31,0-1 0 16,0 3 0-16,-7 3 0 16,-7 1 0-16,-11 2 1 15,-7 7 1-15,-11 6 1 0,-13 3 0 16,-11 7 0-16,-4 6 1 16,-7-1-2-16,-7 11 1 15,-3-14-6-15,0-5 1 16,-4-1-8-16,0-12 0 15,11-4-5-15,6-5 0 0</inkml:trace>
  <inkml:trace contextRef="#ctx0" brushRef="#br0" timeOffset="96684.1449">14365 11492 35 0,'21'13'17'16,"25"-16"-20"-16,-32 0 26 0,4 3-23 15,0-4 0 1,3-2-4-16,10 0 1 0,1-3 0 15,7-4 1-15,0 7-5 16,-7 3 1-16,-8 3 0 16,-3 6 0-16,-14 3 5 0,-10 4 0 15,-11 2 6-15,-11 7 0 0,0 3 6 16,-3-3 1-16,4-3 1 16,6-3 0-16,4-7-3 15,3 4 1-15,8-4-5 16,3-2 1-16,7-1-5 15,10 0 1-15,5 7-2 16,2-1 0-16,4 4 0 16,-3 3 1-16,-4 3 0 15,-3 0 0-15,-11 0 0 16,-7 3 1-16,-11 9-1 16,-10 1 0-16,-7 2-3 31,-4 7 0-31,-7 0-6 0,-3-6 0 15,0-16-7-15,3-13 0 0,7-6-5 32,11-19 1-32</inkml:trace>
  <inkml:trace contextRef="#ctx0" brushRef="#br0" timeOffset="96808.2326">14390 11862 36 0,'21'-6'18'0,"14"3"-10"0,-24 0 28 15,3 3-34-15,4 0 0 0,3 3-2 16,7-6 0-16,0 3-9 0,7-3 1 15,8-4-4-15,-4-5 1 16</inkml:trace>
  <inkml:trace contextRef="#ctx0" brushRef="#br0" timeOffset="97002.7925">15311 10969 72 0,'10'37'36'0,"-24"23"-50"16,3-41 72-16,-3 18-58 0,-10 20 1 15,-5 12-9-15,5 19 1 16,6-16-7-16,11 3 0 16,11-9-5-16,3 6 1 15</inkml:trace>
  <inkml:trace contextRef="#ctx0" brushRef="#br0" timeOffset="97568.5754">15674 10972 29 0,'11'12'14'0,"41"13"-5"0,-34-25 15 16,7 0-23-16,7-3 1 15,3-3 0-15,0-3 0 0,0-10-3 16,1 0 0-16,-5-3 0 15,-2 0 1-15,-8 0-5 16,-4-3 0-16,-6 0-5 16,-7 3 0-16</inkml:trace>
  <inkml:trace contextRef="#ctx0" brushRef="#br0" timeOffset="97731.2219">15995 10712 22 0,'-14'15'11'0,"0"73"-3"0,7-57 13 15,-7 23-18-15,-4 8 1 16,-10 14 1-16,-4 18 0 15,-7 12-7-15,4-8 0 16,7-11 4-16,10-8 1 16,4-13-5-16,7-13 0 15,3-12-5-15,11-13 1 16,4-12-4 0,7-13 0-16</inkml:trace>
  <inkml:trace contextRef="#ctx0" brushRef="#br0" timeOffset="97981.7429">15667 11166 30 0,'-28'32'15'0,"-11"11"-8"0,28-33 26 16,1 6-30-16,-1 12 1 16,4 0 2-16,0 0 1 15,7-6-8-15,4-3 0 16,3-3 5-16,3-1 0 15,4-2-2-15,0-7 1 16,4-3-5-16,10-6 0 16,4-3-6-16,3 0 1 15,1-7-7-15,-1-3 1 16,7 4-2-16,-3-4 1 0</inkml:trace>
  <inkml:trace contextRef="#ctx0" brushRef="#br0" timeOffset="98142.8581">15981 11194 28 0,'-11'13'14'0,"4"9"-15"0,7-16 28 0,0 0-27 16,0 1 0-16,0-1 0 15,0-3 0-15,4 0-1 32,-1 0 0-32,1 4-3 0,-1-4 1 15,-3-3-6-15,4 3 1 16</inkml:trace>
  <inkml:trace contextRef="#ctx0" brushRef="#br0" timeOffset="98476.479">16136 11154 24 0,'0'-3'12'0,"0"-1"-4"0,0 4 18 15,0 0-23-15,0 0 1 16,-3 0 2-16,-1 4 0 16,-3 2-7-16,-4 6 0 15,-3 4 4-15,-7 3 1 16,0 6-2-16,-4 6 1 15,-7 1-2 1,4 5 0-16,-3-5-5 16,2-1 0-16,8-6-6 15,3-3 0-15,8-6-3 16,10-4 0-16</inkml:trace>
  <inkml:trace contextRef="#ctx0" brushRef="#br0" timeOffset="98626.2856">15963 11348 31 0,'18'-16'15'0,"10"-18"-12"0,-17 31 28 0,3 3-30 16,3-3 0-16,5-1 1 16,-1 8 0-16,0-4-4 15,-3 0 1-15,-4 6-4 16,-4 10 1-16,1 6-7 16,-4 3 1-16</inkml:trace>
  <inkml:trace contextRef="#ctx0" brushRef="#br0" timeOffset="98876.3482">15879 11568 40 0,'-8'-10'20'0,"8"1"-18"0,-3 9 34 0,-4 0-34 16,-4 6 0-16,-10 7 0 16,-7 5 1-16,0 1-4 15,-8 9 0-15,-2 1-1 16,2-1 1-16,1 0-7 16,7-6 0-16,7-3-6 15,10-13 1-15</inkml:trace>
  <inkml:trace contextRef="#ctx0" brushRef="#br0" timeOffset="99022.1553">15896 11583 35 0,'35'7'17'0,"1"-11"-15"0,-29 11 27 0,3-4-28 16,4 3 0-16,4 0 0 16,3 7 1-16,4-7-8 15,0-3 1-15,-1 4-6 16,19-1 1-16</inkml:trace>
  <inkml:trace contextRef="#ctx0" brushRef="#br0" timeOffset="99545.6285">16485 11301 26 0,'-28'13'13'0,"14"9"-4"15,10-13 16-15,-3 13-22 16,4 12 1-16,-8 7 2 16,4 3 0-16,4-9-7 0,-1-1 0 15,4-3 5-15,7 1 0 16,0-10-3-16,4-3 1 16,-1-7-7-16,5-6 1 15,2-6-8-15,1-3 1 16,-1 0-2-1,5 0 0-15</inkml:trace>
  <inkml:trace contextRef="#ctx0" brushRef="#br0" timeOffset="99754.6512">16619 11662 36 0,'4'0'18'0,"10"-3"-21"16,-7-1 36-16,0 1-31 15,0-3 1-15,0-7 3 16,0 4 0-16,0-7-7 0,-3 1 1 15,-4-1 4-15,0 3 0 16,-4 4-1-16,-3 0 0 16,-3 2-3-16,-1 1 1 0,1-3-6 15,-1 9 0 1,4 0-7-16,3 3 0 16,8 0-3-16,3-3 1 0</inkml:trace>
  <inkml:trace contextRef="#ctx0" brushRef="#br0" timeOffset="99944.5705">16746 11590 40 0,'-7'40'20'0,"11"-21"-21"16,-4-19 39 0,3 0-35-16,4 3 0 0,4-3 1 15,7 0 0-15,6-9-6 16,1-4 1-16,0-9 0 15,3 0 0-15,-3-6-7 16,-1 0 0-16,1 0-6 16,0 6 0-16</inkml:trace>
  <inkml:trace contextRef="#ctx0" brushRef="#br0" timeOffset="100278.2913">17078 11511 36 0,'-4'22'18'0,"12"-50"-15"0,-5 22 28 0,4-4-30 15,0-2 0-15,4-1 0 16,-1-6 0-16,4 0-2 16,-3-6 1-16,0 7 0 15,-4-1 0-15,-4 3-1 16,-6 4 1-16,-4 5-1 16,-4 14 1-16,-3 5 1 15,0 13 0-15,-4 3 2 16,1 4 1-1,2 2 1-15,5 4 0 16,3-7 1-16,3-6 0 16,4-3-2-16,4-3 0 0,3 0-2 15,0-7 0-15,0-5-3 16,4-4 1-16,-1 0-7 16,4-9 1-1,4-7-8-15,-1-9 1 0,5-3-4 16,-5 0 1-16</inkml:trace>
  <inkml:trace contextRef="#ctx0" brushRef="#br0" timeOffset="100548.6843">17233 11423 45 0,'-14'54'22'16,"7"-7"-21"-16,3-32 43 0,1 4-41 15,3 0 1-15,0-6 2 16,0-1 0-16,0 4-7 15,0-13 0-15,3 3 5 16,5-6 1-16,-1-6-2 0,3-10 0 16,4-6-2-16,4 0 1 15,3-3-2-15,4 0 0 16,7 0 0-16,-1 3 0 16,1 3-4-16,0 4 1 15,-8 5-7-15,-2 7 1 16,2 9-9-16,5 13 0 15,-5 0 0-15,-20 0 0 0</inkml:trace>
  <inkml:trace contextRef="#ctx0" brushRef="#br0" timeOffset="106460.6134">18235 11072 25 0,'-3'-41'12'0,"-1"4"0"0,0 30 12 0,-3 4-23 31,-7 10 0-31,-10 2 1 16,-12 16 0-16,-13-3-3 15,0 3 1-15,6 6 1 16,1-2 1-16,3-1-1 16,11 0 1-16,10-9-1 15,8-3 1-15,6-4 0 16,4-2 0-16,11-4 1 16,10 0 0-16,11-3-1 0,10-6 1 0,0-3-1 15,-3-4 0-15,-4-2-1 16,-3-1 1-16,-7 4-2 15,-4 3 0-15,-10 6 0 16,-8 6 0 0,-3 7-1-16,-10-1 1 15,-8 10-1-15,-3 6 1 16,0 4 0-16,-1 2 0 16,5 1 0-16,3-10 0 0,3-3 0 15,4-4 0-15,3-5 0 16,4-7 1-16,4-12-1 15,0-7 1-15,3-9-5 0,3-9 0 16,1-3-5-16,-1-7 0 16,1-6-5-16,3 6 1 15</inkml:trace>
  <inkml:trace contextRef="#ctx0" brushRef="#br0" timeOffset="106614.5165">18165 11016 22 0,'-4'22'11'0,"-7"22"-7"0,8-29 15 0,-4 10-16 16,0 7 0-16,-4 15 0 31,1 9 1-31,-4 13-6 16,-4 3 1-16,0-9 0 15,-6 3 1-15,-1-3-8 0,0-4 1 16,7-18-2 0,1-3 1-16</inkml:trace>
  <inkml:trace contextRef="#ctx0" brushRef="#br0" timeOffset="106895.4442">17865 11696 23 0,'0'-41'11'0,"28"10"-11"0,-14 15 21 16,4-2-20-16,10 2 0 0,-3 0 0 15,-1 7 0-15,1 2-2 16,0 11 1-16,-4 5 1 16,-7 13 0-16,-7-3-1 15,-7 9 1-15,-7 0 0 16,-11 7 0-16,-6-4 3 15,-8 0 0-15,4 4 2 16,3-7 0-16,7-6 0 16,4-6 1-16,11-13-1 15,13-6 0-15,8-7-3 16,10-8 0-16,4-11-6 16,0 1 0-16,3-13-6 15,0-6 1-15,0-12-6 16,1-7 0-16</inkml:trace>
  <inkml:trace contextRef="#ctx0" brushRef="#br0" timeOffset="107036.142">18401 11194 29 0,'3'0'14'0,"15"-6"-5"0,-11 3 20 0,14-3-29 16,0-4 1-16,8-2 0 16,6-1 1-16,4-6-3 15,0 1 0-15,-4-4-4 16,-3 6 1-16,-8 3-7 15,-6 10 1-15</inkml:trace>
  <inkml:trace contextRef="#ctx0" brushRef="#br0" timeOffset="107327.9896">18390 11423 29 0,'-46'57'14'0,"29"-35"-9"15,17-22 20 1,0 0-23-16,7-10 0 0,3-2 1 15,5-7 0-15,2 0-4 16,15-9 0-16,7-3 2 16,0 2 1-16,6 1-2 15,-2 0 1-15,-8 6-1 16,-7 6 0-16,-7 4 0 16,-3 5 1-16,-7 7-1 15,-4 7 0-15,-4 5 0 16,-6 4 1-16,-4 6-2 0,-4 3 0 0,0-3-4 15,1-10 1-15,-1 1-6 32,4-7 1-32,0 1-2 15,4-11 0-15</inkml:trace>
  <inkml:trace contextRef="#ctx0" brushRef="#br0" timeOffset="107650.3266">18627 11198 12 0,'3'3'6'0,"4"9"1"0,-3-9 8 16,-4 4-14-16,-4 2 0 16,-3 0 1-16,0 1 0 15,-3 9-3-15,-1-1 1 0,-3 4-1 16,0 7 1-16,0-4-4 16,0-3 1-16,-4-7-2 15,4 1 1-15,0-3 0 16,0-7 0-16,3 0 4 15,0-3 1-15,4 0 4 16,4-3 0-16,-1 0 1 16,4-3 0-16,7-3-1 15,7-3 1-15,4-4-3 16,3-3 1-16,0 4-4 16,1-1 1-16,-1 1-5 15,0 5 1-15,-3 7-5 16,-1 7 1-16</inkml:trace>
  <inkml:trace contextRef="#ctx0" brushRef="#br0" timeOffset="108097.4698">18408 11649 27 0,'-46'31'13'0,"4"13"-5"15,38-37 22-15,1-1-29 32,3 0 1-32,3-3 1 0,4-6 0 15,7-6-4-15,4-7 0 16,3 0 2-16,11-2 1 15,10-7-5-15,-3-7 0 16,3-9-3-16,-6 10 0 16,-8 9-3-16,-3 6 1 15,-15 10-1-15,-10 9 1 16,-10 7 6-16,-8 12 1 16,-7 3 5-16,-6 0 1 15,2 9 4-15,1 1 0 16,7-1 0-1,3-5 1-15,8-8-4 0,-1 1 0 16,8-3-2-16,6-6 0 16,4-7-3-16,11-6 0 0,-1-6-3 15,8-10 0-15,3-6-3 16,1 0 0-16,6 3-2 0,-7 1 1 16,-3 2-1-16,-8 6 1 15,-2 4 4-15,-5 3 1 16,-6 6 4-1,-8 7 0-15,-6 5 1 16,-5 7 0-16,-2 0 0 16,-1 6 1-16,1 7-5 15,2-4 0-15,5 1-10 0,6-1 0 16</inkml:trace>
  <inkml:trace contextRef="#ctx0" brushRef="#br0" timeOffset="108610.4664">19248 11135 29 0,'0'0'14'0,"-8"6"-8"16,5-3 17-16,-1 7-21 15,-3 2 0-15,0 4 1 16,-3 0 1-16,-1 2-5 16,-6 4 0-16,-1 3 3 15,-3 4 0-15,-4 5-1 16,-3-3 0-16,3 1-1 0,0-1 1 15,8 1-1-15,-1-4 0 16,4-6-2-16,3 0 0 16,4-7-3-16,4-2 0 15,-1-7-3-15,4-6 1 16,4-6-4-16,-1-4 0 0</inkml:trace>
  <inkml:trace contextRef="#ctx0" brushRef="#br0" timeOffset="108972.3017">19085 11342 14 0,'-10'-22'7'0,"17"0"0"16,0 16 9 0,21-4-12-1,0 4 1-15,0 0 1 16,4 3 0-16,0 3-8 16,0 6 0-16,-1 13 6 15,-2 12 1-15,-5 10-3 16,-2 9 1-16,-12 3-1 0,-3 4 0 0,-10 2-1 15,-4 4 1-15,-4 6-2 16,-3-3 0-16,0-7-4 16,-4-2 0-16,1-7-6 15,-5-6 0-15</inkml:trace>
  <inkml:trace contextRef="#ctx0" brushRef="#br0" timeOffset="109200.8344">19226 11906 29 0,'14'3'14'0,"4"-47"-12"0,-11 35 20 0,0-7-19 15,0-2 1-15,0-4 2 16,0-3 0-16,-3 3-8 16,-1 0 1-16,-3 6 5 15,-3 0 0-15,-4 10-3 16,-7 3 1-16,0 0-1 15,0 3 0-15,3 0-3 16,4 0 0-16,3 0-5 16,11-7 0-16,4 1-5 15,7 0 0-15</inkml:trace>
  <inkml:trace contextRef="#ctx0" brushRef="#br0" timeOffset="109486.1981">19734 11364 39 0,'22'-3'19'0,"9"-4"-20"0,-24 4 34 16,0 0-32-16,4 0 1 15,0 6 2-15,-1 0 0 16,1 3-4-16,-4 4 0 16,0 9 3-16,-4 0 0 15,-3 6-1-15,-3 3 1 0,-4 6-2 16,0-2 0-16,-4-1 0 15,1 4 0-15,-5 2-1 16,5-2 1-16,-8-4-1 16,4 0 0-16,-4-2-4 15,1 2 0-15,-4 7-6 16,0-4 0-16,6-3-5 16,5-9 0-16</inkml:trace>
  <inkml:trace contextRef="#ctx0" brushRef="#br0" timeOffset="109665.7024">19452 11762 49 0,'4'-6'24'0,"27"-4"-25"0,-20 7 46 15,10 0-44 1,11 0 1-16,7 3 0 16,3-3 0-16,-3 0-4 15,3-4 1-15,1 1-5 16,-1 0 0-16,0 0-10 15,1 2 1-15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24:23.49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6114 14440 27 0,'0'0'13'0,"21"-44"-5"16,-7 28 13-16,4-6-20 16,6 4 0-16,4-1 1 15,11 0 1-15,0 6-3 0,0 10 0 16,-7 10 2-16,-11 11 1 16,-4 4-1-1,-9-3 1-15,-12 6-2 16,-10 0 1-16,0 4-1 0,-4-4 0 0,0-3-1 15,1-4 1-15,3-5-1 16,0-4 1-16,-1-2 1 16,5-1 1-16,3 0-1 15,3-3 1-15,8 0-1 16,3-3 0-16,3-6 0 16,12 0 1-16,-1 0-3 0,4-4 0 15,-1 4-3 1,-6 3 0-16,-4 3-2 0,-10 3 1 15,-8 6-1-15,-14 4 0 16,4 6 0-16,-7 0 0 16,0-7 3-16,0 10 0 31,3-16 3-31,4 4 0 0,3-7 1 16,4 3 0-16,7-6 0 15,-7 3 1-15,7 0-2 16,7 4 1-16,-3-4-1 15,-1-3 0-15,4 0-2 16,0 0 1-16,1-3-3 0,-1 3 1 16,-4-3-4-16,-3 3 1 15,0 0-2 1,0 0 1-16,-3-7 0 16,-4 4 1-16,3 0 1 15,-3 3 1-15,0 0 3 16,3 3 1-16,1 0 1 0,3 0 0 0,0 1 1 15,0-4 0-15,3 0 1 16,1 0 1-16,-1-4 0 16,1 11 1-16,-1 8 0 15,1 14 1 1,-4 8 0-16,0 7 0 16,0 0-2-16,0-3 0 15,0 0-1-15,0-1 0 16,0-2-1-16,-4-7 0 0,1-2-1 15,-4-1 1-15,0-6-1 16,-4-7 0-16,1-2-1 16,-4-7 1-16,-1-9-2 15,1-6 0-15,0-7-7 16,7-3 1-16,4 0-8 16,6-12 0-16,11 3-3 15,0-16 0-15</inkml:trace>
  <inkml:trace contextRef="#ctx0" brushRef="#br0" timeOffset="648.5523">6579 14277 42 0,'-35'-3'21'0,"32"-7"-25"15,10 4 40-15,3 0-36 0,4-4 0 16,4-5 0-1,0 2 1-15,-1-2-3 0,4 2 1 16,1 4-4-16,-1 2 0 0,-4 4-2 16,-6 3 1-16,-4 3-1 15,-4 4 0-15,-6-1 3 16,-4 6 0-16,-4 4 5 16,1 6 1-16,-4 6 1 15,0-3 1-15,3 7 0 16,0-7 0-1,4-3-2-15,0-3 0 16,0-1-4-16,4 1 0 16,-1-3-1-16,4 0 1 0,0 2-1 15,0 4 0-15,-3 3 0 16,3-3 0-16,-7 3 4 16,-1 0 0-16,5 10 2 15,-1-1 1-15,-3-5 0 16,4-7 1-16,-1 0 0 15,1-4 0-15,-1-2-1 16,1-6 0-16,-1-4-2 16,4-6 0-16,0-10-1 15,4-8 1-15,6-4-2 16,1 6 0-16,-1-3 0 16,5 0 0-16,-1 0 0 0,0 7 0 0,-4 3 1 15,1 5 1-15,-4 4 1 16,-3 4 1-16,-4-4 1 15,0 9 0-15,0 13 0 16,-4 6 1-16,1 3-1 16,3 1 0-16,0-4-2 15,0 0 1-15,3-9-3 16,1-3 1 0,-1-7-4-16,4-6 0 15,4-12-9-15,-1-13 1 0,8-13-8 16,3-2 0-16</inkml:trace>
  <inkml:trace contextRef="#ctx0" brushRef="#br0" timeOffset="984.6496">6907 14220 37 0,'-21'16'18'0,"21"-32"-16"16,7 13 23-16,7 0-25 15,1 6 0-15,-1-3 0 16,3 7 0-16,1 5 0 0,-4 10 0 16,-7 13 1-16,-7 2 0 15,-3 4 3 1,-8 6 1-16,0 0 0 16,-3-3 1-16,4 9-1 15,3 1 1-15,7-4-1 0,7 0 0 16,-4-3-3-16,8-3 0 15,-1-10-1-15,4-5 0 16,-3-7-1-16,0-4 1 16,-1-8-5-16,1-10 0 0,3-16-9 15,0-9 0-15,0 0-3 16,-3-10 0 0</inkml:trace>
  <inkml:trace contextRef="#ctx0" brushRef="#br0" timeOffset="1315.927">7190 14296 31 0,'-18'-3'15'0,"11"21"-10"0,7-14 22 0,0 2-27 16,0 0 0-16,0 0-1 16,3 1 1-16,1-4 0 15,3-3 0-15,0-3 0 16,4-10 0-16,-1 1-1 0,1-1 1 0,-1-3 0 31,1 7 0-31,-4 3 0 16,0-1 0-16,-7 7 0 15,4 7 0-15,-4 2 1 16,0 4 1-16,-4 5 0 0,4 1 0 16,0-6 0-16,4-7 0 15,-1-3-1-15,4-3 1 16,4-6-3-16,-1-4 1 15,1 1-7-15,-4 0 1 16,-3 2-5 0,-4 7 0-16</inkml:trace>
  <inkml:trace contextRef="#ctx0" brushRef="#br0" timeOffset="1560.6367">7257 14446 29 0,'-14'10'14'0,"17"12"-10"0,1-19 22 0,-1 0-26 16,4 0 1-16,0 0-1 15,0 0 1-15,4 0-1 16,-1-3 1-16,1 0 1 16,0 4 1-16,-1-1 1 15,1 3 0 1,-4 3 1-16,-4 4 0 16,1-1-1-16,-4 4 1 0,-4 3-1 15,1-3 0-15,-4 9-2 16,0 0 0-16,-4 3-6 15,-3 7 1-15,-4-7-8 16,1-3 0-16,3-6-4 16,3-10 0-16</inkml:trace>
  <inkml:trace contextRef="#ctx0" brushRef="#br0" timeOffset="1726.2987">7228 14716 40 0,'4'12'20'0,"10"10"-19"0,-7-15 36 0,0 5-35 31,0 13 0-31,4 7 0 16,-1-1 0-16,5-3-5 0,2 4 0 16,1-4-5-16,3-6 0 0,11-3-5 15,7-10 0-15</inkml:trace>
  <inkml:trace contextRef="#ctx0" brushRef="#br0" timeOffset="2045.7235">7895 14070 37 0,'-10'9'18'0,"-15"4"-18"0,14-1 30 0,-3 20-29 32,-3 12 1-32,-5 9-1 15,-2-3 1-15,-5 3-3 16,1-9 0-16,7-6-3 15,0-7 0-15,3-6-8 16,8-3 1-16</inkml:trace>
  <inkml:trace contextRef="#ctx0" brushRef="#br0" timeOffset="2219.1476">7726 14446 33 0,'3'-6'16'0,"29"-19"-9"0,-21 12 23 16,6-2-29-16,1-1 1 15,3-3 0-15,0 0 0 16,0 1-5-16,-3-4 0 16,3 9-6-16,-7 7 1 15,-7 18-4-15,-7 7 1 0</inkml:trace>
  <inkml:trace contextRef="#ctx0" brushRef="#br0" timeOffset="2758.5309">7751 14584 34 0,'-4'-6'17'0,"11"-22"-24"0,-3 18 32 16,6-12-26-1,1 4 1-15,3-1-7 0,-4 3 1 16,1 7 2-16,-4 2 1 16,-3 7-5-16,-1 4 1 15,-3 2 2-15,-3 9 1 16,-1 4 5-16,1 3 0 15,-4 3 5-15,3-9 0 16,-3 12 2-16,3 7 0 16,1-1-3-16,-1 1 0 15,1-1-3-15,-1-2 0 16,1-1-1-16,3-3 0 16,0-6-3-16,-4-6 0 0,1-4-2 15,-1-5 0-15,1-7-2 16,-1-10 0-1,4-6 0-15,4-2 0 16,-1-11 2-16,4-2 1 0,4 3 3 16,-1 6 0-16,-3 6 3 15,1 4 0-15,-5 5 1 16,-3 11 0-16,-3 11 1 16,-5 4 1-1,1 9 0-15,-3 7 1 0,-1 2 1 16,1-2 0-16,3-4 1 15,0 1 0-15,3-7-2 16,4-6 0-16,4-4-2 16,3-5 0-16,3-10-3 0,8 0 0 15,3-13-7-15,4-9 1 16,3-12-11-16,18-4 0 16,0 0-1-16,-11 1 0 15</inkml:trace>
  <inkml:trace contextRef="#ctx0" brushRef="#br0" timeOffset="3030.0672">8255 14293 34 0,'-4'-10'17'0,"22"-12"-21"0,-11 13 32 15,4-7-28-15,3 0 0 32,3-2 0-32,5-1 0 15,2 0-4-15,-2 0 1 0,2 4-6 16,-10 2 0-16</inkml:trace>
  <inkml:trace contextRef="#ctx0" brushRef="#br0" timeOffset="3303.3669">8343 14205 26 0,'-25'37'13'0,"11"-5"-12"0,11-23 18 0,-1 10-19 16,1 3 0-16,-1 0 0 0,1 3 0 15,-1 3-1-15,1 4 0 16,-8 2-2-16,1 1 0 0,-1-7-1 15,0 0 0-15,-3 3 1 32,4-2 0-32,-1-11 4 15,1-5 0-15,6-10 4 16,4-3 1-16,7-6 2 0,7-4 0 16,0-5 0-1,0-4 0-15,4-6-4 0,3 0 1 16,4 0-5-16,3-7 0 15,0-2-7-15,1 2 1 16,-1 1-6-16,0 3 0 16</inkml:trace>
  <inkml:trace contextRef="#ctx0" brushRef="#br0" timeOffset="3664.1593">8435 14374 37 0,'-35'50'18'0,"-18"0"-20"0,42-31 31 15,-3 6-29-15,-4 0 1 16,-6 4-1-16,3 5 1 16,3 1-2-16,0-1 0 15,8-6-1-15,3 4 0 16,7-4-1-16,3-3 1 16,4-9-1-16,4-4 0 15,3-2 2 1,0-10 0-16,0-10 3 15,4-2 0-15,-4-1 2 16,0 1 1-16,-3-1-1 16,-4-3 1-16,-4 7-1 15,1-4 0-15,-8 13-1 16,1 7 0-16,-4 5-2 16,-1 1 0-16,1 3 0 0,0-1 0 15,0-2-4-15,4-7 0 16,3-6-6-16,3-6 1 0,4-1-5 15,4-8 0-15</inkml:trace>
  <inkml:trace contextRef="#ctx0" brushRef="#br0" timeOffset="3985.9284">8742 14108 35 0,'10'-16'17'0,"19"-3"-19"0,-22 16 28 0,3 3-25 16,-3-3 0-16,0 0 0 15,0 3 1-15,-3 0-3 16,-1 6 1-16,-3 10 1 16,-3 9 1-16,-4 6-1 15,-4 7 0-15,1 6 0 16,-4 0 1-16,3-4 0 15,4-8 0-15,0-1-1 16,0-3 1-16,3-3-1 16,-3-3 0-16,0-3-5 15,0-6 1-15,0-4-8 16,-3-3 1-16,3-3-2 0,-4-3 0 16</inkml:trace>
  <inkml:trace contextRef="#ctx0" brushRef="#br0" timeOffset="4162.7368">8629 14101 43 0,'-4'19'21'0,"-3"9"-21"0,7-12 44 0,-7 19-41 15,-7 15 0-15,0 12 1 16,-4 7 0-16,1 4-6 16,3 17 1-16,0 8 2 15,3-11 0-15,7-8-7 16,4-10 0-16,8-6-10 15,13-16 1-15</inkml:trace>
  <inkml:trace contextRef="#ctx0" brushRef="#br0" timeOffset="4548.3154">8978 14393 49 0,'-35'22'24'0,"28"-6"-23"0,7-16 38 15,3-7-37-15,1 7 0 16,3-6 0-16,0-3 0 16,4-7-3-16,3-3 0 15,3-9 1-15,1 0 1 0,3-7-3 16,0 7 0-16,-3 9-1 15,-7 7 1-15,-8 5 0 16,-6 14 0-16,-5 8 1 16,-2 10 1-16,-4 4 2 15,3-1 0-15,4-6 0 16,4-7 0-16,-1-8 0 16,4-1 1-16,4-6-2 0,3-3 1 31,0-7-5-31,0 4 1 15,3 3-7-15,-3 3 1 16,0 3-7-16,-3 13 0 0</inkml:trace>
  <inkml:trace contextRef="#ctx0" brushRef="#br0" timeOffset="4729.0801">8929 14666 50 0,'-18'31'25'0,"18"-43"-24"16,4 2 43-16,-1 1-44 15,4 2 1-15,0-5 0 0,4-7 0 0,3-3-5 16,4-6 0-16,-4 3-4 16,0 3 0-16,0 3-7 15,0 7 0-15</inkml:trace>
  <inkml:trace contextRef="#ctx0" brushRef="#br0" timeOffset="4871.5755">9056 14556 31 0,'-11'38'15'0,"4"-10"-7"0,7-16 21 0,-3 10-28 15,3 10 0-15,-4 2 0 16,1 7 1-16,-1 3-3 0,1-7 0 16,-1-2-2-16,0-4 1 15,1-6-4-15,3-9 0 16,0-6-5-16,3-4 0 16</inkml:trace>
  <inkml:trace contextRef="#ctx0" brushRef="#br0" timeOffset="5111.0329">9066 14835 23 0,'0'-6'11'0,"-10"-7"-4"0,6 13 17 16,-6 3-19-16,-4 7 0 0,-4 12 5 31,-7 6 0-31,1 3-10 16,-1 1 0-16,4 2 9 15,-4 1 1-15,11-4-3 16,3-6 1-16,8-3-3 15,3-6 1-15,7-4-4 16,7-2 1-16,7-7-2 16,11-6 0-16,-4-7-3 15,4-5 0-15,7-7-7 0,6-7 0 16,5-2-9-16,10 0 0 16</inkml:trace>
  <inkml:trace contextRef="#ctx0" brushRef="#br0" timeOffset="5415.0868">9617 14581 55 0,'-29'53'27'0,"22"-40"-22"16,11-7 43-16,-1 4-48 16,5-1 1-16,-1-6 1 15,10-6 0-15,4-6-3 16,8-1 1-16,-1-5 1 15,4-11 0-15,-1-2 0 16,-2 0 0-16,-12 3-1 16,1 6 1-16,-8 3 1 15,-6 4 0-15,-11 2 0 16,-7 7 0 0,-39 25-1-16,0 3 0 15,7-3-10-15,4-3 1 16,10 0-12-16,7 3 1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24:38.21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18514 4644 16 0,'3'-35'8'0,"-6"23"0"0,-1 5 9 0,-3 4-15 15,-7 3 1-15,-4 0 2 16,-3 13 0-16,-14 9-6 16,3 12 0-16,-3 1 3 15,3-1 1-15,4-9-1 31,7 0 1-31,7-9-2 16,7-6 0-16,3-10 0 16,11-10 0-16,11-6-1 15,7 1 1-15,3-10-1 16,11 6 0-16,3 0 0 16,4 6 1-16,-7 4-1 0,-8 0 1 15,-10 12-1-15,-10 6 1 16,-14 10-1-16,-19 9 1 15,-2 13 0-15,-8 9 1 16,-7-9 1-16,11-3 0 16,3-7-1-16,11-6 1 15,4-3 0-15,2-6 1 16,8-10-2-16,8-6 1 0,2-3-2 16,4-7 1-16,0-2-3 15,0-7 0-15,4-3-3 16,3-3 1-16,-7 0-3 0,-3-3 1 15,-1-4-2-15,-6 4 0 16,0-3 2-16,-8-7 1 16,0 10 1-16,1 6 1 15,3 3 2-15,3 3 1 16,-3 4 1-16,8 3 0 16,-8 9 2-1,-4 12 0-15,0 10 0 16,1 12 1-16,-4 7-2 15,0 13 0-15,0-11-1 16,-4 5 1-16,-3-1-5 16,4 0 0-16,-1 0-7 15,0 3 1-15,1 3-4 16,3-3 1-16</inkml:trace>
  <inkml:trace contextRef="#ctx0" brushRef="#br0" timeOffset="290.7412">18306 5196 23 0,'-4'-41'11'0,"18"13"-5"0,-7 18 17 0,4 1-22 16,3-4 0-16,4 1 0 16,-1 2 1-16,8 4-2 15,7 3 0-15,-8 3-2 16,-2 6 1-16,-8 4-6 16,-7 2 1-1,-7 13-2-15,-14 3 1 0,-4 4 1 16,-3-1 1-16,-11 4 6 15,4-1 0-15,-4-6 7 16,7 1 0-16,4-1 2 16,4-6 1-16,6-10-3 15,7-9 1-15,4-9-4 16,8-3 0-16,6-10-4 16,3-12 1-16,8-7-7 15,10 3 0-15,8-2-7 16,9-1 0-16</inkml:trace>
  <inkml:trace contextRef="#ctx0" brushRef="#br0" timeOffset="486.4703">18831 4725 44 0,'7'-6'22'0,"15"-10"-27"15,-12 7 38-15,4-7-34 0,0 1 1 16,4 2 1-1,10 0 0-15,0 1-4 0,4-1 0 16,-4 7-5-16,1 0 0 16,-12 3-4-16,-6 12 1 0</inkml:trace>
  <inkml:trace contextRef="#ctx0" brushRef="#br0" timeOffset="749.2908">18824 4967 27 0,'-56'37'13'0,"20"-2"-5"16,33-32 20-1,-1 0-25-15,4-3 0 0,4-6 2 16,3-7 0-16,7 1-7 16,4-10 1-16,6-6 4 15,5-4 0-15,2 1-2 16,5 0 0-16,13 2-1 16,-3 10 0-16,-4 1 0 15,-3 8 0-15,-7 1 0 16,-7 9 0-16,-8 3 0 15,-6 6 1-15,-11 7-3 16,-7 3 1-16,-7 6-3 0,-11 3 0 16,-3-6-4-16,3 0 0 15,4 0-4-15,0 0 0 16</inkml:trace>
  <inkml:trace contextRef="#ctx0" brushRef="#br0" timeOffset="1443.2909">18986 4807 26 0,'15'-28'13'0,"6"15"-13"0,-14 13 21 0,0 3-21 16,-11 7 1-16,-3 5 1 15,-3 10 0-15,-1 7-3 16,-3-4 1-16,0 3 1 16,-4 1 0-1,1-1-3-15,-8 0 1 16,7-2-2-16,1-1 0 0,3-6 0 15,-1-7 0-15,5-5-1 16,3-4 1 0,7-6 3-1,7-6 1-15,3-4 0 16,1 1 1-16,7-4 0 0,-1 1 0 16,1-4-1-16,7 4 1 15,-8 5-3-15,-3 1 1 16,-3 6-1-1,0 0 0-15,-15 10 0 16,-7 5 0-16,-3 7 0 16,-7 0 0-16,-4 6 2 15,1 7 0-15,-1-4 2 16,4 1 0-16,3-4 0 16,4-3 1-16,4-6-1 15,3-10 1-15,3 1-2 16,4-4 1-16,7-9-2 15,4-10 0-15,3-3-2 16,3-6 0-16,1 4-1 0,0-1 0 16,-1 6-1-16,-6 4 0 15,-1 3 1-15,-6 2 0 0,-8 8 3 16,-3 8 0 0,-3 10 3-16,-1 0 1 15,1 0 0-15,3 3 0 0,3-3-1 0,1 3 1 16,6 0-2-16,1-9 1 31,3-7-3-31,3 1 1 16,1-4-1-16,-1-3 1 0,1-6-1 15,3 3 0-15,-3-3 0 16,-4 0 0-16,-4 3-1 16,-3 0 0-16,4 6-3 15,-4-3 0-15,3 0-5 16,-3 0 0-16,4 4-6 15,3 2 1-15</inkml:trace>
  <inkml:trace contextRef="#ctx0" brushRef="#br0" timeOffset="2432.5174">19516 5092 20 0,'-18'16'10'0,"0"9"-2"0,11-16 9 16,-7 7-13-1,-3 6 1-15,-8 0 2 16,0 3 1-16,1 0-10 0,-1-6 1 0,0-10 6 15,0-2 0-15,8-4-3 16,6-13 1-16,4-12-2 31,7-6 0-31,7-10-1 16,7-5 0-16,7 5-1 16,11-6 1-16,4-3-1 15,2 9 1-15,12 10-1 16,-4 9 1-16,-1 7 0 0,-6 9 1 0,-7 12 0 15,-7 4 1-15,-8 9 0 16,-10 6 0-16,-10 3 0 16,-4 19 1-1,-7 1-1 1,-7 5 1-16,3-3-3 0,4-3 1 16,7-9-6-16,3 0 0 15,11-16-6-15,7-12 0 16,8-1-3-16,2-18 0 15</inkml:trace>
  <inkml:trace contextRef="#ctx0" brushRef="#br0" timeOffset="2631.6274">19883 4804 40 0,'3'-13'20'0,"29"-28"-28"0,-18 26 40 0,7-4-32 15,0 0 1-15,4-3-1 16,3 3 1-16,7 4-3 16,4-1 0-16,-3 3-3 0,-1 4 0 0,-7 3-6 15,-7 3 1-15</inkml:trace>
  <inkml:trace contextRef="#ctx0" brushRef="#br0" timeOffset="3032.3937">20130 4772 24 0,'-68'63'12'0,"19"22"-2"0,38-70 16 0,1-2-23 15,-1-1 0-15,4 1 1 16,4-4 0-16,3-2-5 16,3-4 0-1,4-3 3 1,4 0 1-16,3-6-3 0,0-7 1 16,0-6-3-16,0 0 0 15,8-6-3-15,-12-9 0 16,4-4-2-16,-3-6 0 15,-8 0-2-15,1 10 0 16,-8 6 0-16,1 3 1 0,-4 3 2 16,0 6 0-16,0 3 2 15,3 1 1-15,4 2 4 16,0 1 0-16,0 0 3 0,4-1 1 16,-4 10 1-16,0 0 0 15,0 3 2-15,0 7 0 16,-4 12-2-16,1 18 1 15,-4 17-3-15,-8 9 1 16,-2-4-2-16,-4 7 0 16,-1 7-2-16,5 5 0 15,3 1-2-15,3-16 1 16,1-7-4-16,-1-2 0 0,7-7-6 16,1-13 1-16</inkml:trace>
  <inkml:trace contextRef="#ctx0" brushRef="#br0" timeOffset="3259.0892">19992 5233 28 0,'-11'-3'14'0,"-13"9"-9"0,17-2 22 0,-4 2-24 16,-7 9 0-16,8 1 2 16,-1-3 1-16,1 2-8 15,3-2 1-15,3-4 4 16,1-6 0-16,3 4-2 15,3-4 0 1,8-6-1-16,6-7 0 16,8-5-4-16,7-14 0 0,6-2-7 15,8 0 0-15,7-1-1 16,-3-2 0-16</inkml:trace>
  <inkml:trace contextRef="#ctx0" brushRef="#br0" timeOffset="3597.2104">20546 4753 32 0,'14'-18'16'0,"21"-20"-24"15,-24 29 32 1,6-4-24-16,8 4 0 0,0-1-3 15,3 4 1 1,-3 6-3-16,-4 0 1 16,-7 9-4-16,-11 13 1 15</inkml:trace>
  <inkml:trace contextRef="#ctx0" brushRef="#br0" timeOffset="3877.0974">20359 5073 28 0,'-14'7'14'0,"21"-20"-13"0,-4 7 27 15,4-7-26-15,0 4 0 16,8-1 2-16,2-2 0 16,4-1-6-16,11-5 1 15,0 2 3-15,3 0 0 16,7 7-2-16,4 2 1 0,0 7-2 31,-4 7 1-31,1-1 0 0,-11 0 0 0,-4 4 0 31,-11 2 0-31,-6 4 0 16,-7 3 1-16,-12 0-2 16,-2-1 0-16,-8 1-4 15,-6-3 0-15,-1-4-6 16,0-2 0-16</inkml:trace>
  <inkml:trace contextRef="#ctx0" brushRef="#br0" timeOffset="4264.5084">20620 4967 26 0,'0'6'13'0,"-14"7"-12"0,7-10 19 16,-4 6-19-16,-3 7 1 15,0 3 1-15,0-1 0 16,0 4-4-16,3-9 1 16,11-1 2-1,4-2 1-15,3-4-2 16,7-3 1-16,0-6-2 15,0 0 1-15,0-3-1 0,4 3 0 16,-1-1-2-16,-2 4 0 16,-1 0-1-16,-14 4 0 15,-4 2 0-15,-6 3 0 16,-8 10 0-16,-7 6 0 16,-7 6 2-16,1 1 1 0,2 2 3 15,1 1 0-15,7-7 1 16,0 0 1-16,7-3 0 15,3-9 1-15,8-10-2 32,6-3 1-32,4-9-3 15,11-9 0-15,10-4-7 16,7-13 1-16,8-5-8 16,10 8 1-16</inkml:trace>
  <inkml:trace contextRef="#ctx0" brushRef="#br0" timeOffset="4477.7072">21078 4895 41 0,'-28'-22'20'0,"42"-13"-25"15,-3 23 33-15,3-7-28 0,0-3 0 16,4 0-2-16,3-3 0 15,7 3-2-15,0 0 0 16,4 3-6-16,-4 10 0 0</inkml:trace>
  <inkml:trace contextRef="#ctx0" brushRef="#br0" timeOffset="5118.4365">21244 4738 33 0,'-39'41'16'0,"8"-13"-17"0,27-19 26 15,1 1-25-15,-4 5 0 16,0 1 0 0,-4 3 0-16,0 3 0 15,1-3 0-15,-1-1-2 16,1 1 1-16,-1 0-1 0,4-3 1 0,7-4-1 16,4-6 0-16,6-6-1 15,4-6 1-15,7 0 0 16,8-10 0-16,6-3-2 15,0-3 0-15,4 1-1 16,0-1 0-16,-4 0 1 16,-7 3 0-1,-3 6 1-15,-7 1 0 16,-1 2 5-16,-3 1 1 0,-7 9 1 16,-3 3 1-16,-8 6 2 15,-13 7 0-15,-4 6 0 16,-8 6 0-16,-13-6-2 15,0 6 0-15,-1 1-2 16,1-1 0-16,3 3-2 16,8-6 1-16,2 0-2 15,8-3 1-15,3-6-5 0,4-3 0 16,4-4-5-16,3-3 1 16,3 1-3-16,4-4 1 15,7 3-1 1,21-53 11-16,-42 103 1 31,28-46 0-31,-3-4 7 16,0 3 0-16,-1 7 2 15,-3-3 0-15,4-4-4 16,-1-3 1-16,1-6-3 0,7-6 0 16,3 0-3-16,0-10 1 15,0 0-2-15,-3 4 0 16,-4-1-3-16,-7 1 1 0,-7 2-3 15,0 1 1-15,-11 3-1 16,1 0 0-16,-1 2-5 0,4-2 0 16,4 3 1-16,13-3 1 15</inkml:trace>
  <inkml:trace contextRef="#ctx0" brushRef="#br0" timeOffset="5458.5694">21678 4559 31 0,'7'-16'15'0,"14"-6"-16"0,-14 19 32 0,1 3-29 15,-1 3 0-15,3 4 1 16,-3 2 1-16,-3 1-5 15,-4 5 0-15,0 4 3 16,-4 6 0-16,1 0-1 0,-4 3 0 16,0-3 0-16,0 4 0 0,3 2 0 15,0 0 1-15,1-2 0 16,-1-4 0-16,1-6 0 16,-1-1 1-16,-3-2-2 15,0 0 1-15,0-7-4 16,-3 7 1-16,-4-4-7 15,-1-2 1-15,-2 2-7 16,-1-5 1-16</inkml:trace>
  <inkml:trace contextRef="#ctx0" brushRef="#br0" timeOffset="5630.1111">21615 4597 47 0,'7'-3'23'0,"-4"40"-22"0,-6-15 41 0,-4 16-40 16,-11 21 1-16,-7 17 0 0,-3 21 1 0,-11 22-6 16,-10 6 0-16,0-5-10 15,20 8 1-15</inkml:trace>
  <inkml:trace contextRef="#ctx0" brushRef="#br0" timeOffset="6270.8583">22126 4888 30 0,'4'0'15'0,"35"-28"-13"0,-25 16 15 0,7-7-17 16,14-6 1-16,7-7 0 15,4-8 0-15,-3 8-5 16,-5 4 0 0,1 3-4-16,-14 6 1 15</inkml:trace>
  <inkml:trace contextRef="#ctx0" brushRef="#br0" timeOffset="6447.9054">22341 4537 20 0,'-38'16'10'0,"2"31"-5"16,29-22 13-16,-7 16-17 15,-3 18 1-15,-5 7 0 16,1 6 1-16,0 3-4 0,3 13 1 16,4 6 2-16,0-3 0 15,4-15-2-15,-1-4 0 16,4-13-5-16,3-5 1 0,4-7-4 15,7-13 0-15</inkml:trace>
  <inkml:trace contextRef="#ctx0" brushRef="#br0">22154 5243 29 0,'-31'-13'14'0,"-8"7"-10"16,32 12 25-16,-4 7-26 0,4 2 0 15,0 4 2-15,4 0 0 16,-1-6-7-16,4-4 1 16,7-3 5-16,4-6 0 15,3-6-2-15,3-3 1 16,8-13-2-16,3-7 0 16,1-2-5-16,13-7 1 0,7-2-7 15,1 2 0-15,-4 0-4 16,3-2 1-16</inkml:trace>
  <inkml:trace contextRef="#ctx0" brushRef="#br0" timeOffset="7650.1856">22574 4829 25 0,'-3'-10'12'0,"3"35"-6"0,3-21 20 0,1 2-24 16,3 0 0-16,3-6 0 16,5-3 1-16,6-6-4 15,0-7 0-15,4 0 1 16,-4 4 1-16,0-1-6 0,-3 7 0 15,-8 0-4-15,-3 12 1 16,-10 3-2-16,-8 13 0 16,-7 0 3-16,-3 3 1 15,-3 0 6-15,-1 0 0 16,0 0 5-16,0-3 1 16,4-3 2-16,4-3 0 15,6-4-1-15,4-2 0 0,7-7-2 16,0-3 0-16,7-6-3 15,4 3 1-15,6-13-2 16,8-6 0-16,3-6 0 16,4 0 0-16,3 2-1 15,1-2 0-15,2 13 0 16,-6 2 1 0,-4 4-1-16,-7 9 0 15,-10 6 0-15,-11 3 0 16,-7 7-1-16,-7 9 0 31,-21 3-3-31,3 0 0 0,0-6 0 16,4-3 0-16,3-3-1 0,8-4 1 15,2-2 0-15,5-4 1 16,3-3 2-16,7-3 1 16,0 0 0-16,7-6 0 15,3 0 0-15,1-1 0 16,3 1 0-16,0 3 1 15,0 3-1-15,-7 3 1 16,-3 0-1-16,-4 4 1 16,-7 2 0-1,-4 4 1-15,-3 2 1 16,0 4 0-16,0-6 1 16,0-4 0-16,3 0 0 15,4 1 0-15,4-4-1 16,-1-3 0-16,4-3-1 0,7-6 0 0,0 0-1 15,4-1 0-15,-1-2-1 16,1 3 0-16,0-1 0 16,-4 4 0-16,-4 6 0 15,1 4 0-15,-4 5-1 16,-4 4 1 0,1 6-1-16,-1 6 1 15,-3 7-1-15,4 2 1 16,-1 4 0-16,1-6 0 15,-1 2-1-15,0 1 1 16,1-7 0-16,-1-6 1 16,1-6 0-16,3-3 0 15,0-7-2-15,0-6 1 0,0-6-1 16,0-3 0-16,-4-7-1 16,1 1 1-16,-4-4 0 15,0 7 1-15,-4 2 2 16,1 11 0-16,-1 2 2 15,0 3 1-15,4 1 0 16,0-4 0-16,7-3-1 16,0 3 0-16,7-6-1 0,4-3 0 0,7-6-4 15,3-7 1-15,7-9-6 16,7-3 0-16,15-10-8 16,6 4 0-16</inkml:trace>
  <inkml:trace contextRef="#ctx0" brushRef="#br0" timeOffset="7940.3233">23506 4587 36 0,'0'-9'18'0,"24"-10"-11"16,-20 13 25-16,3 3-28 15,0 3 0-15,0 6 4 16,-4 10 0-16,-6 24-10 16,-11 20 0-16,-18 12 6 15,-3 19 1-15,-7 12-8 0,6 7 0 16,8 6-13-16,3-6 1 15</inkml:trace>
  <inkml:trace contextRef="#ctx0" brushRef="#br0" timeOffset="9450.7184">19442 7732 24 0,'-4'0'12'0,"18"-21"-5"16,-7 17 13-16,7 4-18 16,7-3 0-16,11-3 1 15,4 3 0-15,2-3-4 16,5 2 0-16,-5-5 3 16,-2 0 0-16,-1-4-4 15,0-3 1-15,-3-2-5 16,-4 2 0-16,-3 0-3 15,-7 1 0-15</inkml:trace>
  <inkml:trace contextRef="#ctx0" brushRef="#br0" timeOffset="9597.4609">19812 7413 15 0,'-18'9'7'0,"-6"16"-3"16,17-15 8-16,-4 5-12 15,-7 10 1-15,-3 4 0 16,-11 5 0-16,4 7-2 15,0-7 1-15,3-2-4 16,1-4 1-16,2-3-2 0,1 9 0 0</inkml:trace>
  <inkml:trace contextRef="#ctx0" brushRef="#br0" timeOffset="10524.7376">19442 7921 16 0,'7'18'8'0,"0"45"-7"0,-4-47 15 0,-3 6-14 15,0 0 0-15,-3 3 1 16,-1 3 1-16,1-3-5 16,-4 0 0-16,-4-6 3 0,4 0 0 15,0-7-1-15,3-5 1 32,1-7-2-32,3-10 1 15,0-12-1-15,7-9 0 0,3-7 0 16,8 1 1-16,3-1-1 15,11-3 0-15,3 4 0 16,8 2 1-16,-1 7 0 16,0 0 0-16,-3 6 0 15,0 3 1-15,-4 6-2 16,-3 4 1-16,-4 6 0 0,-7 6 0 16,-7 6-1-16,-6 10 1 15,-12 0-1-15,-3 9 0 16,-7 13-2-16,-14 6 1 0,-11-3-4 15,-14 3 1-15,7-9-4 16,4-10 1-16,3-9-2 16,7-10 1-16,7-9-1 31,43-16 9-31,-39-2-1 16,21-14 1-16,14 4 3 15,4 3 0 1,3 3 2-16,0 13 1 0,-3-1-3 15,-1 7 1-15,-3 3-2 16,-7 9 1-16,-7 10-1 16,-3 3 0-1,-25 10 0 1,3-1 0-16,4-6 0 16,3-3 0-16,4-6 0 15,3-1 1-15,1-5-1 16,3-1 0-16,3-3-1 15,4-2 1-15,7-1-1 16,11-3 1-16,3-3-2 16,7-1 1-16,1-2-1 15,-1 0 0-15,4-4 0 16,-4 4 0-16,-7 3 0 16,0-3 0-16,-7 3 1 15,-3 3 0-15,-4 0-1 16,-11 6 0-16,-10 6-1 0,-10 4 1 15,-8 3-2-15,-11-3 1 16,1 2-2-16,0 4 1 16,-4 0 0-16,4 3 0 15,3 7 0-15,-4-7 1 16,8 3 2-16,0 0 0 16,3 4 1-16,7-7 1 0,8-10 0 15,13-2 0-15,4-7 1 16,11-12 0-16,10-3-1 15,11-7 0-15,10-3-2 16,22-6 1-16,6-3-1 16,-3 0 0-16,0-7-4 15,4-6 1-15,3-3-9 16,-4 4 0-16,15 5 0 0,-14 1 0 16</inkml:trace>
  <inkml:trace contextRef="#ctx0" brushRef="#br0" timeOffset="11268.1623">20267 7798 24 0,'-3'-6'12'0,"27"0"-13"0,-10 0 22 16,0 2-21 0,8-2 0-16,2-3 1 15,5-1 0-15,2 1-2 0,5-4 1 16,-5 1-1-16,1 2 1 15,-4 4-3-15,-7 0 1 16,1 0-1-16,-12 6 1 16,-6 6-1-16,-8 0 0 0,-6 7 2 15,-12-1 1-15,-6 10 1 16,-7 3 1-16,0 3 2 16,-11 1 0-1,7-1 1-15,0 3 1 0,11-2-1 16,10-8 0-16,4-5-2 0,7-3 1 15,7-1-3-15,7-2 1 16,0-10-2-16,4 0 0 16,-1-4 0-16,1-2 0 15,0 6 0 1,-1 0 1-16,1 6-1 16,-4 1 0-16,0-1-1 15,0 0 1-15,-3 4 0 16,-1 2 1-16,1 1-1 15,-1-4 1-15,1-3-1 16,3-6 1-16,0-3 0 16,0 0 0-16,0-3-1 15,0-7 1-15,0 1-2 16,-4-4 0-16,-3 7-1 16,0-1 1-16,0 7-1 0,0 3 0 0,-3 0 0 15,-4 6 0-15,0 7 1 16,0 6 0-16,0 12 0 15,0-6 1-15,-4 10 0 16,-3-4 0-16,-4 4 0 16,1-4 0-16,-4-3-3 15,-1 4 0 1,1-4-3-16,0-3 0 0,0 3-3 16,3-6 0-16</inkml:trace>
  <inkml:trace contextRef="#ctx0" brushRef="#br0" timeOffset="11731.9594">20193 8303 20 0,'18'-19'10'0,"17"-12"-9"0,-25 22 16 15,1-1-16-15,3 1 0 16,0 3 0-16,0 6 0 16,-3 3-1-16,0 3 0 15,-8 3 1-15,-3 10 0 16,-7 0-1-16,-7 3 1 15,-7 3 1-15,-7 10 1 16,-8-7 0-16,5 3 0 16,2 4 1-16,8-7 1 15,4-6-1-15,6-3 0 0,4-7-2 16,3-6 1-16,11-9-1 16,4-3 0-16,7-3-2 15,6-7 1 1,5-6-3-16,2-3 0 15,-3 0-3-15,1 0 0 16,-1-7-3-16,0 7 1 16,-3-3-1-16,0 6 1 15,-4 3 2-15,-4 7 0 16,1 2 5-16,-7 4 0 0,-1 3 4 16,-3 9 0-16,-3 7 0 15,-1-4 1-15,-3 4-1 0,0-1 1 16,-3 4-3-16,3-4 1 15,0 4-5-15,0-10 0 16,3-2-5-16,4-8 1 16,4-2-3-16,3 0 0 15</inkml:trace>
  <inkml:trace contextRef="#ctx0" brushRef="#br0" timeOffset="12027.5718">20782 7798 26 0,'11'-9'13'0,"3"28"-11"16,-11-10 24-16,-3 10-24 0,0 6 0 16,-3 16 2-1,-4 12 1-15,-4 16-5 0,-3 0 0 16,-4 3 4-16,-3-3 1 16,0 6-1-16,3 1 1 15,1-4-1-15,-1-9 0 16,1-7-1-16,-1-12 0 15,4-6-1-15,0-13 1 16,0-13-2-16,-1-9 1 16,1-15-3-16,4-16 1 15,3-10-5-15,3 0 1 16,8 1-7-16,6-1 0 16,4 10-5-16,4 6 1 15</inkml:trace>
  <inkml:trace contextRef="#ctx0" brushRef="#br0" timeOffset="12444.1907">21170 8231 38 0,'-49'35'19'0,"31"8"-22"16,18-36 33-16,4 2-29 16,3 7 1-16,3 0 1 15,4-1 0-15,8-2-3 16,6-7 0-16,7-3 3 0,7-9 0 16,1-7-2-16,-8-2 1 15,0-14-1-15,-6 1 1 16,-8-13-1-16,-4-9 0 15,-10-6-1-15,-3 9 1 16,-4 6 0-16,-7 3 1 0,-11 13-1 16,-6 10 1-16,-8 5-1 15,-7 10 0-15,0 16 0 16,4 3 1-16,7 9-3 16,3-3 1-16,7 3-6 15,8-3 0-15,6-3-8 16,4 0 0-16,18-3-1 15,0-6 1-15</inkml:trace>
  <inkml:trace contextRef="#ctx0" brushRef="#br0" timeOffset="12672.7179">21805 7867 45 0,'-70'7'22'0,"48"11"-34"16,19-14 46-16,-1 2-34 0,1 0 0 0,3 0 0 31,0 4 0-31,0 9-1 16,0-1 0-16,0 11-6 15,0 2 1-15,-4 7-5 0,1 2 0 16</inkml:trace>
  <inkml:trace contextRef="#ctx0" brushRef="#br0" timeOffset="12945.2642">21618 8203 27 0,'-7'-22'13'0,"14"9"-11"0,-3 7 19 0,-1 0-21 16,4 3 0-16,-3 3 0 15,3 3 0-15,0 3 0 16,0 10 0-16,-3 3 1 15,-4 6 1-15,-4-3 0 16,1 3 1-16,-5 3 1 16,1 3 1-16,-3 4 0 15,3-10 1-15,0 0-2 16,0-6 1-16,3-4-2 0,1-5 1 16,3-4-2-16,7-6 0 15,3-9-4-15,8-7 0 16,3-6-6-16,11-6 1 0,3-7-7 15,11-15 0-15</inkml:trace>
  <inkml:trace contextRef="#ctx0" brushRef="#br0" timeOffset="13146.6084">22102 7814 33 0,'-25'-9'16'0,"18"31"-15"0,7-16 24 16,-4 3-24-16,4 4 1 0,-3-1 0 15,-1 7 0-15,4 0-3 16,0 3 0-16,0 3 0 16,4-3 0-16,-4 0-7 15,3-3 1-15,-3 6-3 16,4-6 0-16</inkml:trace>
  <inkml:trace contextRef="#ctx0" brushRef="#br0" timeOffset="13320.9514">21950 8062 27 0,'-25'12'13'0,"18"-9"-8"0,7-3 23 15,0 0-27-15,0 0 0 16,7 4 0 0,0-4 0-16,11 0-2 15,-4-4 0-15,4 1-3 0,-1-3 0 16,4 0-5-16,1 6 0 15</inkml:trace>
  <inkml:trace contextRef="#ctx0" brushRef="#br0" timeOffset="13482.2424">22398 7849 28 0,'-18'3'14'0,"-17"6"-9"0,24-6 20 0,-3 7-25 16,-7 2 0-16,-4 7 0 15,-6 12 1-15,-5 7-5 16,1 3 1-16,0 9-6 16,-8-6 1-16</inkml:trace>
  <inkml:trace contextRef="#ctx0" brushRef="#br0" timeOffset="13860.7856">21915 8325 28 0,'-4'-6'14'0,"8"12"-10"0,-4-6 20 0,3 3-23 16,-6 0 0-16,-4 10 0 0,-1-4 1 15,-2 4-3-15,-1-1 1 16,1 1 0-16,3-4 1 16,0-2-1-16,3-4 1 15,11-6-1-15,4-7 0 16,6-5 0-16,8-7 0 15,0-16 0 1,3 4 1-16,0-10 0 16,0 6 1-16,1 7-1 15,-5 9 1-15,1 3 0 16,-4 6 0-16,0 10 0 16,-3 6 0-16,0 7-1 15,-8 12 1-15,-3 3-1 16,-3 6 0-16,-8 0 0 15,-3 7 1-15,-7 3-3 0,-4 3 0 16,-3 0-6-16,0 0 1 16,3 3-6-16,1 0 0 0</inkml:trace>
  <inkml:trace contextRef="#ctx0" brushRef="#br0" timeOffset="14113.9321">22077 8366 21 0,'17'-16'10'0,"8"4"-5"0,-18 5 10 0,0 7-14 16,0-3 1-16,-3 6 3 15,-4 7 1-15,-4-1-6 16,-3 4 0-16,-3 2 4 0,-1 7 0 16,-3 4 0-16,0-5 0 15,3 8-2 1,4-7 0-16,0 0-1 15,4-7 1-15,3-5-3 16,0-4 0-16,0-6-5 0,7-6 1 16,3-7-6-16,4-3 0 15</inkml:trace>
  <inkml:trace contextRef="#ctx0" brushRef="#br0" timeOffset="14416.5368">22553 7955 29 0,'-11'16'14'0,"-24"-13"-12"0,25 3 22 16,-4 7-24-16,-8 2 1 16,-13 7 2-16,7 7 0 15,3-7-3-15,8 0 1 16,2-4 2-16,5 4 1 0,6-3 0 15,4-3 1-15,7-7-1 16,11-6 0-16,3-6-1 16,7-9 1-16,8-7-3 15,-1-3 1-15,-7-3-6 0,0 3 1 16,-3 0-6-16,0 6 0 31,-8 13-5-31,-2 6 0 0</inkml:trace>
  <inkml:trace contextRef="#ctx0" brushRef="#br0" timeOffset="14585.3182">22412 8281 38 0,'-25'16'19'0,"32"-16"-20"16,0 0 34-16,4 0-32 16,3-6 1-16,0 3 0 15,7-4 0-15,1 1-3 16,-1-3 0-16,0-4-1 15,-4 0 1-15,1 1-8 0,0 3 0 16,-1 2-3-16,-2-5 0 0</inkml:trace>
  <inkml:trace contextRef="#ctx0" brushRef="#br0" timeOffset="14796.365">22634 7908 38 0,'-17'0'19'0,"13"10"-17"0,4-7 37 15,-3 3-36-15,-5 10 1 16,-2 6 1-16,-4 9 0 16,-11 7-7-1,-7 9 1-15,-10 0 3 16,-7 0 1-16,-1 3-2 16,1 0 0-16,-1-3-7 15,8 0 1-15,10-3-10 16,8 0 1-16</inkml:trace>
  <inkml:trace contextRef="#ctx0" brushRef="#br0" timeOffset="15020.5774">22271 8413 41 0,'0'-9'20'0,"10"24"-10"0,-3-12 27 16,1 1-33-16,2 2 0 15,4 3 1-15,4 1 1 16,0 8-8-16,-1 7 0 15,-3 4 5-15,4 2 0 16,-4 0-3-16,0 1 0 16,0-1-5-16,-3-6 0 15,-4-3-7-15,0 0 0 16,-4 3-4-16,-3-9 0 16</inkml:trace>
  <inkml:trace contextRef="#ctx0" brushRef="#br0" timeOffset="18321.4488">5207 8742 20 0,'-7'-3'10'16,"-4"28"-6"-16,8-12 10 0,-4 9-13 15,-4 6 1-15,1 13 1 16,-4-4 0-16,-4 7-3 16,4 0 0-16,0-3 2 15,0-10 1-15,3-9-1 16,4-6 1-16,3-13-2 0,4-9 0 0,4-10-1 15,10-12 1-15,4-7-1 16,6 7 0-16,12-6 0 16,6-1 0-16,7 13 0 15,-6 13 1-15,-1 6 0 16,-3 9 0-16,-4 13 1 16,-10 12 0-16,-4 4 0 31,-7 12 0-31,-3 12 0 0,-11 7 0 15,-14-3-1-15,-4 3 0 16,0-7-3-16,-6-9 1 16,-5-6-4-16,8-12 0 15,0-14-3-15,7-11 1 0,3-7-1 16,11-7 1-16,0-2 2 16,0 3 1-16,11-1 4 0,-8 1 1 15,4 0 4-15,4 3 0 16,0-7 2-16,-1-2 0 15,-3-4 0-15,0 0 0 32,0-5 0-32,-7-1 0 0,-7-4-2 15,0-2 0-15,-10 0-2 16,-8 0 1-16,0-4-2 16,1 11 0-16,-1 5-2 15,7 6 1-15,4 1-3 0,4 3 1 0,6-1-6 16,8-5 1-16,17 3-8 15,7-1 1-15</inkml:trace>
  <inkml:trace contextRef="#ctx0" brushRef="#br0" timeOffset="18701.9374">5687 8651 31 0,'-4'-12'15'0,"11"9"-11"16,-7 3 20-16,7 0-23 0,4 0 0 16,-4 6 1-16,0 3 1 15,4 7-4-15,-4 6 0 16,0-3 2-16,-4 9 1 31,-3 0-1-31,0 0 1 0,-3 1 0 0,-1 2 0 31,4-3 1-31,0 0 0 16,4 1 0-16,-1-7 0 0,4-4-1 16,0-2 1-1,0 3-1-15,0 3 1 16,-3 6-2-16,-4 0 1 0,-4 4-1 0,1 2 0 16,-4 7 0-16,-4 6 0 15,-3-6-5 1,-3 3 0-16,-1 0-6 0,-7-4 1 0,4-5-6 15,7-7 0-15</inkml:trace>
  <inkml:trace contextRef="#ctx0" brushRef="#br0" timeOffset="18865.5644">5556 9401 30 0,'4'-47'15'0,"17"12"-3"0,-14 26 23 16,4-4-32-16,6-2 0 15,1-4 1-15,3 0 1 16,7-6-7-16,8 0 1 15,2-3 3-15,1 2 1 0,7 1-8 16,-4-3 0-16,1 3-8 16,-5 3 0-16,5 3-1 15,-4 4 0-15</inkml:trace>
  <inkml:trace contextRef="#ctx0" brushRef="#br0" timeOffset="19766.2622">6304 8981 23 0,'-25'21'11'0,"11"11"-8"0,7-26 21 15,4 7-20-15,3 12 1 16,0 6 1-16,3-3 1 0,4 4-9 0,-3-1 0 31,3-6 6-31,3 3 0 0,5-12-2 0,6-3 0 16,0-10-2-16,0-13 0 15,7-2-5-15,4-7 0 16,-7-9-7 0,-1 3 1-16</inkml:trace>
  <inkml:trace contextRef="#ctx0" brushRef="#br0" timeOffset="20018.0176">6562 9100 34 0,'0'9'17'0,"28"-9"-18"16,-21-9 26-16,0 2-23 15,0-2 0-15,0 0 1 16,0-4 1-16,0-3-5 31,0 1 1-31,-3 2 3 16,-4 1 0-16,-4-1 0 15,-3 7 0-15,-3 0-1 16,-4-1 0-16,-4 4-1 16,4 0 1-16,0 0-5 15,7 0 0-15,7 3-6 0,7-3 0 16,3 3-4-16,1-4 0 16</inkml:trace>
  <inkml:trace contextRef="#ctx0" brushRef="#br0" timeOffset="20182.0736">6696 8946 25 0,'7'13'12'0,"-4"21"-3"0,-3-21 18 0,0-1-23 16,0 4 1-16,4 0 3 16,-1-4 0-16,4 1-10 15,0-7 0-15,1-6 7 0,2-6 0 16,1-1-3-16,-1-2 0 0,1-4-8 16,-1 1 0-16,1-1-6 15,0 4 0-15,-1 3-2 16,1 2 0-16</inkml:trace>
  <inkml:trace contextRef="#ctx0" brushRef="#br0" timeOffset="20661.6639">6890 8974 35 0,'3'3'17'0,"22"-9"-18"15,-18 0 35-15,4 0-33 32,-1-4 1-32,4-2 0 0,0-4 0 15,1 0-3-15,-1 1 1 0,-4-4 1 16,1 3 0-16,-8 0-1 31,-6 13 1-31,-8 3-1 0,-6 10 1 16,-8 9 1-1,0 6 1-15,1 6 0 0,-1 3 0 16,7 1 1-16,8 3 0 0,3-4-1 16,3-6 1-1,4-3-2-15,4-6 0 16,3-6-2-16,3-7 1 15,8-12-5-15,7-10 1 16,-4-3-5-16,0 0 0 0,0-6-5 16,0 7 0-16,-3-1-3 15,-4 9 1-15,-3 4 4 32,-82 0 11-32,131 34 3 15,-67-6 0-15,0 0 7 16,0-3 1-16,3-4 4 15,1-5 0-15,3-7-6 16,0-9 0-16,7-4-4 16,0-2 1-16,0-1-4 15,7-3 1-15,-3-2-6 16,3-1 0-16,0 0-6 0,3 3 1 16,1 4-8-16,3 6 1 15</inkml:trace>
  <inkml:trace contextRef="#ctx0" brushRef="#br0" timeOffset="21084.0907">7362 8849 39 0,'-35'19'19'0,"7"-7"-16"0,21-9 30 16,-4 7-29-16,4 2 1 15,-3 4 1-15,3 6 1 16,3-3-9-16,1 0 0 16,3-4 5-16,3 1 1 15,4 0-3-15,0-7 1 16,4-3-1-16,3-6 0 16,0-3-1-16,0-3 1 15,4-7-1-15,-4-2 0 0,0-4-1 31,0 0 1-31,-3 0-1 16,3 7 0-16,-4-4 0 16,-3 7 0-16,1 2 1 15,-8 7 0-15,0 0-1 16,0 3 1-16,0 4 0 0,0 2 0 16,3 10 0-16,8-3 0 15,-4-1 0-15,3 4 0 16,-3 6-2-1,4 0 1-15,-1 3-7 16,1-2 0-16,0-1-7 16,-1 3 0-16</inkml:trace>
  <inkml:trace contextRef="#ctx0" brushRef="#br0" timeOffset="21606.9904">7715 8905 27 0,'-7'-6'13'0,"7"3"-2"0,0 3 13 0,-3 0-21 16,-4 3 1-16,0 6 2 16,0 1 0-16,-1 6-7 15,1-4 0-15,4 1 5 16,-1-1 1-16,4-2-3 31,7-4 1-31,-3-3-2 16,3 0 1-16,4-3-2 0,-4 0 1 0,3 0-2 15,1 6 1-15,-1 4 0 16,-3-1 1-16,0 7-1 16,-3 9 0-16,-4 6 1 15,-4 10 0-15,1 3 1 16,-8 6 0-16,-3 0 0 16,-10-3 0-16,-5 4 0 15,1-4 0-15,0-7-1 0,0-8 0 31,7-10-6-31,-1 0 1 16,19-16-9-16,3-6 0 16,10-10-3-16,5-15 1 15</inkml:trace>
  <inkml:trace contextRef="#ctx0" brushRef="#br0" timeOffset="21865.522">7895 9169 34 0,'11'-29'17'0,"13"-18"-16"15,-16 32 29-15,2-4-28 16,-3-3 1-16,4-3 3 16,-8 0 0-16,-3 6-6 15,-3 0 0-15,-4 7 5 16,-11 2 0-16,-3 20-1 16,-7 5 1-16,3 7 0 15,4 10 0-15,3 12-1 0,4 3 1 16,7 0-1-16,7-3 0 0,7-4-1 15,7-5 1-15,7-20-4 16,4-8 1-16,17-17-11 16,4-9 1-16,11-9-10 15,-8 3 0-15</inkml:trace>
  <inkml:trace contextRef="#ctx0" brushRef="#br0" timeOffset="22577.0121">8509 9040 16 0,'-14'10'8'0,"-4"27"8"0,15-24-7 15,-4 6-5-15,-7 9 1 16,-1 0 3-16,-2-3 0 16,-8 3-10-16,7-3 0 15,1-9 7-15,3-7 0 16,3-12-3-16,1-12 0 16,2-10-1-16,5-16 0 15,6 3-1-15,8-6 0 16,7 0-1-16,6 4 1 15,5 8 0-15,2 10 0 16,5 10 0-16,-1 5 1 16,4 33 2-1,-8 8 0-15,-6 13 0 16,-4 3 0-16,-10 4 0 16,-8 2 1-16,-3-6-2 15,-7-3 1-15,0-6-7 16,4-10 1-16,3-6-6 15,7-9 0-15,7-6-5 16,11-10 1-16</inkml:trace>
  <inkml:trace contextRef="#ctx0" brushRef="#br0" timeOffset="23470.2509">8918 8865 36 0,'-7'18'18'0,"21"-11"-17"0,-7-7 31 0,0 0-31 16,4-4 1-16,3 1 1 16,0 0 0-16,4-9-3 15,7-4 0-15,6-12 2 16,-3 3 0-16,-3-7-1 16,-4-2 1-16,-10 6-1 15,-8-1 1-15,-13 4-1 16,-4 10 1-1,-4 8-1-15,-3 14 1 0,-4 5 0 16,4 4 1-16,3 3-1 16,4-4 1-16,7-2-1 15,4-4 0-15,3-2-1 16,7-4 0-16,0-3-1 16,3-3 1-16,5-4-1 15,-1-2 0-15,7-1-3 16,0 4 1-16,-3-3-7 15,3 6 0-15,-4 9-6 16,-6 6 0-16,-4 7-1 16,-10 3 0-16,-8-3 2 15,-45-28 14 1,80 68 2-16,-52-12 1 16,3-6 7-16,8-3 1 15,-1-7 2-15,7-6 1 16,4-6-6-16,4-7 0 15,6-5-4-15,4-4 1 16,1-9-3-16,2-4 1 16,4-2-5-16,4-1 1 15,3 1-4-15,0 2 0 16,-3 4-4-16,-4 3 0 16,0 6-1-16,-3 3 1 15,-11 4 3-15,-4-1 0 0,-6 3 6 16,-5 7 0-16,-2 6 6 0,-1 7 0 15,0 2 2-15,8-2 1 16,-1-4-2-16,8-3 1 0,-1-6-4 16,4-7 1-16,4-2-3 15,3-7 1-15,7-9-2 32,0-10 0-32,0 0-2 15,4-9 1-15,-1 0-3 16,-2 0 0-16,-1 0-2 15,-4 3 1-15,-3 6-1 16,-3 1 1-16,-4 5 0 16,0 7 1-16,-4 3 3 15,1 9 0-15,-1 4 1 16,-3 6 1-16,0 6 0 16,0 3 0-16,0 3 0 15,-4 7 0-15,4 3-2 16,-3 0 1-16,-1-7-5 0,4-3 0 15,0 1-3-15,0-7 0 16,4 0-5-16,-1 0 1 0</inkml:trace>
  <inkml:trace contextRef="#ctx0" brushRef="#br0" timeOffset="23636.76">9035 9407 41 0,'-4'-25'20'0,"11"-3"-22"0,0 18 40 0,0 4-36 16,4 0 0-16,6-1 0 15,5 1 1-15,6 0-4 16,0 0 0-16,-3-1 0 16,3 1 0-16,-7 3-6 15,0 6 1-15,-7 3-8 16,-3 16 1-16</inkml:trace>
  <inkml:trace contextRef="#ctx0" brushRef="#br0" timeOffset="23843.4242">9017 9586 42 0,'-53'25'21'0,"21"-9"-12"16,29-7 36-16,-1-3-41 16,4-6 0-16,7-3 3 15,7-3 0-15,8 0-9 0,2-4 1 16,12-2 5-16,2-1 0 0,8-3-2 16,0-2 1-16,-4-1-5 15,-3-3 1-15,0 6-9 16,0-3 1-16,3 0-9 15,1 10 0-15,-5-3-1 16,-6-4 1-16</inkml:trace>
  <inkml:trace contextRef="#ctx0" brushRef="#br0" timeOffset="24003.4849">9733 9313 57 0,'-3'12'28'0,"-15"39"-34"15,7-39 61-15,-6 7-51 16,-4 12 0-16,-4 4 1 15,-7 15 0-15,-3 6-7 16,0 4 0 0,3-3 0-16,4-7 0 0,6-10-16 15,12-5 1-15,3-10-2 16,-11-22 0-16</inkml:trace>
  <inkml:trace contextRef="#ctx0" brushRef="#br0" timeOffset="24760.3893">10086 8915 22 0,'-28'-10'11'0,"21"10"-6"15,7 0 12-15,0 0-16 0,10-6 0 16,4-3 1-16,4-10 0 15,14-9-3-15,3-1 1 32,7-5 0-32,1-4 1 15,-8 7-4-15,-3-4 0 16,-8 7-5-16,-6-3 1 0</inkml:trace>
  <inkml:trace contextRef="#ctx0" brushRef="#br0" timeOffset="25307.7064">10315 8585 14 0,'-39'54'7'0,"-10"46"0"0,38-72 7 0,-3 4-13 16,0 8 1-16,0 4-1 16,0 0 1-16,0 10-3 15,3-7 1-15,-3 3 1 16,4-6 0-16,-1-4-1 16,4 1 1-16,0-3-1 15,3-13 1-15,4-6-2 16,0-4 1-16,4-5 0 0,-1-7 0 0,4-9 0 15,1-7 0-15,2 1-1 32,1-1 1-32,6-3 0 0,1 4 0 15,0-4 0-15,-4 7 1 16,-4 2 1-16,-3 7 0 16,-10 7 1-16,-4 12 1 15,-4 2 1-15,-3 5 1 16,-4 5 0-16,-3 3 0 15,0 7-1-15,3 0 0 16,8-3-2-16,3-10 0 0,3-6-1 16,4 0 0-16,4-7-1 15,3-5 1-15,3-4-2 16,5-6 1-16,6-9-1 16,7-7 1-16,4-9-1 15,3 0 1-15,0-3-1 16,1-1 0-16,-8 4-1 15,0 3 1-15,-7 7-1 16,-3 8 1-16,-4 11 0 16,0 5 1-16,-3 3-1 15,-4 4 0-15,0 3 0 16,-4 3 1-16,4 0-1 16,-3 0 1-16,3-3-6 15,0-1 1-15,4-5-6 16,3-7 0-16,3-3-4 15,4-9 0-15</inkml:trace>
  <inkml:trace contextRef="#ctx0" brushRef="#br0" timeOffset="27450.5343">9596 8435 12 0,'-8'-6'6'0,"-2"9"4"15,6 0 3-15,1 6-12 16,-4 4 1-16,3 12 1 15,1 3 1-15,3 4-5 16,0 5 1-16,3-2 2 16,4-4 1-16,0-6-2 15,4-6 1-15,3-10-1 0,7-6 1 16,4-9-1-16,3-9 0 16,0-7-1-16,1-16 0 15,-1 7-3 1,-3-1 1-16,-8 4-2 0,-3 3 0 15,-3 6 0-15,-8 7 0 16,-6 5 0-16,-1 7 1 16,-6 7 2-16,-1 8 0 15,1 10 0-15,-1 4 1 16,-3 5 0-16,3-6 0 0,4-3 0 16,4 4 1-16,-1-7-1 15,1-4 1-15,3-2-1 16,-4-7 1-16,4 4-1 15,4-4 1-15,-1 1-1 16,4-7 0-16,4-3 0 0,-1-3 0 16,1 0-2-16,0-1 0 15,-1-2 0-15,-3 3 1 0,-7 3-1 16,-7 6 1-16,-3 7 1 16,-1 3 0-16,-7 6 2 15,-6-4 0-15,3 4 1 16,-1 0 1-16,5 0-1 15,3-3 1-15,3-3-2 16,4-4 0-16,0 1-1 16,0-7 1-16,3-3-1 15,4-3 0-15,0 0-2 16,4-9 1 0,10-4-2-16,4 4 0 15,-1-1-2-15,1 4 1 16,0 0-1-16,-4 6 1 0,0-3 0 15,-4 6 1-15,-3 3 3 16,-3 0 1 0,3 4 2-16,0-1 1 0,4 7 1 15,3-4 0-15,0 1 0 16,3-4 1-16,1 1-3 0,-4-4 0 16,0 0-1-16,0-3 0 31,8-3-3-31,-1-6 0 0,3-3-8 15,5-4 0-15,6 1-2 16,14-10 0-16</inkml:trace>
  <inkml:trace contextRef="#ctx0" brushRef="#br0" timeOffset="27798.6866">10693 9024 20 0,'7'-3'10'0,"42"-6"-10"0,-28 6 15 0,8-4-14 0,6-2 1 31,4 0-1-31,-4-7 1 16,4 0-3-16,-4 4 1 0,-7-7-2 15,0 3 0-15,-6 1-4 16,-5-1 0-16</inkml:trace>
  <inkml:trace contextRef="#ctx0" brushRef="#br0" timeOffset="28116.3721">10908 8852 20 0,'-32'31'10'0,"25"4"-8"0,11-16 16 16,-4 3-17-16,0 15 0 15,0 10 0-15,-4 16 1 16,1 3-3-16,-5 0 1 15,-6-4 1-15,0 1 0 16,-3-10 0 0,-5 4 0-16,1-7-1 0,0-3 1 0,0-9-1 15,0-16 1-15,3-7-1 16,1-12 1-16,2-12-1 16,5 0 1-16,3-7 0 15,7-3 0 1,3-3 0-16,4 0 1 15,7-6-1-15,4 6 1 16,14-9-3-16,3-1 1 0,4 1-4 16,3-3 0-16,1 2-5 15,2 1 0-15</inkml:trace>
  <inkml:trace contextRef="#ctx0" brushRef="#br0" timeOffset="28686.8476">11120 9125 30 0,'-11'0'15'0,"18"-16"-14"0,0 10 25 16,0-7-26-16,0 1 1 16,4-4 0-16,3-6 0 15,0-3-2-15,4-3 1 16,3 0-3 0,4-7 1-16,-1 7-4 15,-3 3 0-15,-3 9-1 0,-4 10 1 0,-7 6 0 16,-10 6 1-16,-1 10 5 15,-3 9 1-15,0 6 3 16,0 10 1-16,0 6 2 16,3 0 0-16,1 0-1 15,-1-3 0-15,4-3-2 16,0-7 0-16,0-2-2 31,0-7 0-31,4-6-1 0,-4-4 0 16,0-5-3-1,0-1 1-15,0-3-3 0,0-3 1 16,0-9-3-16,-4-3 0 0,4-7 0 16,-3-6 0-1,-1 0 1-15,1-9 0 16,-1-7 2-16,1 4 0 0,-1 2 1 16,1 4 0-16,3 0-1 15,3 0 1-15,1-4 0 16,-1 4 0-1,4-3 1-15,0-4 1 0,4 1 3 16,-1 6 0 0,5 6 5-16,2 9 1 0,-3 7 0 15,0 3 1-15,1 12-2 32,-1-3 1-32,-4 4-3 0,8-4 0 15,-4 3-11-15,0-2 0 16,4-1-6-16,6-3 0 15</inkml:trace>
  <inkml:trace contextRef="#ctx0" brushRef="#br0" timeOffset="29837.6703">11783 8764 18 0,'-7'19'9'0,"-7"12"-5"0,10-18 6 0,-3-1-10 0,-4 7 1 15,4 3 1-15,-3-3 0 16,3 0-2-16,0-3 0 16,3-10 1-1,4-6 0-15,7-13 0 16,4 1 0-16,6-10-1 16,5-10 1-16,9-2-1 15,8-7 0-15,3 0 0 0,4 7 0 16,-10 9-1-16,-1 6 1 15,-3 13 0 1,-8 6 1-16,-2 9-1 16,-5 13 1-16,-6 6 0 15,-4 7 0-15,-7-1 0 16,-7 1 1-16,-4-1-3 16,1-2 0-16,-5-4-3 15,1-3 0-15,4-9-2 16,-1-4 0-16,-3-9 0 0,-4-6 0 15,1-6 3-15,3-4 0 16,3 1 4-16,4-1 1 16,4 4 2-16,6-1 1 0,4-5-1 0,7-1 1 15,4 0-2-15,7 1 0 16,-1-1-2-16,-3 3 0 31,1 4-1-31,-8 3 0 16,-4 6-2-16,-3 6 0 15,-7 3-1-15,-3 4 1 16,-11 3-1-16,-7-1 1 0,-4 1 2 16,-3 3 0-16,-4-4 3 15,0 1 0-15,7 0 1 16,1-7 0-16,6 1 1 16,7-4 0-16,8-3-2 15,10-3 1-15,7-3-2 16,14-3 0-16,1-1-3 15,2-2 1-15,1 0-6 16,-4-1 0-16,1 4-3 0,-1 6 1 16</inkml:trace>
  <inkml:trace contextRef="#ctx0" brushRef="#br0" timeOffset="30082.8002">11673 9297 27 0,'-21'7'13'0,"18"-1"-12"0,3-6 25 0,7 0-24 15,3 0 0-15,4-3 0 16,8-7 1-16,6 1-4 16,7-4 1-16,7-9 2 15,1-6 0-15,3 6-4 16,3 0 0-1,-10-3-5-15,-7 3 1 0,-4 10-4 16,-7-1 0-16</inkml:trace>
  <inkml:trace contextRef="#ctx0" brushRef="#br0" timeOffset="30687.4587">11973 9169 12 0,'-42'25'6'0,"-22"19"3"15,50-32 5-15,0 7-12 16,-3 9 1-16,-5 0 0 0,1 1 0 0,0 2-4 15,3 0 0-15,4-2 2 16,4-4 1-16,-1-3-2 31,8-7 1-31,3-5-2 16,3-4 1-16,4-6-4 16,4-6 1-16,3-7-3 15,4-2 1-15,-1-4-1 0,8-3 1 16,-4 0 1-16,-3 6 1 0,-4 4 3 15,0 5 1-15,-4 4 3 16,-6 13 0-16,-4-1 0 16,-7 4 0-16,0 5-1 0,-4 7 1 15,1 1-2-15,-4-1 0 16,0 6-2-16,-1 0 1 16,-2 1-1-16,6-7 0 31,-6-3 0-31,-1 0 1 15,4-13-1-15,0-9 0 0,3-6 0 16,4-7 0-16,4 1-1 16,3-4 1-16,7 0-1 15,0-2 1-15,7 2 0 16,0 3 0-16,0 1-1 16,0 2 1-16,0 4 0 15,0 0 0-15,-3 3 0 16,-4 3 0-16,0 3 1 15,-3 3 0-15,-4 7 1 16,-4-4 1-16,-3 7 0 16,-4 9 1-16,1 0-1 15,3-6 0-15,0-4-1 16,3-5 1-16,4-1-2 16,4-6 1-16,3-6-4 0,3-9 0 15,4-1-5-15,8 1 0 16,2-4-2-16,8-3 0 15</inkml:trace>
  <inkml:trace contextRef="#ctx0" brushRef="#br0" timeOffset="31021.9055">12086 9438 21 0,'-14'0'10'0,"14"0"-8"0,0 0 17 0,7 0-18 15,4 0 1-15,-1 4 0 16,1-4 1-16,-1 3-3 15,-3 0 0-15,1 0 2 16,-5 3 0-16,-3 0 0 16,-3 4 1-1,-1-1-2-15,-10 4 1 0,-4-4-1 16,-6 4 0-16,-5 2-1 0,-6-5 1 16,0-7-2-16,7-3 0 15,3 0-1-15,7-3 0 16,18 0 0-16,11 3 0 15,3 0 0-15,4 3 0 16,3 0 1 0,3 3 0-16,1 1 1 15,0-1 0-15,-4 3 0 16,0-3 1-16,4-2-4 0,3-4 0 16,4-4-4-16,7-5 0 15</inkml:trace>
  <inkml:trace contextRef="#ctx0" brushRef="#br0" timeOffset="31463.6082">12622 8943 35 0,'-45'28'17'0,"9"-22"-21"16,36-6 31-16,0 0-27 15,7 0 1 1,7-3 0-16,8 0 0 16,-1 3-2-16,3 3 1 0,-2 4 0 15,-1 5 1 1,0 1-1-16,-7 9 1 0,-3 6 0 16,-8 6 0-16,-3 1 0 15,-3 2 0-15,-4 1 0 0,-4 6 1 16,-7-6-1-16,-6-4 0 0,-12 1-5 15,-9-1 1-15,-5 1-4 16,4-7 0-16,11-9-3 16,7-10 0-16,7-12-1 15,10-3 1-15,7-4 7 16,8-2 0-16,10-1 4 16,11 1 1-16,-4 5 4 15,4 4 0-15,-1 0 0 16,5 0 0-16,-1 3-4 15,0-3 0-15,-3-4-8 32,-1 4 0-32</inkml:trace>
  <inkml:trace contextRef="#ctx0" brushRef="#br0" timeOffset="31876.9585">12756 9307 30 0,'-24'12'15'0,"6"-2"-10"0,15-7 25 16,-1 6-28-16,1 4 1 0,6 2 0 0,1-2 0 16,6-1-5-16,4 1 1 15,0 0 3-15,4-1 1 32,0 4-1-17,-4-1 1-15,-4 4-1 16,-6 0 1-16,-8 3-1 15,1 0 1-15,-8 0-1 16,-3 3 0-16,-3 3-5 16,-1-3 0-16,-3 4-5 15,-8-7 1-15,-6-7-4 0,0-2 0 16,7-10-1-16,10-6 0 16,7-4 4-16,11-2 0 15,8 0 7-15,2 2 0 16,4 4 4-16,0 3 1 15,4 3 1-15,-4-3 0 0,4 0-1 16,-1 4 1-16,1-8-4 16,3-2 0-16,0-3-7 15,4-7 0-15</inkml:trace>
  <inkml:trace contextRef="#ctx0" brushRef="#br0" timeOffset="32167.545">13254 8708 28 0,'-4'-32'14'0,"15"20"-10"0,-4 15 22 16,0 6-22-16,-3 16 0 16,-4 13 3-16,-4 19 0 15,-3 12-9 1,0 21 1-16,-4 11 5 16,-6-1 1-16,-4 7-9 15,-8 3 0-15,8-1-8 16,7 7 0-16</inkml:trace>
  <inkml:trace contextRef="#ctx0" brushRef="#br0" timeOffset="32851.9684">13914 9075 25 0,'-22'22'12'0,"12"34"-10"16,6-37 11-16,-3 6-11 15,-3 3 0-15,-4 10 3 16,-1-1 0-16,1 1-6 0,0-3 1 16,-7-1 3-16,3-6 1 15,4-6-2-15,4-6 0 16,3-10-1-16,7-6 0 16,7-9-1-16,0-10 0 15,3-12 0-15,4-13 0 16,4 3-1-1,3 3 1-15,0 10-1 0,4 3 0 16,-4 9 0-16,0 10 1 16,-3 9 0-16,0 10 0 0,-8 5 0 15,1 4 0-15,-4 4 0 16,-4-1 1-16,-3 3 0 16,-3 0 0-16,-4 0 0 15,-4 4 0-15,1-4-1 16,-1-3 1-16,1-9-5 15,3-4 1-15,3-2-7 0,4-7 1 16,7-6-1-16,0-7 0 16</inkml:trace>
  <inkml:trace contextRef="#ctx0" brushRef="#br0" timeOffset="33064.3576">14213 9253 30 0,'4'-12'15'0,"31"-10"-22"0,-21 12 32 16,0 1-23-16,1-3 1 15,2-1-1-15,4-3 1 16,1 4-4-16,2-4 0 16,1 4-2-16,0 2 1 15,-4 7-7-15,-7 3 1 16,-4 6-1-16,-6 16 0 15</inkml:trace>
  <inkml:trace contextRef="#ctx0" brushRef="#br0" timeOffset="33229.0877">14270 9454 33 0,'-32'31'16'0,"25"-6"-20"16,7-21 36-16,4-1-31 16,3-3 1-16,0 0-1 15,7-7 1-15,0-2-3 16,0-3 0-16,4 2-2 15,-1-6 0-15,1-2-7 16,-4-1 1-16,0 6-2 16,-3-2 1-16</inkml:trace>
  <inkml:trace contextRef="#ctx0" brushRef="#br0" timeOffset="33372.1448">14256 9445 28 0,'-43'3'14'0,"26"34"-19"15,10-30 28-15,0 2-23 16,0 4 0-16,-4-1 0 16,4 4 0-16,0-7-2 0,3-2 0 15,4-1-5-15,7-6 0 16</inkml:trace>
  <inkml:trace contextRef="#ctx0" brushRef="#br0" timeOffset="33563.3025">14340 9423 25 0,'-14'12'12'0,"11"20"-10"0,-1-23 18 15,4 7-18-15,-3 2 0 0,-8 8 0 16,1-1 1-16,-1 3-5 16,4 0 0-16,3-3-2 15,4-6 0-15,11-6-5 16,3-7 1-16</inkml:trace>
  <inkml:trace contextRef="#ctx0" brushRef="#br0" timeOffset="34064.5061">14658 9297 29 0,'-14'-6'14'0,"24"0"-9"0,-6-1 26 16,3 4-30-16,4 0 0 15,3 0 1-15,3-3 0 16,4-1-3-16,8-2 1 16,-1-3 0-16,0-10 1 31,-3 6-4-31,0-9 0 16,-4 6-4-16,-4 0 0 15,-3 4-3-15,-3-1 1 16,-11 10 2-16,-7 2 0 0,0 11 5 15,-4 12 1-15,-6 2 5 16,-1 11 1-16,0 2 4 16,1 10 0-16,3-12 0 15,7 2 0-15,0-9-3 16,3-6 0-16,4-3-2 16,4-4 0-16,3-6-5 15,3-2 0-15,4-11-6 16,-3-5 1-16,-1-4-6 15,1-3 0-15</inkml:trace>
  <inkml:trace contextRef="#ctx0" brushRef="#br0" timeOffset="34222.2459">14898 9203 28 0,'-18'25'14'0,"1"16"-8"0,9-25 21 0,-2 6-27 16,-4 3 1-16,-7 0-1 15,3 0 1-15,4 0-3 16,0 0 0-16,7-3-4 15,7-3 0-15,3-7-4 16,11-2 1-16</inkml:trace>
  <inkml:trace contextRef="#ctx0" brushRef="#br0" timeOffset="34507.708">15081 9128 27 0,'7'6'13'0,"14"-12"-11"0,-13 6 23 15,-1 3-22-15,-4 6 0 0,4 1 2 32,-7 6 1-32,0 2-7 15,0 1 0-15,0 3 5 16,0 3 0-16,0-3-1 0,0 6 0 16,-3-3-2-1,-1-3 1-15,1 4-1 16,-1-1 1-16,4 3-1 15,-3 0 1-15,-1 0-1 16,0-3 1-16,1 4-1 0,-4-4 1 16,-4 6-2-16,-3 4 0 0,-3-1-9 15,-8 4 0-15,0 6-5 16,0-4 0-16</inkml:trace>
  <inkml:trace contextRef="#ctx0" brushRef="#br0" timeOffset="34699.2715">14880 9642 67 0,'4'-15'33'0,"20"-11"-39"0,-13 17 65 16,14-4-59-16,6-5 0 16,15-4 1-16,21-3 0 0,11-7-9 15,0 1 1-15,6-4-10 16,15 4 0-1</inkml:trace>
  <inkml:trace contextRef="#ctx0" brushRef="#br0" timeOffset="36502.7048">20126 10555 19 0,'-21'0'9'0,"-11"44"-2"16,25-29 10-16,0 7-14 0,-4 6 1 15,1 7 2-15,3 6 0 16,3-7-8-16,1-6 0 15,6 1 5 1,4-7 1-16,4-10-3 0,-1-6 1 16,12-12-6-16,6-10 0 15,0-9-6-15,7-3 1 16</inkml:trace>
  <inkml:trace contextRef="#ctx0" brushRef="#br0" timeOffset="36719.5882">20320 10749 23 0,'-18'22'11'0,"18"-3"-4"0,4-13 13 0,-4-3-17 16,7 0 0-16,4-6 0 0,-1-12 1 16,1 2-5-16,-1-3 1 15,1-2 3 1,-4-7 0-16,-4 3-1 16,-3 3 0-16,-3 0 0 15,-8 3 0-15,-6 4-1 16,-1 2 1-16,0 4-4 15,4 3 1-15,4 3-7 16,10 3 1-16,7 3-5 16,14 4 1-16</inkml:trace>
  <inkml:trace contextRef="#ctx0" brushRef="#br0" timeOffset="37197.2092">20549 10749 25 0,'-10'0'12'0,"10"-12"-7"15,0 12 19-15,3-7-23 16,1-8 0-16,3-1 1 0,3-6 0 0,1 0-3 16,3-3 1-16,4 9-2 15,3 1 0-15,0 5-6 16,0 4 1-16,-3 9-2 16,-8 3 0-16,1 7 4 31,14-4 5-31,-39 1 2 15,24 5 0-15,1-2 5 16,6-7 1-16,1-6 1 16,7-6 0-16,-1-3-6 15,1-7 1-15,0-6-3 0,0 0 1 16,-4-3-2-16,0 0 1 16,-11 3 0-16,-2 3 0 15,-8 10-1-15,-8 9 0 16,-9 9 0-16,-8 7 1 15,-3 2 1-15,0 8 0 16,-1-1 0-16,8 3 0 16,7-6 1-16,7-3 1 15,11-1-1-15,3-2 0 16,7-3-1 0,7-7 0-16,0 0-1 15,-3-6 0-15,3-6-5 16,4-7 1-16,3-2-6 0,-3-7 0 0,3 0-4 15,-4 6 0-15</inkml:trace>
  <inkml:trace contextRef="#ctx0" brushRef="#br0" timeOffset="37386.694">21075 10693 26 0,'-28'25'13'0,"14"-6"-5"0,14-16 20 15,0 0-25-15,0-6 0 16,0 0 1-16,0-4 0 0,3-8-6 0,4-1 1 15,4-6 3-15,3-3 1 16,0 3-4-16,4 3 1 16,-1 3-6-16,12 1 0 15,2 2-5-15,5 1 0 16</inkml:trace>
  <inkml:trace contextRef="#ctx0" brushRef="#br0" timeOffset="37738.002">21407 10558 39 0,'-39'16'19'0,"-7"5"-17"15,35-14 33-15,1 2-33 16,3 1 0-16,0-1 1 16,3 0 0-16,4-2-5 15,7-1 1-15,4 0 3 16,3-6 0-16,3-3-1 15,5-3 0-15,-1-4-2 16,0-2 1-16,-3-4 0 0,-1 4 0 0,1-1-2 16,-8 4 1-16,1 2-1 15,-4 1 0-15,0 6 1 16,-3 3 0-16,-1 4 0 31,1 2 0-31,-4 0 1 0,3 1 0 16,1-1-1-16,-4 1 0 15,3-1-4-15,1-3 1 16,-1-3-6-16,1-3 0 16,3 0-2-16,7-3 0 31</inkml:trace>
  <inkml:trace contextRef="#ctx0" brushRef="#br0" timeOffset="38064.8339">21689 10473 30 0,'-18'-6'15'0,"-7"28"-8"15,18-16 28-15,-7 0-30 16,0 1 1-16,-3 5 0 16,2 1 1-16,5-1-10 15,3-2 1-15,3 2 5 16,1-2 1-16,3-1-3 0,7 4 0 0,0-1-1 16,0 1 0-16,0 2 0 31,4 1 0-31,-4 3 0 0,0 3 0 0,-4 6 1 15,-3 3 1-15,-3 4-1 32,-8 6 1-32,-3-1 0 15,-4 1 0-15,1 0 0 0,-1-3 0 16,-3-1-1-16,-4-5 1 16,0-4-5-16,4-9 1 15,11-7-7-15,6-9 0 16,11-6-5-16,7-9 0 15,4-10-3-15,7-3 1 0</inkml:trace>
  <inkml:trace contextRef="#ctx0" brushRef="#br0" timeOffset="38321.0458">21717 10784 34 0,'28'-32'17'0,"39"-2"-17"16,-49 24 33-16,3-5-31 16,7-1 0-16,-3 0 3 15,-4-2 1-15,0 2-5 16,-14 6 0-16,-10 1 5 15,-15 6 0-15,-6 9 1 16,-12 10 1-16,1 6-2 16,0 9 1-16,3 7-2 15,11 3 0-15,3-4-1 16,11-2 0-16,7-10-2 16,18-10 0-16,13-11-3 15,12-17 1-15,-1-6-8 0,4-9 0 0,14 0-11 16,7-4 0-16,21-21-2 15,4-10 1-15</inkml:trace>
  <inkml:trace contextRef="#ctx0" brushRef="#br0" timeOffset="38558.0311">22811 10182 1 0,'-96'69'0'0</inkml:trace>
  <inkml:trace contextRef="#ctx0" brushRef="#br0" timeOffset="39305.8576">22574 10429 28 0,'0'-9'14'0,"4"65"-5"0,-4-40 15 16,0 6-22-16,0 6 0 16,0 4 1-16,-4-1 0 15,4-3-4-15,0-3 0 0,0-6 3 16,0-3 1-16,0-7-2 15,0-6 1-15,4-6-2 16,-1-9 1-16,1-10-1 16,-1-3 1-16,4-13-1 15,4-3 1-15,3-6-2 16,4 3 1-16,3 7-1 16,4 5 0-1,-1 7 0-15,1 3 1 0,-4 10-1 16,-3 5 1-16,3 7 0 0,-3 3 1 0,-8 7-1 15,1 6 1-15,-4 2 0 16,-7 1 0-16,-4 6 0 31,1-6 0-31,-4 0 0 16,0-3 1-16,0-4-2 16,-8-2 1-16,1 2-3 15,4-3 0-15,-8 1-2 16,1-4 1-16,2-3-1 15,5-3 0-15,3 0 0 16,3 0 1-16,4 0 0 0,4-9 1 16,-1-1 1-16,4 7 1 15,0-3 0-15,4 6 0 16,0 0 0-16,-1 3 1 16,-3 0 1-16,0 0 0 15,0 1-1-15,-3-1 0 16,-1 0-1-16,-3 0 1 15,0 3-1-15,-7 4 1 16,0-1-1-16,-3 1 1 0,-1 2-1 16,1-3 1-16,2 1-1 15,1-4 0 1,0-3-2-16,4 0 0 0,-1 1-2 16,1-1 1-16,-1 6-4 15,-3 4 0-15,-3-1-3 0,-4 7 1 16</inkml:trace>
  <inkml:trace contextRef="#ctx0" brushRef="#br0" timeOffset="39468.8051">22500 10871 23 0,'-25'22'11'0,"8"-9"-7"0,17-13 20 0,0 0-21 15,10-6 1-15,5-4 0 16,2-2 1-16,1-7-7 16,3-3 0-16,0-3 4 15,4 3 1-15,0 0-5 31,3 0 0-31,0 3-7 0,-7 0 0 0,-3 7-1 32,-4 6 0-32</inkml:trace>
  <inkml:trace contextRef="#ctx0" brushRef="#br0" timeOffset="39610.6764">22617 10897 16 0,'-25'40'8'0,"4"-2"-4"0,17-26 12 0,-3 1-16 16,0 3 1-16,0 2 0 15,3-8 0 1,-3 2-3-16,4-2 1 16,10-7-5-16,4-6 1 15</inkml:trace>
  <inkml:trace contextRef="#ctx0" brushRef="#br0" timeOffset="40043.3663">22768 10765 21 0,'14'-6'10'0,"-17"40"-6"15,3-25 15-15,-4 10-17 16,1 6 0-16,-8 4 1 16,-3 2 0-16,-4 7-4 15,1-4 0-15,-4 1 3 0,0-1 0 16,-1-3-2-16,1-6 0 16,4-6-2-16,-1-6 0 15,0-7-3-15,4-6 1 16,7-6-2-16,11-7 0 15,3-6 1-15,0 1 1 16,0-1 1-16,3 0 1 0,1 6 3 16,0 4 1-16,-4 0 1 31,-7 9 1-31,0 0 0 16,0 12 0-16,0-6 0 15,-4 1 0-15,1-1 0 16,-5 3 0-16,1 1-1 15,0-1 1-15,0-2-1 0,-3-1 0 16,3 0-1-16,3-3 1 16,4 0-2-16,0-3 1 15,7-3-1-15,0 0 0 16,0-3-1-16,4-4 0 16,-1 1-3-16,5-4 0 15,-1 4-8-15,3 0 1 16</inkml:trace>
  <inkml:trace contextRef="#ctx0" brushRef="#br0" timeOffset="40361.4671">22871 10900 12 0,'35'-10'6'0,"7"-12"7"16,-31 22-3-16,3-6-8 15,0 6 1-15,0 0 2 16,0 6 1-16,-3 1-6 16,3-1 1-16,-7 0 4 15,0 7 1-15,-7-1-1 0,-4 4 0 16,-6 3-1-16,-8 6 0 15,-6 0-2-15,-8 0 1 16,0-6-3-16,4 0 1 0,0-4-7 16,3-2 1-16,4-4-7 15,7-3 1-15</inkml:trace>
  <inkml:trace contextRef="#ctx0" brushRef="#br0" timeOffset="40524.5713">22874 11000 30 0,'14'0'15'0,"11"3"-8"15,-18-3 20-15,0 6-26 16,4 10 1-16,3-3 0 16,-4-1 0-16,4 4-3 15,1 0 0-15,-1 2-4 0,0-2 1 16,7-7-6-16,7-2 0 16</inkml:trace>
  <inkml:trace contextRef="#ctx0" brushRef="#br0" timeOffset="40884.7897">23587 10511 42 0,'-85'34'21'0,"-7"-21"-24"0,75-10 37 0,-1 3-34 15,4 1 0-15,7-4 0 16,3 3 1-16,11 0-1 0,8-3 0 16,9 0 0-16,8 1 0 15,7-1 0-15,0 0 1 16,-4 0-1-16,-7 0 0 31,0 7-1-31,-7 2 1 16,-6 1 1-16,-5-1 1 15,-6 1-1-15,-8 6 0 16,-6 3 0-16,-8 6 1 16,-3-3-2-16,-4 0 0 15,-7 3-6-15,1-3 0 0,6-6-7 16,4-10 0-16</inkml:trace>
  <inkml:trace contextRef="#ctx0" brushRef="#br0" timeOffset="41105.6424">23410 10802 18 0,'-3'0'9'0,"10"0"1"16,-7 0 5-16,0 4-11 15,7-1 0 1,0 0 2 0,-11 9 1-16,-3 4-9 0,0 3 0 15,-3 3 5 1,-1 6 1-16,-3 0-3 15,0 1 1-15,0-4-3 0,0-10 0 16,3-5-4-16,1 2 1 16,-1-9-6-16,0 0 1 15</inkml:trace>
  <inkml:trace contextRef="#ctx0" brushRef="#br0" timeOffset="41665.5853">23241 10868 21 0,'-11'-3'10'0,"18"-3"-3"0,1 3 12 0,-1 3-16 16,3 6 0-16,4 3 0 15,0 4 1-15,0 3-6 16,4-1 1-16,3 1 1 16,4 0 0-16,3-4-9 15,4 1 1-15</inkml:trace>
  <inkml:trace contextRef="#ctx0" brushRef="#br0" timeOffset="42155.0513">23696 10956 13 0,'-25'-28'6'0,"29"9"2"0,-4 19 1 0,0 0-5 16,-4 3 1-16,-6 0 3 16,-8 10 0-16,-10 9-10 15,-18 9 1-15,0-3 6 16,-3 7 1-1,-1-4-3-15,8-3 0 0,10-6-3 16,11-3 1-16,7-6-1 16,11-4 1-16,10-6-1 15,7-3 0-15,14-3-1 16,7 0 1-16,11 0 0 0,3 0 0 16,-6 6 1-16,-8 3 0 15,-7 4 1 1,-7 2 0-16,-6 1 1 15,-8 2 1-15,-4 4 0 16,-10 6 0-16,-11 7-2 0,-6 2 1 16,-15-3-1-16,-7 4 0 15,0 3-5-15,-10-1 0 16,6-9-6-16,8-12 0 16,10-13-4-1,8-12 0-15</inkml:trace>
  <inkml:trace contextRef="#ctx0" brushRef="#br0" timeOffset="42289.9926">23262 11292 27 0,'32'-19'13'0,"3"22"-5"0,-24-3 20 16,-1 6-27-16,12-3 0 0,2 0 0 15,4 4 1-15,4-4-4 16,0 0 0 0,3-3-7-16,0-6 0 15,4-4-1-15,0-2 0 0</inkml:trace>
  <inkml:trace contextRef="#ctx0" brushRef="#br0" timeOffset="42655.9983">24155 10900 38 0,'-14'25'19'0,"-18"16"-22"16,21-26 39-16,-6 7-35 15,-12 0 1-15,1-3 2 16,0 0 0-16,3 0-5 0,-3-7 1 16,7-6 3-16,3-6 0 15,4-6-1-15,4-10 1 16,6-9-3-16,11-15 1 16,4 2-1-16,13 0 1 15,12 1-1-15,-1 5 1 16,7 4-1-16,1 3 0 15,-5 12 0-15,-2 7 1 16,-5 12-1-16,-6 13 1 16,-4 13 0-16,-7 2 1 15,-7 7-1-15,-7 0 1 16,-3 6-5-16,-4 3 0 16,0-6-12-16,7-3 1 0</inkml:trace>
  <inkml:trace contextRef="#ctx0" brushRef="#br0" timeOffset="43405.5087">24719 10489 35 0,'-3'31'17'0,"31"-21"-16"0,-25-7 17 0,4 0-18 16,0-3 0 0,4 3 0-16,0-3 0 15,-1 3 0-15,1 3 0 16,-8 7 0-16,-6 9 0 0,-4 3 1 0,-14 10 1 16,-8 2 1-16,-2 1 1 15,2 3 0-15,5-13 1 16,6-9-1-16,11-7 1 15,11-9-2-15,10-9 0 16,10-7-2-16,-2 1 0 16,-1 9-1-16,0 0 1 0,-7 9-2 15,0 6 1-15,-7 10 1 32,-3 7 1-32,-4 5 0 15,-4 7 0-15,1-7 0 16,-1-5 1-16,1-4-1 15,-5 3 1-15,1-6-2 16,0 0 1-16,0-3-1 16,4-4 1-16,-4-2-3 15,0-4 0-15,3 1-5 0,4-7 0 16,7-9-7-16,4-4 0 16,6-15-3-16,12-16 0 15</inkml:trace>
  <inkml:trace contextRef="#ctx0" brushRef="#br0" timeOffset="43854.6622">25344 10520 36 0,'-8'-6'18'0,"-2"-16"-14"0,6 22 31 16,-13 9-32-16,-11 1 0 16,-8 2 2-16,-6 7 1 15,3 6-7-15,4 3 0 0,7 1 4 16,6 2 1-16,12 4-3 15,3 2 1-15,10-5-2 16,11-4 1-16,11 0-1 16,3-3 1-16,1-6-1 15,2-3 0-15,-2 2 0 16,-8-2 0-16,-4 0 1 16,-3-1 1-16,-6 7-1 0,-19 3 0 15,-7-3 0-15,-10 3 1 16,-11-3-3-16,-3 0 1 15,0 0-7-15,-4-3 1 16,0-6-7-16,7-7 0 16,4-9-4-16,14-7 1 15,10 1 1 1,68 25 15-16,-103-35 0 16,56 16 1-16,1 6 7 15,-1 6 1 1,5 4 2-16,-5-1 1 15,4 4-7-15,0 0 1 16,22-4-16 0,6-5 0-1</inkml:trace>
  <inkml:trace contextRef="#ctx0" brushRef="#br0" timeOffset="44217.5526">25693 10655 41 0,'-7'-19'20'0,"42"-9"-23"16,-21 22 27-16,7 3-24 16,4 3 0-16,0 0 0 15,-1 6 0-15,-2 3-1 0,-5 4 0 16,-3 3-1-16,-7-1 1 0,-7 7 0 31,-7 3 1-31,-7 13 1 16,-14-7 1-16,-4 4 3 15,0-7 0-15,8-6 0 16,6-3 1-16,8-4-1 0,3-2 0 16,10-7-2-16,8-3 0 15,3-12-2-15,10-4 0 16,-2-2-5-16,-1-7 1 0,0 0-7 0,0 0 0 31,-3 0-5-31,-4 0 1 16</inkml:trace>
  <inkml:trace contextRef="#ctx0" brushRef="#br0" timeOffset="44373.2061">25820 10677 34 0,'-25'31'17'0,"15"20"-17"0,2-36 28 0,1 13-27 15,-3 7 0-15,-4-1 0 16,0-2 0-16,3-4-3 16,0-6 1-16,4-6-4 15,7-7 1-15,7-9-6 16,11-9 0-16</inkml:trace>
  <inkml:trace contextRef="#ctx0" brushRef="#br0" timeOffset="44517.5468">25979 10708 31 0,'0'0'15'0,"-4"25"-13"0,1-15 24 16,-5 9-26-16,-6 6 1 16,0 6-1-1,0 0 1-15,0 1-6 16,-4-1 1-16,1-3-5 16,3-2 0-16</inkml:trace>
  <inkml:trace contextRef="#ctx0" brushRef="#br0" timeOffset="44694.6358">25576 10545 37 0,'0'0'18'0,"4"3"-22"16,-4-3 32-16,0 7-29 15,3 5 1-15,-3 7-10 0,0 3 1 16,0 3 4-16,0 6 0 15</inkml:trace>
  <inkml:trace contextRef="#ctx0" brushRef="#br0" timeOffset="45163.7851">25471 10928 27 0,'-29'3'13'0,"19"22"-9"0,10-25 20 0,0 6-24 16,3-6 0-16,4 4 1 15,7-4 0-15,4 0-2 16,0 3 1-16,3-3 0 15,0 0 1-15,11 6-1 32,-15 3 0-32,1-2 1 15,-11 5 0-15,-10 1 0 16,-4 5 1-16,-1-5 0 0,-6 0 0 0,0-4 0 16,0-3 1-16,0 1-1 15,3-1 0-15,1-3-1 16,3 0 0-16,3 0 0 15,1 0 0-15,3 4-2 16,-4-1 1-16,1 3-1 16,-1 4 1-16,-3-1 1 15,0 4 0-15,0 0 1 16,0-1 1-16,-4 1 1 16,4 3 1-16,0-3 0 0,4 2 1 15,-1 1 0-15,4-3 1 16,0 6-2-16,4-3 1 15,6-4-2-15,12-2 1 16,6-13-2-16,21-6 0 16,18-10-4-16,4-3 1 15,10-9-9 1,3 3 1-16,36 0-9 16,11 0 1-16,28 0-4 15,31-13 0-15</inkml:trace>
  <inkml:trace contextRef="#ctx0" brushRef="#br0" timeOffset="45993.6625">26832 10658 26 0,'-35'0'13'0,"-11"16"-9"15,36-13 14-15,-5 0-18 16,1 3 1-16,0 1 0 0,0-1 0 15,4-3-1-15,2 7 0 16,8 8 0-16,0-2 1 16,8 6 0-1,-1 0 1-15,7 0-1 16,-7 3 1-16,7-3 0 16,-11 3 1-16,-6 0 0 15,-4 0 1-15,-4 0-2 16,-3 3 1-16,-7-6-1 0,-4 3 0 0,-3-3-1 15,0 0 1-15,0-3-3 16,3-3 1-16,7-4-6 16,4-5 1-16,7-7-7 15,14-7 0-15</inkml:trace>
  <inkml:trace contextRef="#ctx0" brushRef="#br0" timeOffset="46280.4001">26885 10947 28 0,'-21'19'14'0,"14"6"-7"0,7-22 19 15,4 0-25-15,-4 0 0 16,7 0 1-16,3-3 0 16,4-3-3-16,4 0 1 15,0-7 1-15,3-2 0 0,3-4-1 16,1 4 0-16,0 2-1 15,-4 1 1-15,0 6-1 16,-7 3 1-16,-3 3-1 0,-4 6 0 16,-4 1 1-16,-6 2 0 15,-4-5-1 1,-4 2 1-16,1 3-5 16,-1 1 0-16,4-7-5 15,3-3 1-15</inkml:trace>
  <inkml:trace contextRef="#ctx0" brushRef="#br0" timeOffset="46724.8227">27196 10959 21 0,'-14'16'10'0,"3"-7"-3"0,7-9 12 15,4 3-19-15,0 1 0 16,7-8 0-16,4-2 0 15,0-3 0-15,10-1 0 0,11 1 0 16,3-4 0-16,0 4 0 16,0 0 0-16,-3 2 0 15,-7 7 0-15,-11 7 2 16,-3 5 0-16,-8 1 1 16,-6 9 1-16,-5 0 0 15,-2 0 1-15,-1-1-1 16,4-5 1-1,7-3-3-15,4-4 1 0,3-3-2 16,3 1 1-16,5-4-2 16,-1 0 1-16,3 0-1 15,-3-3 0-15,1 0 0 16,-1 0 0-16,-4 0 0 0,1 0 0 16,-4 0 0-16,0 0 0 15,-7 0 0-15,3 3 1 16,-3-3-5-16,0 3 1 15,0-3-9-15,0 0 1 16,4 3-1-16,7-6 0 0</inkml:trace>
  <inkml:trace contextRef="#ctx0" brushRef="#br0" timeOffset="47075.4589">27728 10890 34 0,'-10'3'17'0,"-15"32"-17"16,18-29 35-16,-4 10-34 16,-3 6 1-16,0 3 0 15,7 0 1 17,7-6-4-32,7-7 1 15,4-2 2-15,-1-7 0 16,4-9 0-16,4-7 0 15,0-3-2-15,-1-2 0 16,1-1 0-16,-4 3 0 16,4 4-1-16,-4 2 0 0,0 7 0 15,-10 6 0-15,-4 3 2 16,-4 4 0-16,-3 2 0 16,0 7 0-16,0 0 1 15,0-3 0-15,0-1-4 16,0-5 0-16,3-1-6 15,1 1 0-15,3-10-5 16,7 0 0-16</inkml:trace>
  <inkml:trace contextRef="#ctx0" brushRef="#br0" timeOffset="47292.1001">27905 11022 27 0,'-21'9'13'0,"6"23"-2"0,8-29 18 16,-7 3-27-16,4 0 0 15,3 1 4-15,0-4 0 16,7 0-7-16,7-3 1 0,3-6 3 16,4-10 1-16,4 0-3 15,0-3 0-15,3-6-5 16,0 0 1 0,-3 3-8-16,6 7 1 15,-3-1-3-15,1 0 0 0</inkml:trace>
  <inkml:trace contextRef="#ctx0" brushRef="#br0" timeOffset="47494.0491">28071 10966 36 0,'-8'28'18'0,"-2"-22"-17"0,10-3 33 16,-7-3-32-16,7 0 0 15,0 0 0-15,0-6 1 0,10-4-4 31,-3-2 1-31,1-1 1 0,2-2 0 0,1-1-4 16,-1 0 0-16,4 1-5 16,1 2 1-16,-1 1-6 15,3 5 1-15</inkml:trace>
  <inkml:trace contextRef="#ctx0" brushRef="#br0" timeOffset="47666.6733">28286 10887 34 0,'3'13'17'0,"1"-10"-17"0,-1 0 28 15,-3-3-27-15,7 6 0 0,0-3 0 16,0-3 1-16,1 0-8 16,9 3 1-1,-3-3-5-15,4 0 1 16</inkml:trace>
  <inkml:trace contextRef="#ctx0" brushRef="#br0" timeOffset="47844.6291">28462 10928 33 0,'-14'3'16'0,"-4"13"-7"0,8-10 25 0,-8 3-29 16,-7 10 1-16,-10 6 3 15,-14 7 0-15,-18 2-12 16,-28 10 1-16,-11 12 7 15,-11 10 0-15,-6 3-12 16,-4 3 1-16,14-6-10 16,11-6 0-16</inkml:trace>
  <inkml:trace contextRef="#ctx0" brushRef="#br0" timeOffset="48841.5774">12732 12373 30 0,'-14'-9'15'0,"35"-38"-4"0,-7 28 16 16,7-3-24-16,7-12 0 16,15-13 1-16,17-3 0 15,10-1-6-15,-6 14 1 16,-4 2 3-16,0 10 1 16,-4 6-2-16,-3 4 1 15,-4 2-1-15,1 7 1 16,-4 0-4-16,-1-1 1 15,-6 7-6-15,-7 0 0 16,-4-3-6-16,-3 3 0 0</inkml:trace>
  <inkml:trace contextRef="#ctx0" brushRef="#br0" timeOffset="49091.5716">13515 11903 34 0,'11'35'17'0,"6"-17"-15"16,-10-18 25-16,7-3-25 15,7 0 0-15,1-6 2 16,9 2 0-16,-2 1-5 16,-5 3 1-16,-3 3 3 15,1 3 1-15,-5 7-1 16,1 2 1-16,-4 4-1 16,-3-4 0-16,-8 10 0 15,-3 7 0-15,-3-4-1 16,-8 6 1-16,-3-6-4 15,-4-3 0-15,1-6-7 0,6-7 0 16,8-9-8-16,13-16 1 16</inkml:trace>
  <inkml:trace contextRef="#ctx0" brushRef="#br0" timeOffset="49578.8179">14291 11649 30 0,'-25'22'15'0,"-6"6"-9"16,20-18 17-16,-3 9-21 16,-7 2 0-16,-4 8 1 15,-3 5 0-15,3-2-4 16,7 2 0-16,4-12 2 16,7-3 1-16,14-13-1 15,4-15 0-15,14-10-1 16,10-3 1-16,4-6-1 0,3-7 0 0,0 4 0 15,4 3 0-15,0 9-1 16,-4 3 1-16,-3 7 1 16,-7 2 0-1,-4 7 1-15,-7 7 1 16,-6 5-1-16,-5 4 1 16,-3 3 0-16,-10 3 0 15,-4 12-1-15,-8 7 1 16,-2 6-5-16,-8 9 0 15,0-9-6-15,-3-3 0 16,4-6-6-16,2-4 1 0</inkml:trace>
  <inkml:trace contextRef="#ctx0" brushRef="#br0" timeOffset="49848.2816">14277 12154 33 0,'3'9'16'0,"8"-31"-12"0,-4 13 25 0,4-7-27 15,-4-12 1-15,3-3 2 16,1-4 1-16,-1 4-7 16,-2 3 0-16,-8 3 4 31,0 6 0-31,-4 3-1 16,-10 0 0-16,-4 13-1 15,-6 3 0-15,-1 7-1 16,0 2 1-16,8 7-1 0,6-7 0 0,7 0-5 15,4-9 0-15,11-3-9 16,0 3 1-16</inkml:trace>
  <inkml:trace contextRef="#ctx0" brushRef="#br0" timeOffset="50271.1436">13430 11878 16 0,'0'-28'8'0,"0"22"7"0,0 6-1 0,4-4-10 15,-1 4 0-15,1-3 3 16,3 3 0-16,0 0-8 15,11 0 0-15,3 3 6 16,3 7 0-16,8 5-2 16,3 4 0-16,1 6-1 15,-1 7 0-15,-7-4-4 16,-3 0 0 0,-4 4-9-16,4-1 0 15</inkml:trace>
  <inkml:trace contextRef="#ctx0" brushRef="#br0" timeOffset="53869.0568">14894 11706 13 0,'-3'-7'6'0,"6"-8"0"16,1 8 7-16,3 1-12 15,3 0 0-15,8 0 1 16,-4-1 1-16,0 7-4 0,-3 0 1 0,-8 7 1 16,-3 8 1-16,-3 4-1 15,-4 3 0-15,0 0 1 16,-4-3 0-16,1-4 1 15,-1 1 0-15,0-3 0 16,4-4 0-16,4 7 0 16,3 6 0-16,7 0-1 15,7 3 1-15,-3 3-2 16,3-6 1-16,0 3 0 16,-4-3 0-16,1 0 0 15,-4 3 0-15,-7 3 0 16,-3-3 0-16,-8 3-1 15,0 4 0-15,-3-1-5 16,0 4 0-16,0-10-5 0,-4-3 1 16,-3-10-4-16,0-9 0 15</inkml:trace>
  <inkml:trace contextRef="#ctx0" brushRef="#br0" timeOffset="54011.2976">14743 12173 24 0,'17'-35'12'0,"47"-12"-7"0,-50 38 21 0,3-10-24 16,8-9 0-16,3-7 1 31,8 1 1-31,-1 2-5 16,4-5 0-16,10-1 2 15,4 4 1-15,-4 5-9 16,1 4 1-16,-4 10-4 16,0 5 0-16</inkml:trace>
  <inkml:trace contextRef="#ctx0" brushRef="#br0" timeOffset="54824.6477">15632 11558 21 0,'-22'-3'10'0,"-13"38"-11"0,25-26 13 0,-8 13-12 16,-3 3 0-16,0 9 0 16,-4 1 1-16,-3 9-4 31,-4 3 1-31,11-6-3 15,10-10 1-15,4-12-2 16,14-19 1-16</inkml:trace>
  <inkml:trace contextRef="#ctx0" brushRef="#br0" timeOffset="55152.4744">15526 11693 17 0,'32'-41'8'0,"17"-15"-8"0,-35 46 17 16,14-2-17-16,0 2 0 0,4 1 1 15,0 6 0-15,-4 6-1 16,-3 6 0-16,-11 7 0 15,-10 0 0-15,-12 12-1 16,-13 3 0 0,0 4 0-16,-4-4 0 15,1 1-1-15,-1-4 1 16,0-3 0-16,4-3 1 16,4 0 0-16,6 0 1 0,4 0 0 15,3 6 0-15,4-3 0 16,7 0 1-16,4-3 0 15,0 0 0-15,-1 0 0 0,1 3 0 16,-4-3 0-16,0 0 0 16,-7-6-1-16,0 2 1 15,-4-5-1-15,-3 0 0 16,0-4-5-16,0 0 1 16,-3-2-4-1,3-4 0-15</inkml:trace>
  <inkml:trace contextRef="#ctx0" brushRef="#br0" timeOffset="55328.357">15614 11891 25 0,'0'12'12'0,"-14"7"-10"0,10-10 21 16,-6 13-22-16,-4 13 0 16,-4 2 0-16,-3 7 1 15,0 3-3-15,-1 0 1 16,5-3-4-16,-1-3 1 15,11-13-5-15,14-12 0 16</inkml:trace>
  <inkml:trace contextRef="#ctx0" brushRef="#br0" timeOffset="55669.6237">16062 11659 29 0,'0'0'14'0,"14"-19"-18"0,-7 9 23 16,4 1-19-16,3-4 0 16,0 4-1-16,0 3 0 15,-3 6-3-15,-4 6 1 16,-7 3-3-16,-7 10 0 16,-4 3 0-16,-3 6 1 15,-4 4 3-15,1-1 1 0,-1 7 5 31,0 2 0-31,8-5 4 16,-1-7 1-16,8-9 0 16,3-3 0-16,0-16-3 15,7-13 0-15,3 1-3 0,4-7 1 16,1-6-4-16,2-7 1 16,1-2-6-16,-4 2 0 15,0-5-6-15,-3-1 0 16</inkml:trace>
  <inkml:trace contextRef="#ctx0" brushRef="#br0" timeOffset="55822.9022">16147 11455 27 0,'-14'53'13'0,"-11"32"-11"0,21-67 19 16,-3 14-21-16,-3 5 1 16,-1 4-1-16,1 6 1 15,-1 7-3-15,4-4 1 0,3 0-6 16,4-12 1-16,7-10-2 15,8-16 0-15</inkml:trace>
  <inkml:trace contextRef="#ctx0" brushRef="#br0" timeOffset="56035.1758">16411 11706 30 0,'11'3'15'0,"24"-3"-12"15,-24 0 29-15,-4 3-29 16,0 0 0-16,0 6 2 15,0 1 1-15,-4 5-7 16,-6 1 0-16,-8 15 4 0,-6 4 1 16,-12 9-2-16,-13 6 1 15,3 3-4-15,1-2 0 16,-1-11-6-16,3-2 0 31</inkml:trace>
  <inkml:trace contextRef="#ctx0" brushRef="#br0" timeOffset="56203.713">16235 11809 39 0,'0'-3'19'0,"21"9"-8"0,-10 0 18 0,-1 1-25 16,8 15 1-16,3 12 0 16,0 10 1-16,0 6-8 15,4 4 0-15,0 2 4 16,-1 0 0-16,-2-2-10 15,2 8 1-15,1 4-8 16,3-3 1-16</inkml:trace>
  <inkml:trace contextRef="#ctx0" brushRef="#br0" timeOffset="59185.7474">7990 12972 9 0,'4'16'4'0,"14"-28"1"16,-11 5 5-16,3 1-7 0,1 3 0 15,-1 0 2-15,8 3 0 32,3 0-6-32,11 9 1 15,3 19 4-15,-3 19 0 16,3 10-2-16,8-1 1 15,2 4-1-15,8-4 1 0,21-2-2 16,4-7 1-16,-7-7-1 16,-8-8 0-16,-3-13 0 15,-3-7 0-15,-8 1 0 16,-3-7 0-16,-7 0 0 16,-4 4 1-16,-10-7-3 15,-8-6 0-15,-6-7-3 16,-4-2 1-16,-7-7-3 15,0-3 1-15,-4 0-1 16,1 0 1-16,-1 3 2 16,4 7 0-16,0 2 3 0,7 1 1 15,0 3 1-15,4-1 1 16,3 7 0-16,4 3 0 16,3 1 0-16,4 2 1 15,-1 0-1-15,1 0 1 0,-4 1 0 16,-3 2 0-1,-18 7 1 1,-4 6 0-16,-10-3 0 16,-4-1 1-16,1-5-2 15,-1-4 0-15,4 4-1 16,0-4 0-16,0 4-4 16,3-1 1-16,1 1-6 15,-1 3 0-15,1-4-7 16,-1 7 0-16</inkml:trace>
  <inkml:trace contextRef="#ctx0" brushRef="#br0" timeOffset="61992.5533">9398 13327 18 0,'-11'-7'9'0,"18"1"-7"0,4 6 10 0,10 3-11 15,0-3 0-15,8 7 0 16,-1-1 1-16,4 0-3 16,10 0 1-16,0-2 0 15,-3-1 1-15,-4-3-1 16,-10 0 1-16,-11-3-1 15,-3-1 0-15,-11 4-1 16,-11-6 0-16,-10 0 0 16,-4 6 1-16,1 0-1 0,2-3 0 0,5 3 1 15,3 3 1-15,3 6 0 32,0 7 1-32,4 12 0 0,0 4 0 15,-3 5 0-15,-1 17 1 16,-3 8-1-16,-4 4 0 15,1-6 0-15,-4-1 1 16,3-5 0-16,0-11 0 16,4-5 1-16,4-10 0 15,-1-6-1-15,1-9 0 0,6-7 0 16,0-3 0-16,4-3-1 16,4-6 0-16,3-7-1 15,7 1 0-15,-3-4 0 16,3-12 1-16,7-3-3 15,-3-4 1-15,3 1-4 16,0 2 0-16,0-5-7 16,7 5 0-16,1 1-2 15,6 3 1-15</inkml:trace>
  <inkml:trace contextRef="#ctx0" brushRef="#br0" timeOffset="62451.0277">9807 13462 25 0,'-14'-10'12'0,"14"1"-11"0,7 3 22 0,4-1-22 16,3 1 1-16,7-3 0 16,0-7 1-1,14-3-7 1,1-3 1-16,-8-3-3 16,-7 6 1-16,-3-3-3 15,-8 3 0-15,-6 1 0 31,-53 55 8-31,87-84 0 16,-48 57 0-16,-1 5 7 16,1 10 0-1,3 7 2-15,3 9 0 16,4-7-4-16,4 13 1 16,-1 3-3-16,8 0 0 0,-4-9-2 15,3 0 1-15,4-13-3 16,0-9 1-16,1-10-3 0,-5-5 0 15,1-4 0-15,-4-13 0 16,-7-3-1 0,-4 4 1-16,-6-1 1 15,-4 4 1-15,-1 6 3 16,-2 6 0-16,-1 6 0 0,-3 7 1 16,0 3-1-16,0-10 1 0,3 1-2 15,0-10 0-15,8-16-8 31,6-12 0-31,11-4-2 16,4-12 0-16</inkml:trace>
  <inkml:trace contextRef="#ctx0" brushRef="#br0" timeOffset="62586.7907">10026 13092 22 0,'21'-38'11'0,"-7"54"-3"0,-10-4 18 16,-1 1-25-16,4 6 1 15,0 2 0-15,4 11 0 16,3-10-3-16,0 3 0 15,4-6-7-15,7 0 0 16,10-4-1-16,-3-12 1 0</inkml:trace>
  <inkml:trace contextRef="#ctx0" brushRef="#br0" timeOffset="62882.5235">10615 13010 31 0,'-39'13'15'0,"0"37"-18"16,32-38 28-16,-3 4-25 15,-1 12 1-15,1-3-1 16,3 0 1-16,3 0-2 16,4-9 1-16,4-3 0 15,3-4 1-15,3-3-2 16,1-2 1-16,-1-4 0 15,5 0 0-15,2-7-2 16,1 1 1-16,-1-3-3 0,1 2 1 16,-4 4-5-16,-3 3 0 15,-8 6-1-15,-3 4 1 0</inkml:trace>
  <inkml:trace contextRef="#ctx0" brushRef="#br0" timeOffset="63110.075">10541 13342 21 0,'-21'13'10'0,"3"-13"-7"16,15-3 20-16,-1 0-22 15,4 3 0-15,0 0 2 16,4 0 1-16,3 3-5 16,3 0 1-16,4 0 1 0,4 3 1 15,0 1-1-15,-1 2 1 32,1 0-1-32,-4 4 0 0,-3 6 0 15,-4 0 0-15,-4-4 0 16,-6 7 1-16,-1 3-1 15,-3 0 1 1,0 10-5-16,-4-7 1 0,1-6-6 16,-1-6 1-16,1-7-3 15,3-15 0-15</inkml:trace>
  <inkml:trace contextRef="#ctx0" brushRef="#br0" timeOffset="63240.2861">10506 13512 27 0,'-4'3'13'0,"-3"3"-14"0,7-3 23 15,-3 7-22-15,-1 9 0 16,1 6 0-16,-1 3 0 16,1 3-8-16,3-6 1 15</inkml:trace>
  <inkml:trace contextRef="#ctx0" brushRef="#br0" timeOffset="63566.5849">10788 13295 31 0,'18'-15'15'0,"13"-4"-16"16,-20 13 24-16,3-1-23 15,4 1 0 1,-4 0 0-16,0 6 1 16,4 0-3-16,-8 9 0 15,-6 7 0-15,-4 0 1 16,-4 2-1-16,-3 7 0 0,-4 4 3 0,-3 2 0 15,7 0 3-15,4-9 1 16,3-6 0-16,3-3 0 16,15-7 0-1,-7-6 0-15,3-6-2 16,0-10 0-16,0-3-3 16,0-9 1-16,0 3-6 15,-3-3 1-15,-4-7-8 16,-4-6 1-16,-3 4-2 15,0-1 1-15</inkml:trace>
  <inkml:trace contextRef="#ctx0" brushRef="#br0" timeOffset="63698.2472">10971 13183 25 0,'-10'50'12'0,"-11"34"-12"0,17-65 23 0,1 13-21 16,-4 8 0-16,-4 14 1 16,-7 21 0-16,1 3-5 15,-12 4 1-15,5 2-4 31,10-18 1-31,14-19-5 0,7-15 1 16</inkml:trace>
  <inkml:trace contextRef="#ctx0" brushRef="#br0" timeOffset="63952.1615">11137 13333 35 0,'0'-3'17'0,"14"-13"-17"0,-7 10 32 0,4 3-31 15,0-3 1-15,3 9 0 16,0 0 0-16,0-3-2 16,-4 6 0-16,-2 7 3 15,-1 5 0-15,-7 11-1 0,-4-1 1 16,-7 13-1-16,1-1 1 16,-8 7-1-1,-3 10 0-15,0-4-4 16,-4-3 0-16,0-6-7 15,4-12 1-15,0-10-6 16,4-22 0-16</inkml:trace>
  <inkml:trace contextRef="#ctx0" brushRef="#br0" timeOffset="64100.9724">11151 13474 38 0,'11'22'19'0,"3"-9"-22"0,-7-10 31 16,0 12-28-16,0 7 1 15,0 3-2-15,4 4 0 16,-1-4-6-16,5-6 0 16,9-10-3-16,1-9 1 15</inkml:trace>
  <inkml:trace contextRef="#ctx0" brushRef="#br0" timeOffset="64441.4831">11561 13358 30 0,'-18'31'15'0,"-14"-2"-16"0,32-26 25 16,0 0-24 0,11 0 0-16,-1-3 0 15,1-9 0-15,3-10 0 16,0 3 0-16,4-3 0 0,3-3 0 15,0-3 0-15,0 3 1 16,4 0-1-16,-4-3 1 16,0 3-1-16,-3 7 0 0,-4 5 0 15,-3 10 0-15,-4 7-1 16,-7 8 1-16,-4 4-2 16,-6 3 1-16,-1 6-5 31,-3 0 0-31,0 1-3 0,0-4 1 0</inkml:trace>
  <inkml:trace contextRef="#ctx0" brushRef="#br0" timeOffset="64692.3093">11628 13386 20 0,'7'-28'10'0,"10"0"-5"0,-13 22 16 16,3-1-21-16,0 4 1 16,3-6 0-16,1-1 1 0,0 10-3 15,-1-3 1-15,4 0 0 16,-3 0 1-1,0 0-1-15,-4 9 1 16,-7-3-1-16,0 10 1 16,-7 2-1-16,-4 7 0 0,-3 0-1 15,-4 0 1 1,4 3-1-16,0-9 1 16,3-3-1-16,1-7 1 0,6-6-1 15,4-3 0-15,4-7-3 16,-1 1 0-16,4 0-3 15,4 2 0-15</inkml:trace>
  <inkml:trace contextRef="#ctx0" brushRef="#br0" timeOffset="64883.0209">11522 13628 28 0,'-36'15'14'0,"26"-18"-15"0,10-3 26 15,3 0-25-15,8-7 0 16,0 1 0-16,3-7 1 0,3 3-2 16,1 1 0-16,0-1-3 15,-1 0 1-15,1 4-6 16,-4 2 1-16</inkml:trace>
  <inkml:trace contextRef="#ctx0" brushRef="#br0" timeOffset="65166.9052">11578 13656 21 0,'-10'50'10'0,"-12"-12"-8"0,22-35 14 0,0 3-16 16,0 1 1-16,4-4-1 15,3-10 0-15,0-2-2 16,0-7 0-16,4-6-1 16,-1-9 0-16,1-4-1 15,-1 7 0-15,5 3 1 16,-5 6 0-16,1 4 3 0,-4 5 1 15,0 7 3-15,-4 9 0 16,1 10 1-16,-4 15 0 16,0 4 0-16,-4 12 1 15,1 3-2-15,-4-3 0 16,0 3-2-16,0 1 0 16,0-8-4-1,0 1 0 1</inkml:trace>
  <inkml:trace contextRef="#ctx0" brushRef="#br0" timeOffset="65352.5767">11571 13847 25 0,'7'-3'12'0,"4"-28"-6"0,-4 25 8 15,0 2-14-15,3-2 1 16,1 0 0-16,3-4 0 0,0 4-2 0,0 0 1 15,-3-3-2-15,0 5 0 16,-4-2-6-16,0 3 1 16</inkml:trace>
  <inkml:trace contextRef="#ctx0" brushRef="#br0" timeOffset="65572.362">11800 13543 13 0,'15'6'6'0,"20"-6"6"0,-25-3 4 0,4 3-13 15,1 0 1-15,-1 3 4 16,3 4 0-16,-10 2-9 16,-3 7 1-16,-4 3 5 31,-4 6 1-31,-3 0-2 16,-14 6 1-16,4 4-3 15,-1-1 0-15,0-6-5 16,1-3 1-16,-1-6-8 15,0-6 1-15,8-4-3 16,3-12 1-16</inkml:trace>
  <inkml:trace contextRef="#ctx0" brushRef="#br0" timeOffset="65712.9934">11811 13716 34 0,'4'31'17'0,"6"-6"-21"0,-3-16 32 16,-3 1-28-16,3 2 0 15,3 1 0-15,1-1 0 16,7-2-7-16,-1-1 0 15,8-6-3-15,0-3 1 16</inkml:trace>
  <inkml:trace contextRef="#ctx0" brushRef="#br0" timeOffset="65998.379">12121 13430 39 0,'-42'-9'19'0,"70"3"-27"16,-17-7 37-16,7 4-28 15,10-4 1-15,7 4 0 16,4-4 1-16,10 7-4 0,4 0 0 15,-3-1 2-15,-1 1 0 16,-7 3-4-16,-6 3 1 16,-8-6-4-16,-7 6 0 15,-7-7-5-15,-7-2 0 16</inkml:trace>
  <inkml:trace contextRef="#ctx0" brushRef="#br0" timeOffset="66153.0136">12439 13208 26 0,'-49'-19'13'0,"31"53"-2"0,14-21 20 0,-3 6-28 15,-3 3 0-15,-4 9 1 16,-4 7 0-16,-3-1-6 0,0 7 1 16,3 6 2-16,0-6 1 15,4 0-9-15,0-6 0 32,4-7-5-32,6-9 0 0</inkml:trace>
  <inkml:trace contextRef="#ctx0" brushRef="#br0" timeOffset="66306.0006">12333 13537 42 0,'7'19'21'0,"7"-4"-25"16,-10-12 37-16,3 4-33 16,10 2 0-16,1 4 0 15,3-1 0-15,4-5-6 16,3 2 1-16,0-6-6 0,11-9 0 0</inkml:trace>
  <inkml:trace contextRef="#ctx0" brushRef="#br0" timeOffset="66704.8988">12919 13261 34 0,'-7'25'17'0,"-7"16"-16"0,6-32 26 16,-2 10-25-16,-4 6 1 16,-4 6 1-16,-3 7 0 15,-4 6-6-15,1 3 1 16,-5 3 3-16,-2-12 1 16,2-13-2-16,5-9 1 31,10-23-2-31,10-21 1 0,11-10-1 15,7-9 1-15,7 0-1 16,8 3 0-16,2 4 0 16,-2 5 1-16,-1 13 1 15,0 10 0-15,4 5 1 16,-4 7 0-16,4 7 1 16,-11 8 1-16,-3 10-2 15,-11 4 1-15,-7 11-1 0,-7 11 0 16,0-11-8-16,7-5 0 15,10-13-12-15,8-10 1 16</inkml:trace>
  <inkml:trace contextRef="#ctx0" brushRef="#br0" timeOffset="67338.2081">13300 13396 18 0,'-4'-16'9'0,"22"-18"7"16,-11 27-4-16,3 1-9 16,1 3 1-16,0 3 1 15,3 9 1-15,0 7-7 16,-4-3 0-16,8 18 4 15,3-3 1 1,11-9-1-16,7-3 0 16,0-4-1-16,6-9 0 15,-6-9-1-15,-3-7 1 16,-5-5-1-16,-6-4 1 16,-4 3 0-16,-7 3 0 0,-3-3-3 15,-8 1 0-15,-3 5-4 16,-7 0 1-16,0-2-5 0,-3-4 0 15,-1 0-4-15,1 0 1 0</inkml:trace>
  <inkml:trace contextRef="#ctx0" brushRef="#br0" timeOffset="67503.4623">13649 13154 25 0,'-7'19'12'0,"-4"31"-11"15,11-37 21-15,-3 3-21 16,3 2 1-16,-4 4 0 15,1 6 0-15,-1 4-3 16,1-4 1-16,-1 7-1 16,1 8 1-16,-1 14-6 0,-6 6 1 15,-8 2-4-15,4 4 1 16</inkml:trace>
  <inkml:trace contextRef="#ctx0" brushRef="#br0" timeOffset="67979.1824">13324 13725 5 0,'0'-6'2'0,"7"3"4"0,-7 3-4 16,0 0 1-1,4 0 0-15,0 3 4 16,-1 0 0-16,1 3-8 0,-4 7 1 16,0-4 6-16,0 7 1 15,0 3-1-15,0-1 0 16,3 7-1-16,-3 7 0 15,0 9-1-15,4-4 1 16,-1 4-1-16,4 9 0 0,4-6-1 16,3-9 1-16,4-13-1 15,17-16 1-15,0-9-1 16,0-10 0-16,4-3-1 16,0-6 1-16,0-6-2 15,-4-9 1-15,0-10-1 16,1-4 0-16,-1-2-3 31,0 0 1-31,-3 6-6 0,-4 3 0 16,0 3-8-16,-3 16 0 15</inkml:trace>
  <inkml:trace contextRef="#ctx0" brushRef="#br0" timeOffset="68347.8198">14192 13374 27 0,'-14'0'13'0,"25"-3"-4"0,-1-4 14 16,4 1-22-16,4 0 0 15,3-7 0-15,0-2 1 16,4-10-3-16,0-1 1 15,-1-5-2-15,-2 3 0 16,-1-3-4-16,-7 2 0 0,-3 1-4 16,-1-3 1-16</inkml:trace>
  <inkml:trace contextRef="#ctx0" brushRef="#br0" timeOffset="68523.7242">14347 13032 25 0,'-10'66'12'0,"-1"56"-7"16,8-87 20-16,-1 15-24 0,1 16 1 0,-4 12 0 15,7 10 0-15,-4-7-3 16,1-2 1-16,3-1-1 16,-4-15 0-16,1-4-6 15,3-8 1-15,3-14-3 32,-6-5 0-32</inkml:trace>
  <inkml:trace contextRef="#ctx0" brushRef="#br0" timeOffset="68756.7429">14164 13675 36 0,'-39'22'18'0,"-14"-10"-18"0,46-5 36 16,-3-1-35-16,3 3 1 15,0 1-1-15,3 5 1 16,1-5-3-16,10-1 1 15,7-6 1-15,3-3 1 0,8-6-2 16,3 0 0 0,0-7-3-16,4 1 0 15,0-4-6-15,-4-3 0 0,0-9-4 16,4 6 0-16</inkml:trace>
  <inkml:trace contextRef="#ctx0" brushRef="#br0" timeOffset="69049.4533">14471 13440 24 0,'-18'-13'12'0,"-6"26"-5"0,13-10 18 16,0 3-24 0,-3 7 1-16,0 2 1 0,0 1 0 15,-4 3-4-15,8 0 1 16,-1-1 2-16,4-2 1 16,0-3-2-16,7-1 0 15,0 1 0-15,4-4 0 16,3-6 0-1,3 0 0-15,4-6 0 0,4-6 0 16,7 3 0-16,0-7 0 16,3-3 0-16,-4 4 0 15,-2-1-1 1,-5 4 0-16,-3 3-4 16,-3-1 0-16,-4 4-5 0,-7 3 0 15,0 3-3-15,0 0 0 16</inkml:trace>
  <inkml:trace contextRef="#ctx0" brushRef="#br0" timeOffset="69323.4195">14298 13832 13 0,'-18'-13'6'0,"22"13"8"16,-4 0 6-16,0 0-18 15,-4 3 0-15,-3 3 2 16,-7 4 0-16,0 6-5 16,-11 2 0-16,-3 11 3 15,-7 2 0-15,0-3-3 0,3 0 0 0,7 4-8 16,4-10 1-16</inkml:trace>
  <inkml:trace contextRef="#ctx0" brushRef="#br0" timeOffset="69499.7783">14323 13985 30 0,'17'3'15'16,"5"1"-14"-16,-15-1 23 0,3 0-24 0,4 9 1 15,0-2-3-15,4-1 0 16,-7 7-5-16,-1 9 0 16,1 3-2-16,-4 7 1 15</inkml:trace>
  <inkml:trace contextRef="#ctx0" brushRef="#br0" timeOffset="78568.8292">18630 15095 34 0,'-21'-15'17'0,"28"-7"-6"0,0 12 17 16,4-2-26-16,6 2 0 15,5-5 3 1,2-7 1-16,8-3-7 16,3-7 0-16,4-2 4 15,0-10 1-15,10-3-2 16,4 6 1-16,0 3-3 16,-11 4 0-16,-6 6-5 15,-12 3 0-15,-9 6-8 16,-8 3 1-16,-11-3-3 15,-3 4 1-15</inkml:trace>
  <inkml:trace contextRef="#ctx0" brushRef="#br0" timeOffset="78760.6609">18983 14456 28 0,'0'0'14'0,"21"-7"-12"15,-7 7 25-15,7 0-25 16,4 4 0-16,3-1 1 31,4 3 0-31,0 6-3 0,-4 4 0 16,-3 3 4-16,-4 6 1 15,-7 0-2-15,-3 10 1 16,-4 2-1-16,-7 7 0 16,-7 3-1-16,0-3 1 15,-8-3-7-15,1-10 1 16,0-9-10-16,0-12 0 16</inkml:trace>
  <inkml:trace contextRef="#ctx0" brushRef="#br0" timeOffset="79165.7283">19519 13982 46 0,'7'-12'23'0,"43"-26"-27"0,-33 29 34 16,12-7-30-16,9 0 1 15,-2-6-1-15,-1 0 1 16,-3 7-6-16,-8-1 0 0,-3 10-4 16,-6 12 1-16,-8 3-2 15,-7 7 1-15,-4 6 3 16,-10 6 1-16,-4 7 7 16,-6 2 1-16,2 10 5 15,5-3 1-15,6 0 2 16,4-6 0-16,7-10-4 15,4-6 0-15,3-9-3 16,3-10 1-16,4-13-2 16,-3-9 0-16,0-3-3 15,-1 1 1 1,-3-5-5-16,-3-2 0 16,-8-6-5-16,1-1 0 15,-4-12-6-15,3-3 0 16</inkml:trace>
  <inkml:trace contextRef="#ctx0" brushRef="#br0" timeOffset="79483.8764">19798 13640 26 0,'0'22'13'0,"3"38"-4"0,-3-29 18 0,-7 4-25 16,0 12 1-16,-3 6-1 31,3 19 1-31,0 10-4 16,3 2 0-16,-3-11 3 15,7-8 0-15,0-5-3 0,4-13 1 16,-4-9-3-16,0-10 0 15,0-9-1-15,0-10 1 16,-8-9-2-16,-2-3 1 16,-4-3 3-16,-4-1 0 15,-3 7 4-15,-4 0 1 0,1 7 1 16,6-1 0-16,7 0 1 16,4 0 0-16,7-2-2 15,7-4 0-15,4-4-2 16,7-2 1-16,3-6-3 15,3-10 0-15,5-10-7 16,-1-15 1 0,0-12-7-16,4 5 0 15</inkml:trace>
  <inkml:trace contextRef="#ctx0" brushRef="#br0" timeOffset="80269.9085">20038 13797 29 0,'3'-19'14'0,"-13"4"-5"0,6 18 18 0,1 9-25 15,-4 4 0-15,0 3 1 16,-1-7 0-16,8 1-4 0,0-1 0 16,4 1 3-16,3 0 0 15,0-1-2 1,4 1 1-16,-1-4-1 16,4 4 1-16,1-4-1 15,2 0 0-15,1 1 1 16,-4 2 1-16,-7 1-1 15,-11 3 1-15,-3 2-1 16,-3 4 1-16,-4 3 0 16,-7 7 0-16,-4 2-4 0,0 1 1 15,0-4-5-15,1-9 0 16,6-6-6-16,4-10 1 16,0-6-1-16,10-6 0 15,4-1 5-15,4-2 1 16,3 0 7-16,7-7 0 15,0 0 6-15,0-3 0 16,4 1 0-16,0 2 1 0,-4 0-4 16,0 7 0-1,-4 3-7-15,-3 6 1 16,-7 12-4-16,-3 7 0 0,-4 9 0 16,-4 4 0-16,-3 5 3 15,-4 10 0-15,-3-6 6 16,4-7 0-16,-1-2 3 15,0-7 1 1,8-3-1-16,3-3 0 0,7-4-3 16,3-5 0-16,4-4-2 15,0 0 1-15,4-3-2 16,-4 1 1-16,4 2-1 16,-4 0 1-16,0 4-1 15,-4-1 1-15,1 4-1 16,-1-1 0-16,1 1 0 15,-4-4 0-15,0-3 0 0,0 1 1 16,0-4-1-16,0-6 0 16,-4-4 0-16,-3 1 1 15,0 0-1-15,0 3 1 16,-3 3 1-16,-1 6 0 0,-7 6 2 16,4 1 0-16,0 12 1 15,4 3 1-15,-1 4 1 16,4-1 0-16,3-3-3 31,4-3 1-31,7-9-3 0,4-10 1 16,3-12-2-16,7-13 1 15,8-3-4-15,-1-6 0 16,14-10-8-16,11-2 1 16,14-14-8-16,0-5 0 15</inkml:trace>
  <inkml:trace contextRef="#ctx0" brushRef="#br0" timeOffset="80758.1757">20592 13775 42 0,'-32'-12'21'0,"11"49"-23"16,14-21 31-16,-4 3-26 15,4 6 1-15,0 3 2 16,3 0 1-16,8-3-9 31,3-6 1-31,7-6 5 16,4-7 0-16,3-6-2 0,11-3 0 16,-4-7-1-16,4-2 0 15,3-1-5-15,-3-5 1 16,-4-1-5-1,-3 6 1-15,-8 4-3 0,-6 9 1 16,-8 6 0-16,-10 10 0 16,-7 6 8-16,-3 6 0 0,-5 13 6 0,1 15 1 15,7 4 4-15,0 6 1 16,3-7 0-16,4-2 1 16,-3 2-3-16,3-6 1 15,-4-5-4 1,-3-11 1-16,-4-2-3 15,-6-7 1-15,-5-9-3 16,1-7 1-16,0-6-5 0,-4-9 1 16,1-9-12-16,-8-13 0 15,11-22-7-15,-4-13 0 16</inkml:trace>
  <inkml:trace contextRef="#ctx0" brushRef="#br0" timeOffset="81429.2289">21086 14051 30 0,'-11'10'15'0,"4"-4"-6"0,3-3 16 0,1 6-24 15,-4 1 1-15,0 5 0 16,-4 1 0-16,1 0-3 16,2 3 1-16,1-4 1 31,4 1 0-31,3 3-1 16,3 0 1-16,8-4-1 0,3-5 0 15,4-1 0-15,-1 1 0 0,1-1 0 16,-4 0 1-16,-3 1 1 15,-1 2 1-15,-3-2 0 16,-7 5 1-16,-3 4-1 16,-8 0 0-16,-6 6-1 15,-5 6 1-15,-2 4-2 16,-4-1 1-16,3-5-6 16,4-11 1-16,3-5-6 15,7-7 1-15,11-12-7 16,11-7 1-16</inkml:trace>
  <inkml:trace contextRef="#ctx0" brushRef="#br0" timeOffset="81698.3095">21223 14189 35 0,'21'-9'17'0,"4"15"-14"0,-22 0 27 0,8 4-28 15,0 2 1-15,3-2 0 16,-4 2 0-16,1 1-5 15,3-1 1-15,-3 1 3 16,-1-4 0-16,1-6-1 16,-1 0 0-16,5 1-1 15,-5-1 1-15,1 3 0 16,-8 0 0-16,-6 7 0 16,-1 2 0-16,-3 4-1 0,0-3 0 0,0 0-2 31,0-4 1-31,3-2-6 15,4-4 0-15,0-6-6 16,7-10 0-16</inkml:trace>
  <inkml:trace contextRef="#ctx0" brushRef="#br0" timeOffset="82048.4995">21509 14220 22 0,'-4'7'11'0,"4"18"1"0,0-19 11 0,0 0-21 16,0 4 1-16,0-1 0 15,0-6 0-15,4-3-4 16,3-6 0-16,0-6 2 16,4-1 1-16,3-3-2 15,0 1 1-15,0 2-1 16,0 1 1-16,-3 5 0 16,-1 1 0-16,-3 9 1 0,0 3 0 15,-3 4 1-15,-4 2 0 16,0 4 0-16,3 0 1 15,1-4-1 1,-1 1 0-16,1-4-1 16,3-3 1-16,0-2-2 15,0-4 0-15,-3-7 0 16,-1 4 0-16,1-3-3 16,-1 0 0-16,-3 6-5 0,4-3 0 15,-4 3-7-15,3-4 0 16</inkml:trace>
  <inkml:trace contextRef="#ctx0" brushRef="#br0" timeOffset="82376.7375">21876 14114 35 0,'-14'-3'17'0,"-4"15"-10"0,14-5 23 0,1 2-30 15,-4 3 1-15,3 1 0 16,1 0 0-16,3-4-1 15,3-3 0-15,4-3 0 16,0-3 1 0,8-6-1-16,-1-3 1 15,0-1-1-15,0 1 0 16,0-1 0-16,4 1 0 16,-1 0-1-16,-3-1 1 0,1 4 2 15,-5 6 0-15,-3 6 0 16,0 4 0-16,-7 5 1 15,0 7 0-15,0-3-1 16,0 6 1-16,-3-3-3 0,-1 0 0 16,1-6-7-16,6-1 0 15,1 1-7-15,6-13 0 16</inkml:trace>
  <inkml:trace contextRef="#ctx0" brushRef="#br0" timeOffset="82713.5121">22137 14139 42 0,'-18'19'21'0,"-10"25"-14"0,24-35 32 15,1 4-37-15,-1 2 0 16,4 1 0-16,0 0 1 16,4-7-4-16,3 0 0 15,0-2 2-15,0-10 1 0,4-4-1 16,-1-5 0-16,4-4-2 15,0-3 0 1,1 0-2-16,-1 4 1 0,0 2-2 0,-4 4 1 16,1 9-1-16,-4 3 1 15,0 3 1-15,-3 10 0 16,-1 3 1 0,-3 0 1-16,0-1 0 15,0 1 1-15,0 0-3 16,0-3 0-16,0-1-5 0,0-2 0 15,0-4-5 1,0-6 0-16</inkml:trace>
  <inkml:trace contextRef="#ctx0" brushRef="#br0" timeOffset="82966.9672">22334 14330 27 0,'-28'-3'13'0,"10"19"0"0,15-13 18 0,-1-3-28 15,4 3 1-15,0 3 1 16,0-6 0-16,0 0-6 16,15-9 0-16,2-4 4 15,1-2 1-15,7-10-2 16,-4 0 0-16,3-4-1 16,1 1 0-16,0 0-3 15,-4 0 0 1,0 6-5-16,-3 6 1 15,-4 3-6-15,0 10 1 16,-3-3-3-16,-1 9 0 16</inkml:trace>
  <inkml:trace contextRef="#ctx0" brushRef="#br0" timeOffset="83255.7213">22602 14142 23 0,'4'9'11'0,"3"1"-7"0,-7-10 19 0,4 3-22 15,-1 0 0-15,1 3 1 16,3-6 0-16,0 4-3 15,0-1 1-15,0 0-2 16,0-3 1-16,0-3-6 16,4 3 0-16,-1 0 0 15,1-3 0-15,-1-1 3 0,-3 4 0 0,0 4 7 16,0-4 1-16,-7 6 8 16,0 3 0-16,-7 7 2 31,-3 9 0-31,-4 6-2 15,-4 7 0-15,-3 3-4 16,-11 9 0-16,-14 6-3 0,-14 10 1 16,0 9-5-16,0 4 0 15,11-7-12-15,3-12 1 16,11-10-8-16,10-16 0 16</inkml:trace>
  <inkml:trace contextRef="#ctx0" brushRef="#br0" timeOffset="84862.124">23146 13979 10 0,'0'9'5'0,"3"-2"1"16,-3-7 6 0,0 3-10-16,0 3 0 15,0-3 2-15,0 4 0 16,0-1-5-16,-3 6 1 0,-1 4 2 15,1 6 1-15,-4 3-2 16,-4 3 1-16,-3-3-1 16,0 0 1-16,0 1-2 15,0-5 1-15,-4 1-1 16,4-6 1-16,0-6-1 0,0-4 1 16,3-6-1-16,4-13 0 15,3-15 0 1,8-10 0-16,7 1 0 15,10-7 0-15,3 0-1 16,1 6 1-16,3-2 0 16,1 2 0-16,-1 7 0 15,0 2 0-15,0 4 0 16,-3 13 0-16,-4 9 1 16,-3 9 1-16,-4 6-1 0,-4 7 1 15,-3 6-1-15,-7 4 1 16,0-4 0-16,0 9 0 0,0-3-1 15,-3-2 0-15,3-4-4 16,-4-6 1-16,4-10-7 16,0-6 1-16,4-15-1 15,3-7 0-15</inkml:trace>
  <inkml:trace contextRef="#ctx0" brushRef="#br0" timeOffset="85394.0613">23678 13562 4 0,'-10'34'2'0,"10"-24"4"0,0-7 0 16,3 3-4-16,-3 1 1 15,4 2 2-15,-4 0 1 16,0-6-6-16,0 7 0 15,0-1 5 1,0 4 1-16,0-4-1 0,0 4 0 16,0 2-1-1,0 1 0-15,0-6-1 16,0 5 0-16,0 4 0 0,0 3 0 0,0-6-1 16,3-1 0-16,5-2 0 15,2-4 0-15,1-6-1 16,3-12 1-16,3-10-2 15,5-9 1 1,2-6-1-16,-3-10 1 16,-3-3 0-16,-4 12 0 15,-7 1 0-15,-7 5 0 16,-3 7 0-16,-4 7 0 16,-4 5 1-16,0 7 0 15,1 6-1-15,-1 4 0 16,4 2-1-16,0 4 0 15,4-4 1-15,-1-3 0 0,4 4-1 16,0-4 0-16,4-3 1 16,-1 0 0-16,4 3-2 15,4-6 1-15,-1 0-5 16,1 0 1-16,3 4-9 16,-3-1 0-16</inkml:trace>
  <inkml:trace contextRef="#ctx0" brushRef="#br0" timeOffset="86119.5176">23414 14145 28 0,'-42'-3'14'0,"42"12"-13"0,3-12 16 16,15-3-15-16,10-3 0 16,11-4 0-16,3 1 0 0,-3-1-3 15,0 0 0-15,-1 1 3 16,-2-1 0-16,-1-2-2 16,-3-1 0-16,0 4-3 15,-4-7 0-15,-7 6-3 16,-3 1 1-16,-8 5-2 15,-10 7 0-15,-3 3 1 16,-4 7 0-16,-8 6 5 0,-2 6 0 16,-1 9 4-16,1 3 1 15,-1 4 2-15,4-7 0 16,3-2 1-16,1-7 0 0,3-7-1 16,3 1 0-16,4-4-1 31,4-5 0-31,-1 2-2 15,4-6 1-15,4-3-2 16,3-6 0-16,0-3-1 16,0-1 1-16,-3 1-1 15,-4-1 0-15,-4 4 0 0,-3 0 1 16,-3 3-2-16,-4 3 1 16,-4 3-1-16,0 0 0 15,1 3 0-15,-1-3 0 16,4 4-3-16,0-4 1 15,4-3-3-15,-1 6 1 16,1-3-3-16,3 0 1 16,0-3 0-16,3-6 0 0,4-7 1 15,-3 7 1-15,-1-3 2 16,4 3 0-16,-7 6 2 0,4 3 1 16,-1 6 1-16,-3 7 0 31,0 3 1-31,0 3 0 15,0 3 0-15,-3 6 0 0,3 0-1 16,-4 4 0-16,-3 2-5 16,0 1 1-16,4 0-7 15,3-1 1-15</inkml:trace>
  <inkml:trace contextRef="#ctx0" brushRef="#br0" timeOffset="86305.3307">23657 14518 39 0,'7'-9'19'0,"7"-7"-20"0,-3 10 35 0,3 0-34 15,4-1 1-15,-1 1 0 16,5 0 0 0,-1 0-1-16,0 3 0 15,-3 3-4 1,-1 3 0-16,-6 3-8 0,-1 3 1 0</inkml:trace>
  <inkml:trace contextRef="#ctx0" brushRef="#br0" timeOffset="86538.2036">23608 14741 41 0,'-39'3'20'0,"21"-3"-12"0,18 0 31 15,4 3-36-15,10 4 0 16,7 5 2-16,4 1 1 15,3-4-8-15,11 0 1 16,3 1 5-16,15 2 0 16,3 1-3-16,3-1 0 15,4 1-6 1,-10-4 0-16,-8-2-9 16,-3-1 0-16,-4 0-3 15,-3-3 0-15</inkml:trace>
  <inkml:trace contextRef="#ctx0" brushRef="#br0" timeOffset="95718.5543">5002 17758 20 0,'-10'-10'10'0,"6"-9"-4"0,8 16 10 15,3-9-15-15,3-7 1 16,5-3 2-16,9 0 0 16,8-3-5-16,-7 6 1 0,14 0 2 15,3 10 0 1,7 6-1-16,1 3 1 0,-5 9-2 0,-2 1 1 16,-4 5 0-16,-11 4 0 15,-7 3 0-15,-3 3 0 16,-15 3-1-16,-3 7 1 15,-3 2-8-15,-19 4 1 16,-6-9-4-16,0 2 1 16</inkml:trace>
  <inkml:trace contextRef="#ctx0" brushRef="#br0" timeOffset="96103.2619">5101 18009 24 0,'-10'-4'12'0,"20"14"-9"16,-3-4 20-16,0 0-20 15,4-3 0-15,3 1 1 16,4-1 0-16,6-6-5 16,5-10 0-16,2 7 4 0,5 0 0 15,-5 2-4-15,1-5 1 16,-4 0-5-16,-7-1 1 16,-3 1-5-16,-14 2 1 15,-8-2-3-15,-14 0 1 16,-10-1 1-1,-56 98 9 1,115-173 2-16,-77 95 0 16,8-1 5-16,6 16 1 15,4 22 2-15,7 10 0 16,6-7-4-16,8 3 1 0,11-9-3 16,10 6 1-16,0-9-2 15,11-6 0-15,10-1-1 16,11-9 0-16,-4-6-2 0,4-6 0 15,-4-10-8-15,8-13 1 16,-4-2-5-16,-4-1 1 0</inkml:trace>
  <inkml:trace contextRef="#ctx0" brushRef="#br0" timeOffset="96501.5204">5743 17733 29 0,'-24'22'14'0,"2"-10"-18"15,19-3 21-15,-1 1-17 16,1 2 1-16,3 1 0 0,3 6 0 15,4-10-2-15,4 4 1 16,3-7 0-16,4-3 1 0,3 0-1 16,4-3 1-16,-4-3-1 15,0 3 0-15,0-3 0 16,-7 3 1-16,-7 0-1 16,-7 3 0-16,-3 3 1 0,-8 1 0 15,-3 2 1-15,3-3 0 16,4-3 0-16,4-3 0 15,3 0-1-15,3 0 1 16,8 0-2-16,0 7 1 16,-1-1-6-16,1 3 0 0,-1 4-4 15,-3-4 0-15</inkml:trace>
  <inkml:trace contextRef="#ctx0" brushRef="#br0" timeOffset="96657.9429">5828 18096 24 0,'-35'19'12'0,"13"9"-4"0,19-18 17 0,-1-4-24 16,1 0 1-16,3-3-1 0,0 7 1 0,7-4-3 16,7-3 1-16,0-12 1 15,7-10 0-15,-7 6-5 16,8-8 0-16,2 2-6 16,5-3 1-1</inkml:trace>
  <inkml:trace contextRef="#ctx0" brushRef="#br0" timeOffset="96913.3687">6145 17623 25 0,'-3'-3'12'0,"21"-4"-9"0,-11 7 16 15,3 0-17-15,4 4 0 0,0 2 2 16,0 3 0-16,-3 1-4 15,0 8 0-15,-4-5 4 16,-7 6 0-16,-4 0-1 0,-3-1 0 16,-7 8-1-16,-4 2 1 15,-3 0-5-15,0 6 0 16,-4-8-6-16,1-5 1 16,-5-2-5-16,5-16 1 15</inkml:trace>
  <inkml:trace contextRef="#ctx0" brushRef="#br0" timeOffset="97045.664">6057 17783 26 0,'14'-10'13'0,"-3"13"-8"0,-8 4 21 0,8-4-24 16,-4 0 0-16,7 0 0 31,0 0 1-31,4 0-4 16,3 1 1-16,0-1-3 0,-3 3 1 15,-4 3-8-15,-3 10 1 16</inkml:trace>
  <inkml:trace contextRef="#ctx0" brushRef="#br0" timeOffset="97211.1857">6138 18090 36 0,'-7'16'18'0,"11"-7"-19"0,-1-12 28 0,4-6-26 16,0-4 0-16,1-6 1 15,2 0 1-15,1 7-7 16,-1-4 0-16,1 1-2 15,-4-4 1-15,0 9-6 0,0 1 1 16</inkml:trace>
  <inkml:trace contextRef="#ctx0" brushRef="#br0" timeOffset="97467.6576">6227 17977 19 0,'-8'13'9'0,"-2"2"-1"0,6-11 12 0,1 17-17 15,-4 8 0-15,0 5 2 16,-4 7 0-16,1-7-6 0,-5 7 0 15,1-9 6-15,0-1 0 0,4-9 0 16,-1 6 0-16,4-12 1 16,0 3 0-1,3-10-1 1,1 4 0-16,3-7-1 16,7-3 1-16,4-6-3 15,3-7 0-15,7-2-1 0,4-4 0 16,3-9-6-16,0-13 1 15,11 4-10-15,7-7 0 16,-4-12-2-16,-3 12 0 16</inkml:trace>
  <inkml:trace contextRef="#ctx0" brushRef="#br0" timeOffset="97633.2833">6459 17839 41 0,'-7'16'20'0,"46"-16"-27"0,-25-6 39 0,0-4-32 16,8 1 1-16,-5-1 0 0,1 1 1 16,-1 0-7-16,1-7 1 15,-4-3-7-15,0 0 0 0</inkml:trace>
  <inkml:trace contextRef="#ctx0" brushRef="#br0" timeOffset="97769.1189">6611 17638 34 0,'-25'51'17'0,"-17"27"-17"16,28-53 25-16,-4 3-25 15,-6 7 0-15,2 12-5 0,5-3 1 16,-4 0-4-16,7 6 1 16</inkml:trace>
  <inkml:trace contextRef="#ctx0" brushRef="#br0" timeOffset="98136.0792">6541 17999 40 0,'-4'22'20'0,"-24"69"-22"16,24-69 34-16,1 22-32 16,-1-3 1-16,1 6 0 15,-1-3 1-15,4-7-3 16,4 1 1-16,3-13 0 15,0-6 0-15,3-13-1 16,-3-15 0-16,4-17-1 16,0-8 0-16,3-22 0 15,0-7 0-15,-4 3 1 16,1 7 0-16,3 9 0 0,0 3 1 16,0 10 1-16,0 3 0 15,-3 15 0 1,0 7 0-16,3 9 1 15,-4 3 0-15,-3 19-1 16,0 13 1-16,-7 15-1 0,-3-3 0 16,-4 10-3-16,0 0 1 15,0-4-7-15,0-12 1 16,3 0-5-16,4-16 1 16</inkml:trace>
  <inkml:trace contextRef="#ctx0" brushRef="#br0" timeOffset="98403.2398">6629 18275 38 0,'-11'-25'19'0,"15"3"-21"0,-4 16 34 16,0-4-32-16,3 1 0 0,1 0 0 15,3 2 1-15,0-2-1 0,0 9 0 32,0 9 0-32,0 1 1 15,-3 5-1-15,-4 4 1 0,-4 0 1 16,0 0 0-16,-3 3 1 15,4-3 1-15,-1-4-1 16,1-2 0-16,3-4 0 0,0-9 1 16,7 0-5-16,0-9 1 15,4-1-8-15,3-15 1 16,3 3-7-16,4-9 0 16</inkml:trace>
  <inkml:trace contextRef="#ctx0" brushRef="#br0" timeOffset="98764.5297">6929 17946 39 0,'-39'44'19'0,"18"-4"-17"15,17-27 29-15,1 15-27 0,-5 4 0 16,1-1 0-16,0 0 1 0,0 1-6 0,0-10 0 16,0-10 4-16,4-6 0 15,-1-15-2-15,1-16 1 16,-1-25-2-16,4 3 1 16,7 3-1-16,4-9 0 15,3 12-1-15,7 0 1 31,0 13 0-31,11 3 1 16,-7 12 0-16,-1 10 1 16,1 9 0-16,-4 13 0 0,-3 6 0 15,-8 22 0 1,-6 25 0-16,-4 4 0 0,-4 8-15 16,11-8 0-16</inkml:trace>
  <inkml:trace contextRef="#ctx0" brushRef="#br0" timeOffset="100230.6977">7165 17764 19 0,'-14'-9'9'0,"21"-20"-5"16,0 17 10-16,0-7-13 15,4-6 0-15,6-3 0 16,8-4 1-16,3 1-3 16,7 6 1-1,11 3 1-15,4 6 0 16,13 1-1-16,-3-4 1 15,-7 0 0-15,-4 9 0 16,-3-5-3-16,-3 2 1 16,-5 4-6-16,-6 3 0 0</inkml:trace>
  <inkml:trace contextRef="#ctx0" brushRef="#br0" timeOffset="100748.0564">7204 17726 16 0,'-7'22'8'0,"7"16"-4"0,3-29 9 16,4 4-13-16,4-1 1 15,3-2 1-15,7-4 0 16,7-6-2-16,4-16 1 16,7 7 0-16,3-10 1 0,8-18 0 15,-1-4 0-15,-3-13-1 16,-7 7 0-16,-11-3 2 16,-7 13 0-16,-7 5 0 15,-14 7 0-15,-10 3 0 16,-12 10 1-16,-13 2-1 0,0 4 1 15,0 19-3-15,-1-1 1 16,5 4-1-16,2 6 0 16,5 0-5-16,10 0 1 15,6 6-8 1,8 13 1-16</inkml:trace>
  <inkml:trace contextRef="#ctx0" brushRef="#br0" timeOffset="101112.6615">7211 18146 18 0,'-14'-12'9'0,"28"3"-7"15,-7 5 4-15,7-5-5 16,7-7 0-16,11 1 1 0,3-4 0 16,11 9-2-16,3 10 1 15,1 0 2-15,-8 10 0 16,-7 9 0-16,-3 3 0 16,-11 0 0-16,-14 9 0 15,-7 7 0-15,-14-13 0 16,-3-3-1-1,-12 3 0-15,5-7-4 16,-5-8 1-16,5-4-7 16,3-12 1-16,3-4-2 0,7-11 0 15</inkml:trace>
  <inkml:trace contextRef="#ctx0" brushRef="#br0" timeOffset="101282.9866">7486 17908 19 0,'42'-25'9'0,"-21"22"-4"0,-21 3 16 16,8 0-18-16,-5 3 1 15,-3 13 1 1,-7-1 1-16,0 7-8 16,-11 22 0-16,1 6 5 0,-5 10 0 15,5-7-2-15,-1 4 1 16,4-7-8-16,7-9 1 16,4-7-4-16,13-15 0 15</inkml:trace>
  <inkml:trace contextRef="#ctx0" brushRef="#br0" timeOffset="101455.1995">7878 17852 26 0,'-18'31'13'0,"-14"22"-12"16,25-43 19-16,-3 5-20 15,2 11 0-15,1-4 1 16,0 6 0-16,4-3-4 15,-1-9 0-15,4-4-4 16,0-12 0-16</inkml:trace>
  <inkml:trace contextRef="#ctx0" brushRef="#br0" timeOffset="101715.4047">8029 17560 20 0,'11'-16'10'0,"-11"123"4"15,-7-79 12-15,3 13-24 16,-3 6 0-16,0 13 2 0,0 21 1 0,0 1-5 16,0-4 0-16,0-3 3 15,0 4 1-15,-4-10-1 16,1-13 1-16,-1-3-2 16,-3 1 1-16,3-13-1 15,1-13 1-15,3-16-6 16,-4-12 1-16,8-9-6 15,3-16 0-15,3-16-6 16,11-3 1-16</inkml:trace>
  <inkml:trace contextRef="#ctx0" brushRef="#br0" timeOffset="101869.5002">8262 17924 22 0,'25'-25'11'0,"17"-10"-7"0,-28 26 13 0,4-7-16 16,3 4 0-16,4-4 0 15,-4 3 1-15,0-9-3 0,0 1 1 16,0-5-5-16,-7 8 1 16,-3-1-3-16,-11 9 0 15</inkml:trace>
  <inkml:trace contextRef="#ctx0" brushRef="#br0" timeOffset="102241.996">8311 17943 23 0,'-24'44'11'0,"17"40"-8"0,3-56 18 0,1 7-17 16,-1 9 0-16,-3-10 0 16,-4 4 1-16,4 3-7 15,0-4 0-15,4-2 4 16,-1-7 1 0,4-3-2-16,4-12 0 15,3-4 0-15,0-18 0 16,0-10 0-16,0-9 0 15,0-22 0-15,0-19 0 16,4 0-1-16,3-4 1 16,3 11-2-16,5 2 1 15,-1 16-1-15,4 10 0 16,3 12 0-16,-7 6 1 0,0 7 0 16,-3 15 0-16,-1 3 0 15,-3 7 0-15,-3 0 1 16,-4 15 1-16,0 7-1 15,-7 15 0 1,-3 0-4-16,-1-6 1 0,-3-3-6 16,-4 0 1-16,1-9-4 15,-4-10 1-15</inkml:trace>
  <inkml:trace contextRef="#ctx0" brushRef="#br0" timeOffset="102355.5805">8354 18222 19 0,'10'-35'9'0,"8"7"-7"0,-11 19 12 15,0-7-14-15,7-3 1 16,-3 0-2 0,-1-6 0-16,1 3-4 15,0 3 0-15</inkml:trace>
  <inkml:trace contextRef="#ctx0" brushRef="#br0" timeOffset="102680.5703">8410 17855 24 0,'-14'25'12'0,"11"22"-12"0,3-38 19 16,-4 10-19-16,4 13 0 15,-3 2 1-15,-1 4 0 16,0 2-1-16,1 4 0 16,-4-3 0-16,-7-3 0 15,0 9-1-15,-4-3 0 0,4-4 0 16,-11-5 0-16,1-13 0 15,-1-3 0 1,0-13 3-16,4-6 0 16,10-9 1-16,11-7 1 0,11 6 0 15,7-2 0-15,-1-4 0 16,4 1 1-16,8 2-2 0,-1-3 0 0,4-2-1 16,3-8 0-16,4 1-6 15,3-3 1-15,0-6-8 16,1 2 1-16</inkml:trace>
  <inkml:trace contextRef="#ctx0" brushRef="#br0" timeOffset="103137.1267">8742 17914 30 0,'-32'32'15'0,"18"31"-16"0,10-38 19 15,-6 12-17-15,-4 17 0 16,-7-1 0-16,-1 10 1 16,5-4-3-16,-1-12 1 15,4-3 1-15,7-6 0 16,3-13-1-16,8-10 0 31,3-2-1-31,7-22 0 0,4-13-1 16,6-19 1-16,5-22 0 15,2-15 0-15,1-4-1 16,0 1 0-16,-4 9 2 16,0 12 0-16,-3 13 0 15,0 12 0-15,-1 14 1 16,1 5 1-16,-4 10 0 0,-3 9 0 0,0 9 0 15,-4 13 0-15,0 7 0 16,-4 15 0-16,-6 12-2 16,-4 4 1-16,-4-3-6 31,1 5 1-31,-4-5-5 16,0-3 1-16</inkml:trace>
  <inkml:trace contextRef="#ctx0" brushRef="#br0" timeOffset="103466.7599">8802 18247 26 0,'-11'-53'13'0,"32"27"-13"0,-17 23 19 0,3-3-19 16,0 3 0 0,0-3 0-16,4 2 1 15,-1 4-1-15,4 0 0 0,-3 0-2 16,0 4 0-16,-4 2-2 15,-4 3 1 1,-3 4-1-16,-3-4 0 0,-4 10 1 16,-1-3 1-16,-2-1 3 15,-1-2 1-15,1 6 4 0,3-4 0 16,0 1 0-16,3-3 1 16,4-1-2-16,0-5 0 15,7-7-2-15,0-4 0 16,4-5-5-1,-1-7 0-15,4-6-6 16,-3-3 1-16,3 0-3 16,-3 3 0-16</inkml:trace>
  <inkml:trace contextRef="#ctx0" brushRef="#br0" timeOffset="103584.9918">8894 18030 25 0,'-15'32'12'0,"1"37"-14"0,11-50 23 16,-4 15-21-16,0 1 1 15,0 2-2-15,3 1 1 16,1 3-7-16,-1-10 0 0</inkml:trace>
  <inkml:trace contextRef="#ctx0" brushRef="#br0" timeOffset="104083.8874">9105 17858 31 0,'25'-6'15'0,"0"6"-15"0,-18 0 26 16,7 0-25-16,0 3 1 16,0 3-1-16,4 0 1 15,-4 7-3-15,0-4 1 16,-11 1 1-1,-3 2 1-15,-3 1-1 16,-8 6 0-16,-3-7-1 16,-3 10 1-16,2-9 0 15,8 2 0-15,0-2 0 0,4 3 0 16,3 2 1-16,3 8 0 16,4-1 0-16,4 3 0 15,3-3 1-15,-3 6 0 16,-1 1 0-16,1-4 0 15,-1 0 0-15,1 10 1 16,-4-4-1-16,-3 1 1 16,-4-7-1-16,-4 0 0 15,-7-3-1-15,1 7 1 16,-1-10-1-16,-6-4 1 16,-1-8-2-16,-7 5 1 15,4-8-2-15,0-7 1 16,-4-10-7-16,1 4 1 0,-1 0-12 15,4-4 1-15,0 10-2 16,3 16 1-16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26:36.03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20443 5152 22 0,'-31'-3'11'0,"48"-10"-2"0,-3 7 11 0,8-7-17 16,6-2 0-16,4-4 0 16,17 0 1-16,7 0-6 15,4 0 1-15,-3 0 3 32,-4 10 1-32,-4-7-3 15,-10 7 1-15,-7 6-1 16,-11 6 0-16,-14 3-1 15,-14 7 1-15,-18 6-1 16,-14 6 0-16,-10 3 2 0,3 0 0 16,4 4 1-16,7-1 1 0,6-9-1 15,8-3 1-15,11-7 1 16,3-6 1-16,7-6-3 16,7-3 1-16,7-6-1 15,3-4 0-15,8 4-1 16,0-4 1-16,6-2-2 15,-2-4 1-15,-1-3-4 16,-3 0 1-16,-8 3-3 16,1-12 0-16,-4-1-1 0,-3-2 0 15,-1 6-1-15,-3 6 1 32,-3 9 2-32,-4 7 1 15,-4 9 2-15,1 10 0 16,-8-1 2-16,1 10 1 0,-8 6 1 15,0 4 0-15,-3 24 1 16,-4 1 0-16,-6 8-1 16,-1 8 1-16,0-4-3 0,-3 6 1 15,0 0-1-15,-1 4 1 16,1-4-2 0,7-3 1-16,3-16-2 15,4-12 1-15,3-12-2 16,4-7 1-16,0-13-1 15,0-12 0-15,-4-12-1 0,4-17 1 16,4 1 1-16,-1 6 1 0,8 3 1 16,-1 4 1-16,8 2 1 15,6 4 0-15,8 3 0 16,3-1 0-16,11 4 0 16,-1-3 0-16,5 0-1 15,10-1 0-15,3 1-7 16,7-3 0-16,1 2-7 15,-1 1 0-15</inkml:trace>
  <inkml:trace contextRef="#ctx0" brushRef="#br0" timeOffset="1230.8927">21188 5029 20 0,'-4'-3'10'0,"22"3"-4"0,-4-3 6 0,4 3-12 15,6 0 1-15,8 0 0 16,0 0 0-16,0 0-2 15,-4 0 1-15,-3 3 0 16,-8 0 1-16,-3 4-1 16,-7 5 0-16,-17 7 0 15,-15 0 1-15,-10 6 0 16,-8 3 1-16,1-6 1 0,7 3 0 16,7-6 1-16,3 0 0 0,11-7-1 15,7-5 1-15,7-4-1 16,10 0 0-16,12-9-2 15,9 3 0-15,8-10-1 16,-4 4 1-16,-3-1-2 16,-4 10 1-16,-6 0-1 15,-8 6 1-15,-7 4-1 32,-14 2 1-32,-4 4-1 15,-3 3 0-15,-11-3 1 16,4-1 0-16,0-2-1 0,7-4 1 15,3-3 0-15,4 4 1 16,4-7-1-16,3-3 0 16,7 0 0-16,3-3 1 0,8 3-1 15,0-6 1-15,-1 2-3 16,1 1 0-16,-1-3-1 16,-6 9 0-16,-7 0 0 15,-8 4 0-15,-7 2 0 16,-3 7 0-16,-7-1 3 0,0 1 1 15,-4 0 1 1,1-4 1-16,2-2-1 16,8-1 0-16,4-9 0 15,6 0 1-15,4 0-2 16,11-6 1-16,-1 3-2 16,4 3 0-16,-3 0 0 15,0 6 1-15,-1 6-1 16,-6 7 0-16,-8 0-1 15,-3 3 1-15,-10 6 0 16,-1 4 0-16,0-4-1 16,4 0 1-16,0 7 0 15,3-10 0-15,1 0 0 0,3-10 0 16,0-2 0-16,0 3 1 16,0-10-1-16,0-6 1 15,0-6-1-15,0-1 1 0,-1-2-1 16,1 3 1-16,0-1-1 15,0 4 1-15,4 0-1 16,3 3 1-16,0 0 0 16,7 0 0-16,3 0 0 15,5-3 1-15,13-3-1 0,3-4 1 32,12-2-5-32,3-7 1 15,0-6-6-15,-1-3 1 16,1-4-5-16,7-2 1 15</inkml:trace>
  <inkml:trace contextRef="#ctx0" brushRef="#br0" timeOffset="1741.4787">21865 5045 22 0,'-17'-16'11'0,"-15"23"-7"0,18-4 15 0,0 3-17 15,-4 10 0-15,-7-1 2 0,1 11 1 16,-1 8-6-16,4 4 1 15,0-1 3-15,6 4 0 16,1 3-1-16,4-6 1 0,-1 9-2 16,4-13 1-16,-4 1-1 15,4-1 0-15,0 1 0 16,0-1 1 0,-3-3-1-16,3-5 0 15,-4-1-2 1,4 6 1-16,0-15-4 0,3-1 1 0,1-8-2 15,-1-7 1-15,4-13-1 16,4-6 1-16,-1-9 2 16,8 6 0-16,3 0 2 15,7-3 1-15,4 0 0 16,3 3 1-16,4 0-1 16,7 3 1-16,3 0-1 15,-3 4 0-15,-4-1-4 16,-3 10 1-1,-11-7-3-15,-7 7 0 16,-10 6-1-16,-8 9 0 16,-10 4 0-16,-4 3 1 0,-3 2 4 15,0 1 0-15,0 6 3 16,3 0 1-16,4 4 0 16,0-4 0-16,4 0-1 15,2-3 1-15,5 0-7 16,-1 0 1-16,4 3-3 15,0-6 1-15</inkml:trace>
  <inkml:trace contextRef="#ctx0" brushRef="#br0" timeOffset="2003.2133">22052 5296 34 0,'-10'-9'17'0,"24"-10"-23"0,-4 9 35 0,8-2-29 16,3-1 0-16,7-6 0 15,4 1 1-15,14-1-4 16,7 0 1-16,3 0-7 15,-6 0 1-15,-4 7-1 16,-4-1 0-16</inkml:trace>
  <inkml:trace contextRef="#ctx0" brushRef="#br0" timeOffset="2154.2754">22218 5158 26 0,'-42'47'13'0,"3"41"-18"0,28-63 26 16,1 6-21-16,-4 13 0 15,3-9 1-15,0-1 0 16,4-2-4-16,4-4 1 16,6-6-5-16,4-7 1 15</inkml:trace>
  <inkml:trace contextRef="#ctx0" brushRef="#br0" timeOffset="2623.0258">22338 5089 27 0,'-21'13'13'0,"0"21"-15"0,17-15 22 16,-3 12-20-16,-4 10 1 15,1 6-1-15,-4 6 0 16,0-6-1-16,-1 0 1 0,1 0-3 16,-3 0 1-16,-1-9-2 0,-3-3 0 31,0-17 1-31,3-11 0 15,4-14 2-15,7-2 0 16,7-4 2-16,3 4 1 16,5-3 1-16,2-1 1 0,4 7-2 15,0-1 0-15,4 7-1 32,-4 0 1-32,0 0 0 15,-3 0 1-15,-4 4-1 16,-11 5 1-16,-3 7 0 0,-7 6 1 15,-7 0 0-15,-4 3 0 16,1 3-1 0,2 3 1-16,5-3 0 15,3-2 0-15,3-5-1 16,4-5 0-16,3 0-1 16,1 0 0-16,3-7-1 0,7-3 1 15,0-3-2-15,7-3 0 16,4-3-7-16,7-6 1 0,6 3-7 31,15 2 0-31</inkml:trace>
  <inkml:trace contextRef="#ctx0" brushRef="#br0" timeOffset="3226.4164">23103 5158 19 0,'-7'-16'9'0,"-17"16"1"0,17 0 4 0,-8 7-12 16,-9 11 0-16,-15 11 2 15,-7 11 0-15,-3 11-5 16,-4 2 1-16,0 0 2 16,4-3 1-16,-1-3-6 15,8-3 1-15,14-9-6 16,13-10 0-16</inkml:trace>
  <inkml:trace contextRef="#ctx0" brushRef="#br0" timeOffset="3397.3019">23008 5356 21 0,'21'-16'10'0,"-28"47"-8"0,7-28 12 0,-10 16-14 31,-8 6 1-31,-7 3-1 16,-3-2 1-16,3 2-2 15,4-3 1-15,7 0-5 16,4-6 1-16,3-4-2 0,7-5 0 16</inkml:trace>
  <inkml:trace contextRef="#ctx0" brushRef="#br0" timeOffset="3617.5703">23061 5387 21 0,'35'-44'10'0,"1"0"-9"0,-26 38 19 0,8-4-19 16,3 4 1-16,4 6 2 15,-1 3 0-15,-2 10-4 16,-1 6 1-16,-4 6 3 16,-6 12 0-16,-4-2-1 15,-7-4 0-15,-4 1 0 16,-3 2 0-16,0-6-2 16,-3 1 0-16,-1-8-5 0,1-2 1 15,-4-6-5-15,-1-10 0 16,1-6-3-16,4-10 0 15</inkml:trace>
  <inkml:trace contextRef="#ctx0" brushRef="#br0" timeOffset="3757.3937">23216 5384 13 0,'7'-6'6'0,"-7"9"4"16,0 3 6-16,0 6-15 0,-3 4 0 16,-4 6 0-1,0 0 1-15,-4 3-2 0,1 0 0 16,-1 0-1-16,4 0 1 15,0-6-6-15,0-3 0 16</inkml:trace>
  <inkml:trace contextRef="#ctx0" brushRef="#br0" timeOffset="3960.5538">23156 5312 28 0,'-21'56'14'0,"-18"29"-11"16,25-63 23-16,-3 9-23 15,-1 10 1-15,4 9 1 0,10 3 1 16,8 7-8 0,10-1 1-16,4-2 4 0,3-10 1 15,7-6-2-15,7-10 1 16,8-9-7-16,10-16 0 16,21-15-8-16,7-7 0 15</inkml:trace>
  <inkml:trace contextRef="#ctx0" brushRef="#br0" timeOffset="5203.4462">23890 5095 19 0,'-3'-15'9'0,"20"5"-7"15,-6 7 3-15,10 3-5 16,11 0 1-16,7 0-1 15,3 0 0-15,-3 3 0 16,-4 0 0-16,-7 4 0 16,-3-1 1-16,-11 3-1 15,-7 1 1 1,-7 5 0-16,-14-2 1 16,-14 9 0-16,-11-3 1 0,0-7 0 15,4 4 0 1,3-4 0-16,7-2 1 0,8 2-2 15,3-2 1-15,3-1-1 16,8 4 1-16,3-1-2 16,10-2 1-16,8-1-1 15,3 4 0-15,0-4 0 16,0 4 0-16,-3-7-1 16,-8 10 1-16,-3-7-1 15,-10-3 1-15,-15 7-2 16,-3-1 1-16,-4 1-1 15,1-4 1-15,-1 1-1 16,0-4 1-16,4 0-1 16,4-3 1-16,2-3 0 0,5 3 0 15,3-6 0-15,0 6 0 16,3-3-1-16,4-6 1 16,4-3 0-16,3-4 0 15,3 4-1-15,1-1 1 16,0 1 0-16,-4 0 0 15,0 2 0-15,0 1 0 0,0 9-1 16,-4 0 1-16,-3 7 0 0,-3 9 0 16,-1 12 1-16,-3-6 0 15,0 6 0-15,-3 4 1 16,-1-1 1-16,0 7 0 16,1 0 1-1,-1 6 1 1,1-6-1-16,-1-4 0 0,-3-2-1 0,3-7 1 15,-3-9-1 1,4 0 1-16,-1-10-3 16,1-6 1-16,-1-12-2 15,4-7 1-15,0-12-5 16,3-3 0-16,4-7-5 0,7-3 1 16,7 4-7-16,11 5 1 15</inkml:trace>
  <inkml:trace contextRef="#ctx0" brushRef="#br0" timeOffset="5543.2363">24278 5117 24 0,'21'-19'12'0,"25"13"-10"0,-28 6 14 0,3-3-16 16,7 0 1-16,11 0-1 15,0 0 1-15,-4-1-1 0,0 1 0 0,-6 0 0 16,-8 3 1-1,-4 0-3-15,-10 3 1 0,-10 0-3 16,-8 4 0-16,-13 2-3 16,-5 1 0-16</inkml:trace>
  <inkml:trace contextRef="#ctx0" brushRef="#br0" timeOffset="6075.1579">24380 5145 17 0,'4'0'8'0,"-8"13"-4"16,4-13 13-16,-3 3-16 16,-1 3 0-16,-3 10 0 0,-3 3 0 15,-1 3-2-15,-3 9 1 16,0-3 1-16,0-2 0 16,3 2-1-16,1 3 0 15,-1-6 0-15,4 0 0 0,0-12-1 16,0 9 1-16,0-10-1 15,3 1 1 1,1-4 0-16,-1 1 0 16,1-4 1-16,-1 3 0 15,1-2 0-15,-1-1 0 16,1-3 1-16,-1 0 1 0,-3 3 0 16,0 1 1-16,0 2-1 0,0-3 1 15,3 1-1-15,1-1 1 16,3 0-2-16,3-3 0 15,1-3 0-15,3 0 0 16,0-6-2 0,4 0 1-16,3 0-1 15,0-1 1-15,0 4-1 16,0 3 0-16,0-3 0 0,-3 0 0 16,-4 3 0-16,-4 0 0 15,-3 6 0-15,-3 0 1 16,-4 4-1-16,0-1 1 0,0 4 0 15,0-1 0-15,0-2-1 16,3-1 1-16,0-3-2 16,4-2 0-16,0-1-4 15,8-3 0-15,2-7-6 16,4-5 1-16,4 2-2 16,3 1 0-16</inkml:trace>
  <inkml:trace contextRef="#ctx0" brushRef="#br0" timeOffset="7555.5692">24197 5594 10 0,'-3'6'5'0,"-1"13"-1"0,0-16 5 0,1 3-8 16,-1 4 1-16,1-1 1 16,-4 4 1-16,0-4-5 15,0-3 0-15,3-2 3 16,1 2 0-16,-4-3 0 16,3 0 0-16,4-3-2 31,0-6 1-31,7-4-1 15,0-2 1-15,7-4-1 0,0 1 0 16,1-1-1-16,2 3 1 16,1 1 0-16,3-1 0 15,0 1 0 1,4 2 1-16,-1 1-1 0,1 3 0 16,0 2 1-16,-4 4 0 15,-3 4-1-15,-8-4 1 16,-6 6 0-16,-8 3 0 0,-6 7 0 15,-4 3 0-15,-4 0-1 16,-3-1 1-16,0-2-1 16,-1 3 1-16,5-3-1 15,-1-4 1 1,-3 1-1-16,3-7 0 16,4 0 0-16,4-9 1 15,6 0-1-15,4 3 0 0,4-6-1 16,3-4 1-16,3-2-1 15,4-1 1-15,4 1-1 16,0-1 1-16,-1 4-1 16,-3 2 1-16,-3 7 0 15,-4 4 0-15,-3 5 1 16,-8 7 0-16,-7 9 1 16,-3 3 0-16,-3 10 1 15,-1-4 0-15,-3 4 0 16,3-4 1-16,1-2-1 0,6-4 0 0,1-6-1 15,6-10 0-15,4 4-1 32,4-7 0-32,3 1-1 15,3-17 0-15,1 4-4 16,3-6 0-16,3-1-7 0,1-2 1 0</inkml:trace>
  <inkml:trace contextRef="#ctx0" brushRef="#br0" timeOffset="8162.7731">25252 5095 26 0,'-32'0'13'0,"-21"13"-11"0,36-10 16 0,-8 3-18 16,-3 7 1-16,-4 6 0 15,-7 3 0-15,0 3-2 16,-3 3 1-16,10-6-3 16,7 0 0-16,4-10-5 15,7-2 1-15</inkml:trace>
  <inkml:trace contextRef="#ctx0" brushRef="#br0" timeOffset="8317.8675">24903 5271 21 0,'7'12'10'0,"-4"29"-5"15,-3-28 14-15,-3 12-17 16,-4 6 0-16,0 4 0 0,-8-1 1 16,1 4-3-16,-3-1 0 15,3-2-1-15,3-1 0 0,0-8-7 16,4 5 1-16</inkml:trace>
  <inkml:trace contextRef="#ctx0" brushRef="#br0" timeOffset="8495.4156">25044 5340 27 0,'0'-3'13'0,"46"-10"-12"16,-32 4 18 15,28-7-19-31,-3 4 0 0,-7-4-4 0,-1-3 0 16,-2 7-1-16,-5 5 0 15</inkml:trace>
  <inkml:trace contextRef="#ctx0" brushRef="#br0" timeOffset="8664.9887">25312 5218 19 0,'-25'15'9'0,"-24"32"-4"15,38-34 10-15,4-1-15 16,-3 4 0-16,-1 0 0 0,0-4 0 0,4 7 0 15,0-3 0-15,4-7-3 16,3 4 0-16,7-4-3 16,0 1 0-16</inkml:trace>
  <inkml:trace contextRef="#ctx0" brushRef="#br0" timeOffset="8889.1758">25118 5522 20 0,'-46'22'10'0,"18"-16"-8"0,24-6 16 0,-3 0-17 15,0-3 0-15,4 3 0 16,3-3 0 0,0 3-2-16,3 0 1 15,4 0 1-15,11-7 0 16,-4 1-3-16,7-3 1 0,4-1-4 15,3 1 1-15,-3 0-3 16,-4 5 1-16</inkml:trace>
  <inkml:trace contextRef="#ctx0" brushRef="#br0" timeOffset="9350.823">25160 5541 12 0,'-42'6'6'0,"-8"22"2"0,43-22 7 0,-3 7-14 16,-1 3 1-16,-3-1 0 15,0 7 1-15,0 3-4 16,-4-3 0-16,1 3 2 16,-1-6 0-16,4 6-1 15,3-9 1-15,1 0-1 16,3-4 0-16,0-2 0 16,3-4 0-16,4-6 0 15,0 0 0-15,4-10 0 16,3-2 0-16,3-7 0 15,4 3 0-15,0-2-1 0,8-1 1 16,-5 3 0-16,11 0 0 16,1 4-1-1,-1 2 0-15,0 4 0 0,0 0 1 16,-7 3 0-16,-3 6 0 16,-7 0 1-16,-11 3 0 0,-4 4 1 15,-10 5 0-15,-7 7 1 16,0 3 1-16,0 0 0 15,-1-3 0-15,5 0-1 16,3-3 0 0,3-3 0-16,0-4 0 15,4 1-2-15,4-10 1 0,3 3-1 16,0-6 0-16,3-6-1 0,4 0 1 16,4-4-5-16,10-2 1 15,11-4-8-15,3 10 1 16</inkml:trace>
  <inkml:trace contextRef="#ctx0" brushRef="#br0" timeOffset="9971.0413">25852 5164 17 0,'-8'-3'8'0,"-16"16"2"16,17-10 3-16,-4 6-12 15,-6-3 0-15,-1 10 1 16,-7 3 1-16,-3-3-4 16,0-1 1-16,7 1 1 15,3-3 1-15,4-7-2 0,3 3 1 16,8-6-1-16,3-3 1 16,14-3-1-16,7-6 1 15,7-1 0-15,4 1 1 16,0 3 0-16,-4 6 0 15,0 6 0-15,-3 7 1 16,-4 9 0-16,-3 3 1 16,-4 12-2-16,-7-2 0 0,-4-1 0 15,-3 4 0-15,-3 3-1 16,-4-4 1-16,0-5-3 16,-11 2 0-16,-3 1-6 15,-4-4 1 1,-3-9-5-16,0-3 0 15</inkml:trace>
  <inkml:trace contextRef="#ctx0" brushRef="#br0" timeOffset="10205.2519">25696 5679 22 0,'4'-4'11'0,"14"1"-7"16,-11 0 13-16,3 0-16 16,1 0 1-16,-1-3 3 15,-3-4 1-15,0 4-6 16,-3 0 0-16,-1-1 4 15,-6-2 0-15,-8 3-1 16,-3-1 0-16,-3-2-2 16,3 3 1-16,-1-1-3 15,8-2 0-15,7 3-4 0,11 0 0 16,7-1-5-16,6-2 1 0,1 3-2 16,3-4 0-16</inkml:trace>
  <inkml:trace contextRef="#ctx0" brushRef="#br0" timeOffset="10515.6659">26077 5384 11 0,'32'-16'5'0,"3"4"4"0,-21 5 7 16,4 14-14-16,0-4 1 0,-1-3 3 15,1 6 0-15,-4 7-6 16,0-4 0-16,-3 7 5 16,-4 6 1-1,-4-1-1-15,-6-2 0 16,-4-3-2-16,-4-3 1 0,1-1-1 0,-4-3 0 15,-1 1-1-15,5-1 0 16,3 4 0-16,0 3 0 16,0 2-1-16,3 1 1 15,1 0-1-15,-1 0 0 32,-3 6 0-32,4-3 1 0,-5 0-2 15,1 6 1-15,-3-3 0 16,-1 0 0-16,-3-6-6 15,0 3 0-15,-7 0-8 16,0 6 0-16,0-3-1 16,3-12 0-16</inkml:trace>
  <inkml:trace contextRef="#ctx0" brushRef="#br0" timeOffset="10678.7948">26000 5704 47 0,'28'0'23'0,"35"-22"-30"0,-34 15 49 15,13-2-42-15,7-7 1 0,4 1 0 16,4-4 0-16,3 3-10 16,3 4 0-16,22 8-4 15,14 1 0 1</inkml:trace>
  <inkml:trace contextRef="#ctx0" brushRef="#br0" timeOffset="31515.4551">1658 10931 13 0,'-21'-3'6'0,"21"28"0"0,0-16 7 0,7 10-10 16,-4 9 0-16,5 16 2 16,-8 3 1-16,0-3-7 31,3 10 1-31,4 5 3 0,-7 4 1 15,0-7-2-15,0-2 1 16,0-17-2-16,0-2 1 16,0-13-1-16,0-13 0 15,0-15 0-15,0-22 0 16,0-16-1-16,0-16 1 16,4-12-1-16,6-19 1 15,8-3-1-15,0 6 1 0,3 13 0 16,7 18 0-16,-3 14 0 15,3 8 0-15,11 10 0 16,10 12 1-16,-10 13-2 16,0 13 1-1,-4 9 0-15,-7 16 0 0,-7 9 0 16,-10 3 0-16,-11 9 0 16,-14 1 0-16,-14 15-2 15,-4 4 0-15,-7 2-2 16,0-12 1-16,7-12-3 15,-6-17 0-15,9-18 0 16,8-15 0-16,0-17 1 16,3-15 0-16,15-6 2 0,3-7 0 15,3 10 2-15,8 3 0 16,7 0 1-16,3 0 0 16,0 6 1-1,4 6 1-15,6 4 0 0,-9 6 0 16,-5 6 1-16,-13 3 1 0,-4 13-1 15,-4 12 1-15,-6 4-1 16,-8 12 1-16,-3 0-1 16,10-6 1-16,1-7-2 15,3-3 1-15,0-2-2 0,7-1 1 32,7-3-2-32,0-3 1 15,3-3-1-15,1 0 0 16,10-4 0-16,-3-5 0 0,13-7-6 15,1-3 1-15,7-10-9 16,3-2 0-16,4-16-2 16,-4-10 0-16</inkml:trace>
  <inkml:trace contextRef="#ctx0" brushRef="#br0" timeOffset="31772.7728">2335 10774 24 0,'-21'32'12'0,"18"-1"-11"0,3-22 20 16,3 7-18 0,4 3 0-16,-7 3 1 15,11 0 1-15,-1 3-7 16,1-6 1-16,0-7 4 0,6 1 0 15,-3-7-6-15,4-6 1 16,-7-6-6-16,6-4 1 0,4-12-3 16,-3-3 1-16</inkml:trace>
  <inkml:trace contextRef="#ctx0" brushRef="#br0" timeOffset="32054.7077">2582 10702 19 0,'-7'-9'9'0,"7"24"-5"15,0-11 16-15,-3 8-19 16,-4 10 1-16,-7 0 1 0,3 6 0 15,-7 4-4-15,8 5 0 16,-11 1 3-16,3 3 0 16,-3-4-2-16,0 4 1 15,-4-3-1-15,0-4 0 16,8-3 0-16,-1-9 0 16,4-6 0-16,3-3 1 15,4-7 1-15,7-6 0 16,7-10 0-16,4-2 1 15,-1-1-1-15,12-5 0 16,-5-4 0 0,8-7 0-16,3 1-5 15,0 0 1-15,-10 0-5 16,3 12 1-16,-10 10-4 0,-11 6 0 0</inkml:trace>
  <inkml:trace contextRef="#ctx0" brushRef="#br0" timeOffset="32979.6368">2311 11198 22 0,'-29'43'11'0,"12"-11"-7"16,17-23 17-16,-4 10-19 16,4 3 0-16,0-3 0 15,0 0 1-15,0-7-4 16,0 7 1-16,0-6 1 16,0-1 1-16,0-3-2 15,0-5 1 1,4-11 0-16,3-5 0 15,3-13-1-15,5 0 1 0,9-7-1 16,-3-5 0-16,1 2 0 16,-1 1 0-16,0 9 0 15,-3 3 0-15,-1 9-1 16,-6 4 1-16,-1 6 0 16,-6 6 0-16,-4 6 0 15,0 7 0-15,-4 3 0 0,-3-4 1 16,-3 1-1-16,-1 3 0 15,1 0 0 1,3-4 1-16,3-5-1 16,-7-1 0-16,11-6-1 15,-7-3 1-15,7-3 0 16,0 3 0-16,7-6 0 16,-7 6 0-16,4-3 0 15,3-1 0-15,0-2 0 16,4 3 1-16,-1-3-2 0,1 3 1 0,-8 0 0 15,4-1 0-15,-7 4-1 16,0 4 1-16,0 2 0 16,-10 6 1-16,3 4 1 15,3 3 0-15,-6-3 0 0,10-4 1 16,-7-3-1-16,3-2 1 16,4-4-1-16,0-3 0 15,11-10-3-15,-8-5 1 16,8-1-5-16,-1-9 0 15,8 0-4-15,0-3 1 16,-4 0-3-16,7 2 0 31,4 1 2-31,-15 0 1 16,4 6 6-16,-3 7 1 16,-4 6 5-16,0-1 0 0,-7 7 3 15,0 3 0-15,0 1 0 16,0 2 0-16,0 3-3 15,0 4 0-15,0-1-2 16,4 1 1-16,3-1-2 16,-7 1 0-16,3 0 0 0,4-4 0 15,-7 0 0-15,0 4 0 16,4-1 1-16,-4 4 1 16,0 6-1-16,-4 3 1 15,4 13 1-15,-7-1 0 16,4 1 0-16,-8 3 0 15,0 0 1-15,4-7 0 0,-3-3-1 16,-1-2 1-16,1-1-2 16,-1-9 1-16,-7-4-2 15,8-2 0-15,-1-7-1 16,1-3 0-16,-1-6-7 16,4-6 1-16,-4-13-12 0,11-13 0 15,0 1 0-15,14-4 1 16</inkml:trace>
  <inkml:trace contextRef="#ctx0" brushRef="#br0" timeOffset="33419.9225">2829 11016 21 0,'-28'12'10'0,"39"1"-10"0,-11-10 15 15,0 3-13-15,3 4 0 16,1-1 0-16,6 0 1 15,-6 4-4-15,6-1 1 16,1 1 1-16,3 3 1 16,-3-1 0-16,3 1 0 15,-7 0 1-15,3 3 0 16,-10-4 0-16,0-2 0 16,-7 6 0-16,4 3 0 0,-15-1-1 15,8 1 0-15,-1 4-1 16,0-8 1-16,1-5-2 15,-1-4 1-15,-3-9-6 16,11-6 1-16,-4-10-6 16,7 1 0-16,7-4-1 15,3-3 0 1</inkml:trace>
  <inkml:trace contextRef="#ctx0" brushRef="#br0" timeOffset="33682.8551">2953 11141 12 0,'10'-3'6'0,"1"12"5"0,-11-2 9 0,0 2-17 15,0 4 0-15,0-1 3 16,0 1 1-16,3-4-9 16,4 1 1-16,1-4 4 15,2-6 1-15,1-6-2 0,6-4 1 16,5-2-3-16,-1-4 1 16,3 0-1-16,1 4 0 15,-4 2 0-15,-3 1 0 16,0 3 0-16,-15 2 0 15,-6 14 0 1,-8-1 1-16,0 1-3 16,4-4 0-16,4-3-5 15,3-3 0-15,3-6-3 16,8-4 1-16</inkml:trace>
  <inkml:trace contextRef="#ctx0" brushRef="#br0" timeOffset="34014.7989">3267 11075 18 0,'-11'16'9'0,"4"3"-4"0,0-13 12 15,3-3-16-15,4 0 1 0,0 0 0 16,0-3 0-16,4-3-3 16,10-3 1-16,0-3 1 0,4-4 0 15,-8 1-1-15,5-1 1 16,2 0-1-16,1-5 0 15,-8 5 0-15,5 1 0 16,-1 8 2-16,-4-2 1 16,1 6 0-16,-8 3 0 0,4 0 1 15,-7 4 0-15,0 2 0 32,4-3 0-32,-1 1-2 15,1-1 0-15,0-3-1 16,-1 0 1-16,1 0-2 15,3-3 1-15,3-3-6 16,-6-3 1-16,3 0-7 0,3-4 0 16</inkml:trace>
  <inkml:trace contextRef="#ctx0" brushRef="#br0" timeOffset="34396.359">3605 10777 26 0,'-17'3'13'0,"-1"16"-4"0,15-9 15 0,-4 9-22 16,-4 6 0-16,0 3 1 15,1 0 1-15,3 0-5 16,3 1 0-16,4-8 3 16,0-5 0-16,4-6-1 15,3-7 0-15,-4-3 0 16,4-10 0-16,4-5-1 15,0-10 0-15,6 3 0 16,-6-4 1-16,6 8-1 16,-2 2 0-16,-5 3-1 15,1 1 1-15,-4 6-1 0,0 2 1 16,-4 8 0-16,-3 5 0 16,-3 4 0-16,-1 2 0 15,1 1 0-15,3-4 0 16,0-2-4-16,0-1 0 15,0-6-6-15,3-6 1 16,8-3-2-16,3-7 1 16</inkml:trace>
  <inkml:trace contextRef="#ctx0" brushRef="#br0" timeOffset="34597.5745">3747 10806 22 0,'-8'25'11'0,"-2"6"-8"0,6-18 20 16,-3 2-19-16,0 4 0 15,0 3 3-15,0-9 0 0,7-4-9 16,-7-3 1-16,4-6 6 16,3-6 0-16,3-7-3 15,4 1 1-15,4-4-2 16,6-3 0-16,-6-3-4 16,0 4 1-16,3 2-6 15,3 0 1-15,1 4-5 16,-4-1 1-16</inkml:trace>
  <inkml:trace contextRef="#ctx0" brushRef="#br0" timeOffset="34754.8209">3856 10752 27 0,'0'3'13'0,"0"13"-7"0,3-13 21 15,4 3-26-15,-7 1 0 16,4-1 0-16,0-3 0 16,3 0-2-16,0 0 1 0,3-3-3 15,1-6 0-15,-4 0-6 31,3-4 1-31,1 1-2 16,7 0 1-16</inkml:trace>
  <inkml:trace contextRef="#ctx0" brushRef="#br0" timeOffset="34917.8649">3976 10746 39 0,'-7'16'19'0,"-4"50"-16"0,8-48 42 15,-4 11-40-15,-8 8 0 16,-2 4 1-16,-15 6 1 0,-7 9-10 0,-10 1 1 15,0 2 4-15,3 1 1 16,7-7-12-16,7-9 0 16,11-12-7-16,3-17 0 15</inkml:trace>
  <inkml:trace contextRef="#ctx0" brushRef="#br0" timeOffset="35868.1762">4403 10589 12 0,'-14'0'6'0,"7"13"4"16,7-4 7-16,-8 7-15 15,-2 3 1-15,-1-1 3 16,-10 8 0-16,-4 11-7 15,1 7 1-15,-5-3 4 16,-6-7 1-16,11-9-2 16,6-9 0-16,4-10-1 15,0-15 0 1,10-16-1-16,-3 0 0 16,7-13-1-16,14-3 1 15,11-6-1-15,3 10 0 0,4-1-1 16,3 7 1-16,-3 3-1 15,-4 9 1-15,-3 3 0 16,0 7 0-16,-1 12 0 16,-6 0 1-16,-8 6 0 0,-3 7 1 15,-3 6 0-15,-4 3 1 16,0 0-2-16,-4-3 1 16,1 6 0-16,-1-3 0 15,4 7-7-15,0-17 0 16,4-2-7-16,7-13 0 0</inkml:trace>
  <inkml:trace contextRef="#ctx0" brushRef="#br0" timeOffset="36126.9246">4692 10495 35 0,'-39'53'17'0,"18"-24"-15"0,21-23 24 16,0 0-25-16,0 4 0 16,4-4 0-16,3 0 1 15,3 0-2-15,8-2 0 16,3-1 1-16,0-3 0 16,0-3 0-16,0-4 1 15,-6 1-3-15,-1-3 1 16,-4-1-3-16,-3 4 0 0,-3-3-4 15,-4 2 0-15,0-5-5 16,7-1 1-16</inkml:trace>
  <inkml:trace contextRef="#ctx0" brushRef="#br0" timeOffset="36480.8938">4981 10486 19 0,'-10'15'9'0,"10"7"1"0,0-22 11 16,0 3-19-16,0-3 1 15,0 7 2-15,3-7 0 16,4 3-6-16,-7 0 0 16,7 0 4-16,0-6 1 15,-3-3-1-15,3-4 0 0,0-5-2 16,0-4 1-16,-7 0-1 15,0 0 1-15,-4 0-1 16,1-3 1-16,-4 10-2 16,0-1 1-16,0 4-1 15,0 6 1-15,3 0-1 16,-6 9 1 0,3 0-5-16,3 4 0 15,1-7-6-15,6 3 1 16,8-6-3-16,-1 0 0 15</inkml:trace>
  <inkml:trace contextRef="#ctx0" brushRef="#br0" timeOffset="36670.0111">5059 10382 23 0,'0'16'11'0,"-7"34"-7"0,7-37 18 0,0-1-18 16,0 1 0-16,0-4 2 15,0 1 0-15,0-1-7 16,7-6 0-16,0-9 5 0,7-4 0 0,-3-8-2 15,-1-1 1-15,4-3-7 16,0-3 1-16,1 0-8 31,-1 3 1-15</inkml:trace>
  <inkml:trace contextRef="#ctx0" brushRef="#br0" timeOffset="36979.6532">5309 10530 30 0,'-17'18'15'0,"34"-40"-10"0,-6 10 18 16,3-4-23-16,4-3 0 15,-1-6 0-15,1 0 1 0,0-3-1 16,-4 3 0-16,-4 3 0 16,-6 6 0-16,-8 13-1 15,-6 6 1-15,-8 10 0 16,-10 12 1-16,-4 3 1 15,4 7 0-15,7-10 1 16,3-3 0-16,4 0 1 16,7-7 0-16,3-2 0 15,4-4 0-15,4-2-2 16,6-7 1-16,5 0-4 16,2-4 0-16,8-8-5 15,-7-1 0-15,3-5-6 16,0-1 1-16,11 3-3 0,-8 7 1 0</inkml:trace>
  <inkml:trace contextRef="#ctx0" brushRef="#br0" timeOffset="37151.457">5457 10536 29 0,'-28'28'14'0,"7"3"-8"15,18-24 27-15,-1-4-31 16,-3 0 1-16,7 0 0 16,0-3 1-16,0 0-4 15,11-6 0-15,-4 0 3 16,10-4 0-16,-6 1-6 15,6-1 1-15,5 1-9 16,-5-4 0-16,8 1-2 16,0-1 0-16</inkml:trace>
  <inkml:trace contextRef="#ctx0" brushRef="#br0" timeOffset="37481.9222">5680 10417 30 0,'-21'37'15'0,"-8"20"-10"0,22-48 29 0,0 7-29 16,0 0 0-16,0 2 1 16,4 1 1-16,3-3-10 15,0-4 1-15,3-2 5 16,4-7 1-16,0-3-3 0,4-6 1 16,3-7-2-16,0 1 0 15,0 2-1-15,0-2 1 16,-3 2-1-16,3 4 0 15,-11 0 0-15,5-1 0 16,-1 7-1-16,-7 0 1 16,0 7 0-16,0 2 0 0,0 4 0 15,0-1 0-15,0 1 0 32,0-1 0-32,3-2-4 0,1-4 0 15,-1-3-7 1,4-3 0-16,0 0-1 0,0-3 1 15</inkml:trace>
  <inkml:trace contextRef="#ctx0" brushRef="#br0" timeOffset="37846.0414">5884 10370 29 0,'-21'6'14'0,"11"28"-12"0,3-24 29 0,-4 9-29 16,0 0 0-16,4-4 1 15,0 4 0 1,0 0-4-16,7 0 0 0,0-4 3 16,-3 1 1-16,3 0-2 0,0-1 0 0,0 1-1 15,0 3 1-15,0 0-1 16,0-4 0-16,0 10 0 16,0 4 1-16,0 2-1 15,0-3 1-15,0-3 0 31,-4 0 0-31,1-3 0 16,-1-3 1-16,1 0-1 16,-5-3 1-16,1-1-1 15,-3-2 0-15,-1-7-2 0,-3 0 1 16,0-2-5-16,3-1 0 16,1 3-5-16,3 3 1 15,3-2-5-15,4 2 1 16</inkml:trace>
  <inkml:trace contextRef="#ctx0" brushRef="#br0" timeOffset="38494.6834">5927 10476 11 0,'7'-3'5'0,"3"6"3"0,-6 0 2 16,-1 4-8-16,1 5 1 16,-4 1 2-16,-4-1 1 15,1 4-7-15,-4 3 0 0,-4 0 4 16,1-1 1-16,-1-2-2 16,-3 0 0-16,7-4-2 15,0-5 1-15,0-4-4 16,0-3 0-16,3 0-5 0,4 0 1 15</inkml:trace>
  <inkml:trace contextRef="#ctx0" brushRef="#br0" timeOffset="38889.8778">6100 10526 24 0,'-25'16'12'0,"25"-10"-5"15,0-6 19-15,0 0-25 16,3 4 0-16,1-4 1 16,3 0 1-16,0 0-4 15,4-7 1 1,-1-5 2-16,1-1 0 16,-4-2-1-16,0-1 0 15,-7 3-1-15,0 4 1 16,-4 0-1-16,1 2 1 15,-4 4-1-15,0 13 0 16,0-1 1-16,0 7 1 16,0-1 1-16,3 7 1 0,-10 6 1 0,10 4 1 15,1-4 1-15,3 7 0 32,3-4-1-32,1 0 0 15,3-3-2-15,4-9 0 0,3-9-2 16,3-4 1-16,4-3-6 15,1-3 1-15,-5-3-12 16,1 6 1-16,-4 3-5 16,-3-3 1-16</inkml:trace>
  <inkml:trace contextRef="#ctx0" brushRef="#br0" timeOffset="45329.6475">1739 12264 24 0,'0'-10'12'0,"18"-5"-5"0,-8 8 12 0,8 4-17 16,-4-6 1-16,11-10 0 15,7 3 1-15,17-6-5 16,0 0 0-16,1-3 3 16,-8 0 0-16,4-3-6 15,-14 9 1-15,-4 4-6 16,-7 15 1-16,-10 6-2 15,-22 6 1-15,-10 10 0 16,-25 7 0-16,4 2 7 16,-8 3 1-16,1 7 6 0,7 3 0 15,-8-9 1-15,15 2 1 16,10-5-1-16,1-1 1 16,9 0-4-16,-2-3 0 15,6-2-2-15,4-4 0 16,4-1-1-16,-4-5 1 15,3-6-1-15,4-4 0 16,0-6 0-16,0 0 0 16,4-10 0-16,13-8 1 15,1-4-2-15,7 3 1 0,10 3 0 16,4 4 1-16,7 2 1 16,-1 4 0-16,-2 0 1 15,-4 3 0-15,-8 12 0 16,-2 10 1-16,-12 9 0 15,-3 13 0-15,-14-1-2 16,-3 4 0-16,-15-6-1 16,-3 3 1-16,-18 0-1 15,7-1 1 1,-6-2-3-16,6-4 1 16,-3-12-6-16,3-6 1 15,4-10-7-15,3-9 1 16</inkml:trace>
  <inkml:trace contextRef="#ctx0" brushRef="#br0" timeOffset="45503.2304">1746 12643 26 0,'7'-9'13'0,"14"-10"-10"15,-10 19 17-15,3 3-17 0,4 3 1 16,-1 7 0 0,12 6 0-16,6-4-5 15,11 1 0-15,-7 3 3 0,10 0 1 16,-7-4-8-16,-3 1 0 15,3-7-5-15,4-2 1 16</inkml:trace>
  <inkml:trace contextRef="#ctx0" brushRef="#br0" timeOffset="45997.8077">2501 12261 30 0,'-39'-7'15'0,"39"10"-8"16,0-3 23-16,0 0-29 15,4-6 0-15,10-3 1 16,7 3 1-16,0-7-4 16,11-9 1-16,0 0-1 15,7 0 1-15,-4 0-5 16,-14-3 0-16,0-6-5 16,-3 2 0-16,-15 1-1 15,4 3 0-15,-7 13 2 16,-10 5 1-16,3 14 8 15,3 8 0-15,-3 10 6 16,4 10 1-16,-1-1 1 16,1 7 1-16,3 3-1 15,-7 3 0-15,3 0-4 0,-6 3 1 16,-1 10-3-16,-3-1 0 16,-7-2-2-16,0-1 1 15,-1-12-4-15,-6-9 0 16,7-10-2-16,0-13 0 15,0-12-1-15,3-9 1 16,0-13 2-16,4-3 0 16,4 3 5-16,3 3 1 0,7 3 1 15,0 4 1-15,7 6 0 16,-4-1 1-16,8 4-2 16,6-3 0-16,-3-3-3 15,11-7 1-15,-4-3-8 16,8 0 0-16,-8 0-4 15,-4-2 0-15</inkml:trace>
  <inkml:trace contextRef="#ctx0" brushRef="#br0" timeOffset="46154.7701">2357 12185 24 0,'-15'32'12'0,"26"-32"-13"0,-11-3 17 16,11 6-16-16,-4 3 1 15,3 3-5-15,11 4 0 16,-10 6-1-16,0 0 1 0</inkml:trace>
  <inkml:trace contextRef="#ctx0" brushRef="#br0" timeOffset="46472.9921">2381 12527 24 0,'-17'19'12'0,"-1"-16"-12"0,18-6 20 0,0 0-20 15,0-7 1-15,7 4-1 0,-3-3 0 0,10 2 0 16,-4-5 0-16,4 6 0 16,4-4 0-16,0 7 0 15,-8-3 0-15,11 6 0 16,-10 0 1-16,0 12-1 16,-11 4 1-16,-4 12-1 15,-3 4 0-15,0 8 2 16,-4-5 0-16,1-4 1 15,6-3 0 1,-6 1 0-16,10-4 1 16,0-6 1-16,0-1 0 15,10-2-2-15,-6 0 0 0,13-10-1 16,1-6 1-16,14-6 0 16,7-7 0-16,10-18-7 15,4-13 1-15,3-12-9 16,4-7 0-16</inkml:trace>
  <inkml:trace contextRef="#ctx0" brushRef="#br0" timeOffset="46693.9666">3020 12204 44 0,'0'10'22'0,"49"-76"-25"0,-28 47 33 15,-3-6-29-15,14-3 0 0,-4-4 2 16,4-2 0-16,-4-1-7 16,0 4 1-16,4 3-6 15,-11-4 1-15,7 4-4 16,-7 3 0-16</inkml:trace>
  <inkml:trace contextRef="#ctx0" brushRef="#br0" timeOffset="46867.9347">3281 11765 34 0,'-25'47'17'0,"22"16"-19"0,3-35 29 0,0 25-26 15,-4 4 0-15,-3 9 0 16,3 0 1-16,-6 21-2 16,10 4 0-16,-7 3 0 15,7-12 0-15,0-7-7 0,7-15 1 16,3-13-4-16,1-16 0 15</inkml:trace>
  <inkml:trace contextRef="#ctx0" brushRef="#br0" timeOffset="47067.77">3069 12395 34 0,'-49'10'17'0,"13"12"-15"0,29-7 30 0,0 7-30 15,-3 0 0-15,-1 7 1 16,1-7 1-16,10-1-5 15,10-2 0-15,1-6 4 32,-1-7 0-32,19-6-2 15,9-9 1-15,5-10-9 16,6-6 1-16,1-3-7 16,-8-4 1-16</inkml:trace>
  <inkml:trace contextRef="#ctx0" brushRef="#br0" timeOffset="47253.6926">3387 12217 26 0,'-57'15'13'0,"43"7"-3"0,14-15 14 16,-3 5-22-16,3 1 0 15,0 2 1-15,3 1 0 16,1-3-4-16,3-1 1 31,3-2 2-31,1-4 0 16,3 0-3-16,0-3 1 0,7-3-6 15,-10 0 0-15,-1 0-5 16,-3 0 1-16</inkml:trace>
  <inkml:trace contextRef="#ctx0" brushRef="#br0" timeOffset="47439.7992">3277 12496 17 0,'-39'9'8'0,"18"19"1"0,14-21 7 15,-3-1-15-15,-1 10 1 16,-7 6 0 0,-6 6 0-16,-1 3-3 15,0-3 1-15,1 1-1 16,3-1 0-16,3-6-6 16,7-3 0-16</inkml:trace>
  <inkml:trace contextRef="#ctx0" brushRef="#br0" timeOffset="47602.8897">3161 12718 25 0,'0'7'12'0,"32"-14"-3"0,-22 11 18 0,4-1-25 16,7 3 0-16,1 0 1 16,-1 1 0-16,0-1-6 15,4 0 1-15,6 3-7 0,-2 7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1:11:38.75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10414 4870 28 0,'-7'-29'14'0,"-4"26"-11"0,4 6 14 15,-7 7-16 1,-11 18 0-16,-13 0 0 0,-1 13 1 16,0 0-3-16,-3 15 1 15,3 7 0-15,7-7 1 0,7-6-2 16,8-6 1-16,6-9 0 15,4-4 1-15,7-6-1 16,4-3 1-16,3-12-1 16,3-7 1-16,4-3 1 15,1-13 0-15,9-2-1 16,5-20 0-16,2 1-3 16,5-1 0-16,-5 1-4 15,-2 2 0-15,-8 1-4 16,-4 3 1-16</inkml:trace>
  <inkml:trace contextRef="#ctx0" brushRef="#br0" timeOffset="311.5786">10298 5017 29 0,'-25'22'14'0,"-3"72"-13"15,14-56 26-15,-4 24-26 16,0 4 0-16,-3 13 0 16,3-4 1-16,4-3-3 0,4-6 1 15,3 0 1-15,3-10 0 16,4-9-4-16,4-9 0 15,-1-10-3-15,4-12 1 16,-3-23-3-16,-1-8 0 16,1-7 1-16,-4-13 0 15,0-2 4-15,-4 5 1 16,1 7 5-16,-4 3 0 0,0 13 4 16,-4 9 0-16,1 3 2 15,-1 6 0 1,0 4-2-16,4-7 1 15,4 0-3-15,3-6 0 16,7-9-3-16,7-10 1 0,4-6-7 16,10 3 0-16,7-6-8 15,4-3 1-15</inkml:trace>
  <inkml:trace contextRef="#ctx0" brushRef="#br0" timeOffset="562.1613">10481 5534 28 0,'-11'16'14'0,"11"18"-1"15,4-30 17-15,0-1-27 16,3-3 0-16,7-7 3 16,3-2 0-16,4-10-7 15,1-6 1-15,-5-6 5 16,-3-7 0-16,-7 7-1 16,-7 3 0-16,-7 9-1 15,-7 6 1-15,-3 7-2 16,-8 9 0-16,-3 7-1 0,0 8 0 0,-1 1-3 15,8 0 0-15,14-7-7 16,14-5 0-16,11-14-8 16,6-2 1-1</inkml:trace>
  <inkml:trace contextRef="#ctx0" brushRef="#br0" timeOffset="755.1959">10922 5042 52 0,'-25'3'26'0,"25"-9"-32"16,7 3 43-16,7-4-37 15,4-2 1-15,3 3 0 16,0-10 1 0,4-6-5-16,0-3 1 15,0 3-6-15,-4-3 1 0,-7 12-7 0,0 1 1 16</inkml:trace>
  <inkml:trace contextRef="#ctx0" brushRef="#br0" timeOffset="937.4687">11028 4945 31 0,'-25'84'15'0,"-24"64"-10"0,35-101 20 16,-8 22-24-16,-9 12 1 15,2-2-1 1,1 18 1-16,11-6-3 15,10 3 1-15,3-19 0 16,11-9 1-16,4-13-7 16,3-12 1-16,3-16-5 0,5-18 0 15</inkml:trace>
  <inkml:trace contextRef="#ctx0" brushRef="#br0" timeOffset="1119.6142">10876 5515 37 0,'-46'-18'18'0,"-24"58"-14"0,59-33 31 15,1 2-31-15,-1-3 0 16,7 1 2-16,1-1 0 16,6-3-8-16,12-3 1 0,9-6 5 0,8-4 0 15,7-12-4-15,3-9 0 16,4-10-9-16,0-6 1 16,-4-9-7-16,4 3 0 15</inkml:trace>
  <inkml:trace contextRef="#ctx0" brushRef="#br0" timeOffset="1274.2508">11317 5036 38 0,'-35'-13'19'0,"31"-6"-15"0,11 16 28 0,7-3-32 16,4-7 1-16,7-2 0 16,3-7 0-16,0 0-1 15,4 0 0-15,-4 3-3 16,-3 0 1-16,-7 10-6 0,-4 3 1 0,-4 12-5 15,-13 10 0-15</inkml:trace>
  <inkml:trace contextRef="#ctx0" brushRef="#br0" timeOffset="2166.4304">11303 5117 24 0,'-53'47'12'0,"11"25"-5"16,31-62 18-16,1-1-22 16,3 1 0-16,-1-7 1 15,5 0 0-15,6-13-5 16,8-8 0-16,7-1 4 15,13-3 1-15,12-6-3 16,6-1 1-16,1 1-1 0,-5 0 1 31,-6 6-2-31,-3 0 1 16,-8 3-1-16,-4 4 1 0,-6 5-1 16,-7 7 1-16,-4 0-2 15,-7 3 0-15,-4 6-3 16,-6 4 1-16,-8-1-3 0,-7 0 0 15,1-2-2-15,-1-1 0 16,7-3 0-16,8-3 1 16,3 0 1-16,7 0 1 15,7-6 3 1,7 0 1-16,0-4 2 16,4 4 1-16,-4 0 0 15,0-1 1-15,-4 4 0 16,-3 0 0-16,-3 6-2 15,-4 7 0-15,-7 2-1 16,-4 4 1-16,-3 6-1 16,-3-3 0-16,-1-4 0 15,-3 7 1-15,-4 3-1 16,-3 0 0-16,7-6 0 0,-1 3 0 16,8-6 1-16,7-10 0 15,7 4 0-15,0-10 0 0,11-4 0 16,6-5 1-16,1-7-1 15,3 4 1-15,8-1-1 16,-5-2 0-16,-3 2-1 16,-3 4 1-1,-18 9-1 1,-3 3 0-16,-8 3 0 16,-3 0 0-16,0 4 0 15,0 2 0-15,-1 1-1 0,5-4 1 16,-1 4 0-16,4 2 0 15,0 4 1-15,0 6 0 16,0 13-1 0,0 3 0-16,0-4 1 15,3-2 0-15,-3-1 0 16,4 1 1-16,-1-1-2 0,-3 1 1 16,0-10 0-16,0-3 1 15,0 0-1-15,4-3 0 16,-1-7-1-1,1-6 1-15,-1-2-2 16,0-8 0-16,1-2-1 0,-4-6 1 0,0-4-1 16,0 3 0-16,0 4 2 15,0 3 1-15,0 3 2 16,0 6 1-16,3-3 2 16,1 3 1-16,3-3-1 15,3-6 1-15,11-4-2 16,11-2 0-16,10-4-6 0,11-6 0 15,0-9-13-15,7-1 1 16</inkml:trace>
  <inkml:trace contextRef="#ctx0" brushRef="#br0" timeOffset="3747.8635">11934 4923 24 0,'-24'31'12'0,"6"7"-2"0,11-26 5 0,-4 7-15 16,1 3 0-16,3 0 2 31,0 0 1-31,0-3-3 16,0-10 0-16,3-2 1 0,1-4 1 15,3-3-1-15,0-13 1 16,7-6-2-16,7-3 0 16,7-9 1-16,7 0 0 15,11-7-1-15,3 0 1 16,-3 1-1-16,-4 5 1 15,1 1-1-15,-8 6 1 16,-3 12 0-16,-4 7 0 16,-7 9-1-16,-7 13 1 15,-7 6 0-15,-7 9 0 0,0-3-3 16,-7 4 0-16,-7-1-3 16,-1 1 1-16,-2-4-2 15,3-3 0-15,-4-3-1 16,0-7 0-1,4-8 4-15,3-4 1 16,4-6 3-16,4-4 0 0,6-2 3 16,8-7 0-16,3 4 1 15,3 2 0-15,4 1-1 16,4 0 1-16,0 2-3 16,-1 4 0-16,-3 0-1 15,-3 6 0-15,-4 7-1 16,-7 5 0-16,-3 4 0 15,-8 3 1-15,-3-3-1 16,-4 9 0-16,1 0 0 16,-5-3 1-16,-2-3-1 15,-1 0 0-15,4-3 0 16,0-3 0-16,7-13 0 16,6-6 0-16,12-7 0 15,3-8 1-15,7 2-1 0,7 0 0 16,4 1 0-16,3-1 0 15,1 3 0-15,-5 4 0 0,-3 3 0 16,-3 3 0-16,-4 6 0 16,-7 3 0-16,0 0-1 15,-10 4 1 1,-4-1 0-16,-4 7 0 16,0-1 0-16,1-5 0 0,-4 2-1 15,3 1 1-15,1 3 0 16,-4 2 0-16,3-2 0 15,0 6 0-15,1-6-1 16,-1 6 1-16,1 3 0 16,3 3 0-16,-1 3 0 15,-6-3 0-15,-3 7 0 16,3 3 0-16,-1 2 0 16,5-2 0-16,-1 0 0 15,1 9 0-15,-1-7 0 16,4-5 1-16,0-1-1 0,0-8 0 15,3-8 0-15,1-8 1 16,-1-4-1-16,1-9 1 16,-1-3-1-16,1-7 1 15,-4-9-1-15,0 3 0 0,0 4 0 16,-4-1 1-16,4 0 0 16,0 4 0-16,0-1 1 15,3 4 0-15,4 2 0 16,0 7 1-16,7-3-1 15,8 0 1 1,6 0-1-16,10 0 0 16,15-3-1-16,11-1 1 15,6-5-1-15,1-7 1 16,3 3-2-16,7 1 0 16,4 2-5-16,6 4 0 15,1 2-8-15,-4 7 1 16,-3 4-2-16,-4-17 1 15</inkml:trace>
  <inkml:trace contextRef="#ctx0" brushRef="#br0" timeOffset="4119.519">12238 5083 17 0,'10'-13'8'0,"15"-21"1"0,-14 24 13 15,3 1-17 1,7 3 0-16,14-4 3 0,4-2 0 16,7-7-11-16,-4 3 1 0,1-6 7 0,-8 0 0 15,0 3-4-15,-3 4 1 16,-4 2-8-16,-7 4 1 16,-7 3-6-16,-3 15 0 15</inkml:trace>
  <inkml:trace contextRef="#ctx0" brushRef="#br0" timeOffset="4266.7898">12520 5007 24 0,'-39'4'12'0,"-24"18"-11"0,45-16 14 16,0 6-15-16,-3 7 0 0,0-6 0 31,4 2 0-31,-1-2-3 16,7 0 1-16,4-4-5 15,0 3 1-15</inkml:trace>
  <inkml:trace contextRef="#ctx0" brushRef="#br0" timeOffset="4618.388">12291 5236 24 0,'-4'19'12'0,"-3"9"-9"0,7-15 20 16,-3 6-20-16,-1 0 0 15,1 3 0 1,3-10 1-16,0 4-6 0,0-7 1 15,0 1 3 1,0-10 1-16,7 0-3 0,0-10 1 16,0-2-1-16,3-1 1 15,4-9-1-15,4 3 1 16,7 4-1-16,-1 2 0 16,1 4-1-16,-4 9 1 15,-10 6 1-15,-4 7 0 16,-7 12 0-16,-14 9 0 0,0 1 1 15,-4-4 1-15,4 0 0 16,3-2 1-16,4-4-2 16,4-3 1-16,6-7-1 15,11-5 0-15,11-10-5 16,10-3 0-16,4-13-9 16,7-6 0-16,4-13-1 15,-5-9 0-15</inkml:trace>
  <inkml:trace contextRef="#ctx0" brushRef="#br0" timeOffset="4788.4086">12993 5070 45 0,'0'6'22'0,"32"-24"-34"0,-18 5 47 16,3 4-36-16,4-1 1 0,1 1-8 15,2-7 1-15,1 1-1 16,0-1 1-16</inkml:trace>
  <inkml:trace contextRef="#ctx0" brushRef="#br0" timeOffset="5412.8911">13141 4920 17 0,'-88'94'8'0,"42"-32"-4"15,32-46 3-15,0 16-7 16,0 2 0-16,-1 7 1 0,1 6 1 16,0-6-1-16,0-4 1 15,7 1 2-15,0-13 0 16,7-13 1-16,0-8 0 16,7-8 0-16,4-8 0 15,13-4-2 1,1-18 0-16,3 9-2 15,1-7 1-15,-5 7-2 16,1 0 0-16,-4 9 0 16,-3 10 0-16,-8 6 0 15,-6 10 0-15,-4 5 0 16,-4 10 0-16,-3 10-1 16,-7-1 1-16,0 7 0 15,3-6 0-15,1-1-1 0,3 1 1 16,0-4 0-16,0-3 0 15,3-3 0-15,4-6 1 16,0-3-2-16,4-4 0 16,3-5-3-16,3-7 1 15,1-7-2-15,-1-2 0 16,1-4-1-16,-4 7 0 16,-3 0 1-16,-8 0 1 15,-6 2 4-15,-5 8 1 0,-9 5 4 16,-1 7 0-16,0 6 3 15,1-4 1-15,2 11 1 16,1 2 1-16,0-3-2 16,11 0 0-16,2-3-3 15,8-6 0-15,8-3-2 16,13-7 0-16,10-2-3 16,12-7 1-16,6-7-1 15,-3-15 0-15,3 4-3 0,8-7 1 16,3-4-6-16,7-2 0 15,11-10-10-15,-1 4 1 16</inkml:trace>
  <inkml:trace contextRef="#ctx0" brushRef="#br0" timeOffset="10356.9716">13328 5161 31 0,'-21'3'15'0,"24"-9"-11"0,1 9 29 16,6-3-32-16,5-3 1 15,2-3 1-15,1-4 0 16,3-2-4-16,7-4 1 15,4-6 2-15,0-3 0 16,-1 0-2-16,-2 6 0 16,-12 0-4-16,-3 7 1 15,-10-1-3-15,-11 7 0 16,-11 6-1-16,1 3 1 0,-5 10 0 16,-2 5 1-16,-4 8 5 15,3 5 0-15,-3 7 3 16,3 5 0-16,4-2 2 15,3 6 0-15,0-3 1 16,1 0 0-16,-1-6-2 16,4-4 0-16,4-2-2 15,-1-14 0-15,4-5-4 16,3-7 1-16,4-15-8 16,4-16 1-16,6-22-4 15,5-10 0-15</inkml:trace>
  <inkml:trace contextRef="#ctx0" brushRef="#br0" timeOffset="10653.3626">13469 4891 29 0,'4'7'14'0,"-8"33"-10"15,4-27 25-15,-3 9-27 16,-5 12 1-16,1 10 2 16,0 16 1-16,0 3-7 15,4-1 0-15,3 1 4 16,7-13 1-16,0-3-2 15,3-12 0-15,8-7-3 16,0-9 1-16,-1-7-5 0,1-5 0 0,0-10-2 16,-1-7 0-16,-6-9-1 15,-4-6 1-15,-7-6 1 16,-14 3 1-16,-4 6 4 16,-3 0 1-16,-4 9 1 15,1 1 1-15,2-4-3 16,5-12 1-16,3 0-6 15,3-10 0-15</inkml:trace>
  <inkml:trace contextRef="#ctx0" brushRef="#br0" timeOffset="10788.0624">13621 4779 31 0,'17'-4'15'0,"-13"26"-8"16,-4-15 27-16,3 5-33 15,1 7 1-15,3 0 0 0,4 0 0 16,6-4-6-16,4 1 1 15,8-7-8-15,6-5 0 16</inkml:trace>
  <inkml:trace contextRef="#ctx0" brushRef="#br0" timeOffset="11563.1308">14330 4888 39 0,'-21'19'19'0,"-36"-6"-19"0,40-4 27 16,-8 4-25-16,-3-1 1 0,3 4 2 16,0 6 1-16,11 0-7 15,11 0 0-15,3 3 4 16,7-6 0-16,0 12-1 16,0 3 0-16,-4 4-2 15,-6 12 1-15,-4 4 0 16,-11-1 0-16,0-3-1 15,1-6 1-15,-1-6-3 16,4-7 0-16,4-9-7 0,6-10 1 0,4-5-6 31,4-7 0-31</inkml:trace>
  <inkml:trace contextRef="#ctx0" brushRef="#br0" timeOffset="11823.2957">14139 5315 35 0,'32'-57'17'0,"10"4"-19"0,-27 37 27 16,6 1-24-16,-4-1 0 15,1 0-1-15,0 4 1 16,-4-1-4-16,-4 4 1 16,-3 6-1-16,-3 6 0 15,-4 3 0-15,-4 10 0 16,1 6 0-16,-4 12 1 16,-4 4 4-16,1-1 1 15,-1 4 1-15,0 6 0 0,1-3 1 16,-1-6 0-1,-3-7-1-15,4 1 0 16,-5-7-4-16,1-3 0 16,0-7-9-16,0-2 0 15,4-10-2-15,-1-9 0 16</inkml:trace>
  <inkml:trace contextRef="#ctx0" brushRef="#br0" timeOffset="12005.6376">13963 4923 53 0,'-21'12'26'0,"14"-2"-37"15,3-4 55-15,4 3-44 16,0-2 0-16,4-1 0 16,3 3 1-16,0 4-8 15,0 3 1-15,0 2-8 16,0 11 0-16</inkml:trace>
  <inkml:trace contextRef="#ctx0" brushRef="#br0" timeOffset="12443.4729">13857 5305 36 0,'-7'0'18'0,"7"-3"-20"0,4 3 24 16,3 3-22-16,0 4 1 15,0-1 0-15,3 3 0 16,1 1-2-16,0 2 1 0,-1 7 0 15,4-3 1-15,-7-1-1 16,0 1 1-16,-3 6-1 16,-8-6 1-16,-3 3-1 15,-3-4 0-15,-8 1 1 16,4-4 0-16,3-2 0 16,1-4 1-16,6-3-1 15,4 0 0-15,0-3-1 16,7-3 1-16,4-3-1 15,3 3 0-15,0-3 0 16,4 6 0-16,-8 3 0 16,-3 3 0-16,-3 0 0 0,-4 7 0 15,-4 3 0-15,-3 2 0 16,0 4 2-16,0 0 1 16,4-6 0-16,3 0 1 15,7-7 1-15,3 0 0 0,4-2 0 16,4-4 0-16,14-9-2 15,7-7 1-15,3-9-9 32,7 0 1-32,-3-6-11 15,4-3 0-15,-1-10-1 0,-7 0 0 16</inkml:trace>
  <inkml:trace contextRef="#ctx0" brushRef="#br0" timeOffset="12778.7272">14616 5214 35 0,'-39'47'17'0,"28"29"-16"16,8-51 33-16,-1 0-31 15,1 6 0-15,-1 1 2 16,-3 2 1-16,-4 1-7 16,-3-4 1-16,0-3 4 0,0-9 0 15,0-13-2-15,3-12 1 16,4-10-2-16,7-15 1 15,4-22-3-15,10-16 1 16,4 6 0 0,6 7 0-16,8 12-1 15,3 9 0-15,1 7 0 16,-1 9 1-16,-3 10 0 16,-4 15 1-16,-7 13 1 0,-3 9 0 0,-8 16 0 15,-3 9 1-15,-7 1-7 31,0-17 0-31,7 13-11 16,-10-6 0-16</inkml:trace>
  <inkml:trace contextRef="#ctx0" brushRef="#br0" timeOffset="13400.9462">15184 4891 31 0,'-32'69'15'0,"0"0"-8"16,25-40 15-16,-7 5-21 0,-4 13 0 0,-3 0 1 16,0-3 0-16,3-9-2 15,4-10 0-15,4-13 1 16,6-18 0-16,8-25 0 16,6-7 0-16,11-12-1 15,18-10 1-15,11-9-1 16,10 13 0-16,-4 9-1 15,-3 19 1-15,-7 12 0 16,-11 19 1-16,-7 16-1 16,-10 9 1-16,-4 10 0 15,-10 9 0-15,-4 9 0 16,-15 10 1-16,-6 3-2 16,-3-3 1-16,-8-3-6 15,-7-7 1-15,0-6-7 16,4-6 0-16,3-13-1 0,7-9 0 15</inkml:trace>
  <inkml:trace contextRef="#ctx0" brushRef="#br0" timeOffset="13605.8279">15279 5550 27 0,'17'0'13'0,"1"-13"-9"15,-14 4 26-15,-4-7-27 16,-4 7 0-16,-6-7 1 15,-5 1 1-15,-2-4-6 16,-11 0 0-16,3 6 3 16,-3 1 1-16,3 2-2 15,0 4 1-15,8-3-3 16,2 3 0-16,12-4-5 16,3-2 0-16,25-7-6 15,6-3 0-15</inkml:trace>
  <inkml:trace contextRef="#ctx0" brushRef="#br0" timeOffset="15874.0717">15660 5011 29 0,'3'-7'14'0,"71"4"-10"0,-45 0 18 15,6 3-22-15,4-3 1 16,0 0 1-16,3-3 0 15,0 2-2-15,-7 4 0 16,-3 4 1-16,-4-1 1 0,-10 0 0 16,-7 6 0-16,-11 7-1 15,-7 6 0-15,-7 3 0 16,-4 6 1-16,-7 16-1 16,0 0 0-16,4 4 0 15,4-4 0-15,6 3-1 16,8-3 1-16,10-6 0 15,0-1 0-15,0 1-1 16,-4 0 1-16,1 0 1 16,-1 3 0-16,-3 6 0 15,0-3 1-15,-7 3-2 16,0-12 1-16,-7-4-5 16,4-3 0-16,-1-6-8 0,-7-3 0 15,1-12-3-15,-5-4 1 16</inkml:trace>
  <inkml:trace contextRef="#ctx0" brushRef="#br0" timeOffset="16017.2055">15603 5679 39 0,'0'-32'19'0,"22"7"-19"0,-12 16 38 16,18-4-35-16,8 1 0 0,6-4 1 16,11-15 0-16,3-7-6 15,8-12 0-15,6-7-4 16,12 1 1-16,6 3-9 15,7 6 1 1</inkml:trace>
  <inkml:trace contextRef="#ctx0" brushRef="#br0" timeOffset="16306.6917">16598 5017 42 0,'-10'12'21'0,"34"10"-26"0,-10-22 32 16,8 0-27-16,6-6 0 15,14-3-1 1,4-1 1-16,3-2-4 0,4-4 1 16,-7-6-8-16,-4 0 1 0</inkml:trace>
  <inkml:trace contextRef="#ctx0" brushRef="#br0" timeOffset="17050.9998">16898 4766 31 0,'-11'0'15'0,"-6"25"-13"0,13-15 22 15,1 5-24-15,-11 13 1 16,0 1-1-16,-1 2 0 16,1 3-3-16,0 4 0 15,0-3-1-15,4 2 1 16,-5 7-2-16,5-9 1 16,-1 2 1-1,1-2 1-15,-1-10 3 16,4-3 0-16,7-3 3 0,4-7 0 0,3-9 0 15,3-9 1-15,15-7-2 16,0-8 1-16,3 2-2 16,0 0 1-16,-7 0-4 15,-3 3 0-15,-4 7-4 16,-3 3 1-16,-8 3-3 16,-3 3 1-16,0 0-1 31,-3 6 0-31,-5 3 4 0,1 4 0 15,-7-4 4-15,-3 10 0 16,-1 0 2 0,4 6 1-16,-4 3 0 0,4 0 1 15,0-3-1-15,3 4 0 16,1-7-2-16,3 0 1 16,0-7-2-16,3 4 0 15,1-3 0-15,3-4 1 16,0-2-2-16,0-1 0 15,0-6-2-15,3 0 0 0,-3-3 0 16,4-3 0-16,3-9-1 16,0-4 0-16,0 0 0 15,0-2 1-15,4-1 2 16,-4 0 0-16,0 3 0 16,3 7 1-16,-6-4 0 15,-4 7 0-15,-4 6 0 16,-3 6 1-16,0 1 0 0,0 2 1 15,-3 7 1-15,-5 2 0 16,-2 1 0-16,-1 3 0 16,0 0 1-16,1 0 1 15,3 0-1-15,3 3 0 16,4-3-1-16,7 3 0 16,11-6 0-16,6-3 0 0,19-7-2 15,13-6 1-15,11-3-1 16,0-12 1-1,10-4-3 1,-2-9 1-16,6-10-7 0,3-5 1 0,-3-4-11 16,0 0 1-16</inkml:trace>
  <inkml:trace contextRef="#ctx0" brushRef="#br0" timeOffset="17344.3288">17205 4744 40 0,'-28'6'20'0,"-4"29"-21"16,25-23 26-16,-4 7-25 16,-10 9 0-16,-3 4 0 15,-8-1 1-15,4 0-1 16,6 1 0-16,5-7 0 15,6 0 0-15,8-3-2 0,-1 0 0 16,4-10-3-16,7-2 1 0,-3-4-2 16,6-6 1-16,1-6-2 31,3-4 0-31,0-5-2 16,4-4 1-16</inkml:trace>
  <inkml:trace contextRef="#ctx0" brushRef="#br0" timeOffset="18637.4265">17078 5017 28 0,'-18'22'14'0,"-13"37"-9"16,24-43 20-16,-8 12-24 15,1 7 1-15,0 6-1 16,-3 2 1-16,-5 8-3 0,-9 2 1 16,2-6 0-1,5-3 0-15,6-10-4 0,4-2 1 16,3-10-7-16,18-10 1 15</inkml:trace>
  <inkml:trace contextRef="#ctx0" brushRef="#br0" timeOffset="21269.8634">17074 4982 29 0,'-3'-3'14'0,"6"-9"-7"0,-3 5 16 16,4-2-21 0,3 0 1-16,4-1 1 15,3 1 1-15,7-1-6 16,4-5 0-16,-1-1 4 0,4 0 1 16,-3 1-2-16,7-7 0 15,0 3-2-15,-4 3 0 0,-3 4-6 16,-11 2 1-16,-4 7-7 15,-6 6 0-15</inkml:trace>
  <inkml:trace contextRef="#ctx0" brushRef="#br0" timeOffset="21546.1368">17074 4898 28 0,'-7'15'14'0,"-7"32"-13"15,7-40 18-15,-3 8-16 16,-1 7 0-16,0 3 1 16,1 4 0-16,-4 11-5 15,3 1 0-15,-3 3 4 0,7 0 0 16,0-6-2-16,3-7 1 16,4-3-1-16,7-9 1 15,4-3-1-15,0-10 0 16,-1-6-1-1,11-3 1-15,-3-13-5 16,0 4 0-16,-1-7-7 16,8-6 0-16</inkml:trace>
  <inkml:trace contextRef="#ctx0" brushRef="#br0" timeOffset="22015.8329">17279 4600 12 0,'0'-10'6'0,"4"10"7"16,-4 4-2-16,0 2-8 16,0 10 0-16,0 9 1 15,0 15 1-15,-4 17-6 16,1 2 1-16,-5 7 4 15,1-3 0-15,0 6-1 16,4 3 1-16,-1-9-2 16,4 3 1-16,0-13-1 15,4-3 0-15,-4-9-1 16,3-3 1-16,1-13-1 0,-1 0 0 16,1-13-1-16,3-2 1 15,0-7-6-15,0-16 0 16,0-2-6-16,14-7 1 15</inkml:trace>
  <inkml:trace contextRef="#ctx0" brushRef="#br0" timeOffset="22306.1683">17364 5070 8 0,'-28'0'4'0,"20"0"2"0,8 0-6 16,0 0-1-16,0 3 1 16,0 0 2-16,0 1 1 31,0-1-1-31,0 0 1 16,0 3 2-16,-3 4 0 0,-4-4 1 15,-4 6 1-15,-6 1-1 16,-5 9 0-16,1 0-3 0,-3 0 1 0,2 3-3 15,1-3 1-15,4-3-8 16,-1-7 1-16,7-2-5 16,8-14 1-16</inkml:trace>
  <inkml:trace contextRef="#ctx0" brushRef="#br0" timeOffset="22491.2382">17395 4663 31 0,'-10'-4'15'0,"-8"26"-11"16,25-12 27-16,-3 2-30 15,3 4 0-15,3 6 0 16,5 0 1-16,-1 0-5 16,7 0 1-16,0 0-8 15,4 0 1 1</inkml:trace>
  <inkml:trace contextRef="#ctx0" brushRef="#br0" timeOffset="23386.2253">18069 4791 35 0,'-10'-6'17'0,"-22"12"-15"0,21-3 24 15,-17 7-26-15,0 5 1 16,-11 10 0-16,0 4 1 0,1-1-2 16,-1 0 0-16,7 0 1 0,7-6 0 15,8-3 0-15,2-3 0 16,8-7 0-1,7-3 0-15,7-6-1 16,8-6 1-16,2-3 0 0,8-4 0 16,7-2 0-16,7-4 0 15,-1 0-3-15,-2 9 1 0,-5 4-2 16,-10 9 0-16,-10 7 0 16,-11-1 0-16,-7 7 0 15,-11 6 0-15,1 3 4 16,-8 0 1-16,4 3 2 15,0-3 1-15,7-3 0 16,0 0 1-16,3-6-1 16,4-7 0-16,0-6-2 15,3-3 0-15,4-6-2 16,7-3 1-16,0-4-5 16,4-6 0-16,0-6-2 15,-1 3 0-15,8-9-1 16,-1 0 0-16,-2-1-1 0,-5 10 1 15,-3 3 4-15,4 10 1 16,-8 3 3-16,-10 9 0 16,-7 6 2-16,4 7 1 15,-1 6 0-15,0 6 0 16,1 7-2-16,-1 15 0 16,1 6-3-16,-1 10 1 15,-3 6-7-15,0-9 1 16,3 0-8-1,4-10 0-15</inkml:trace>
  <inkml:trace contextRef="#ctx0" brushRef="#br0" timeOffset="23564.6109">17724 5465 38 0,'-4'-25'19'0,"60"-19"-21"0,-34 32 30 15,9-4-28-15,8 4 1 16,0-1-10-16,0 7 1 16,-7 6 2-16,-8 6 0 15</inkml:trace>
  <inkml:trace contextRef="#ctx0" brushRef="#br0" timeOffset="23707.9472">17822 5591 38 0,'-49'41'19'0,"7"-4"-17"0,38-34 32 15,1 4-34-15,3-4 1 16,0-3-1-16,10-13 1 0,8-9-3 16,6 0 0-16,15-12-8 15,14-7 0-15,4-12-2 16,17-7 1 0</inkml:trace>
  <inkml:trace contextRef="#ctx0" brushRef="#br0" timeOffset="24159.6057">18277 4989 55 0,'-3'0'27'0,"21"-13"-37"0,-4 4 58 15,3 2-48-15,4-2 0 16,11 0 1-16,11-1 0 16,2 1-1-16,-2-7 0 15,-1-3-5-15,-3 10 1 16,-7-4-5-16,-8 10 1 15,-6 6-6-15,-11 7 0 0,-14 9-1 16,-11 6 0-16,-10 6 8 31,39-81 7-31,-96 166 3 16,29-50 1-16,10-19 6 16,7-16 1-16,11-9 2 15,7-13 0-15,6-5-6 16,12-8 1-1,6-5-4-15,8 0 0 16,7-4-2-16,13-3 1 0,12 1-2 0,3 2 1 31,-1 1-1-31,-2-1 0 0,-8 4-1 16,-7 2 1-16,-7 4-2 16,-6 6 1-16,-15 7-3 15,-8-1 0-15,-9 10-2 16,-11 9 0-16,-4-3-4 15,-3-3 0-15,3-6-5 16,7-10 0-16</inkml:trace>
  <inkml:trace contextRef="#ctx0" brushRef="#br0" timeOffset="24356.8622">18514 5070 25 0,'24'-3'12'0,"-2"3"-7"0,-15 3 16 16,0 3-18-16,-4 4 0 15,1 6 2-15,-8 2 0 16,-3 11-7-16,-3 2 1 16,-4 3 3-16,-4-2 1 15,0-1-2 1,4-6 0-16,0-3-6 0,3-3 0 16,1-6-5-16,-1-1 0 15</inkml:trace>
  <inkml:trace contextRef="#ctx0" brushRef="#br0" timeOffset="24550.113">18327 5409 27 0,'-14'3'13'0,"14"-9"-6"0,0-1 18 16,0-2-24-16,7 3 1 16,0 0 1-16,3-7 0 0,5 4-4 15,2-7 1-15,11 3 2 16,4-2 1-16,3 2-3 15,-3 4 1-15,-11-4-6 16,0 7 1-16,-10 9-7 16,-7 6 1-16</inkml:trace>
  <inkml:trace contextRef="#ctx0" brushRef="#br0" timeOffset="25019.8898">18267 5556 36 0,'-14'16'18'0,"17"-13"-17"0,4-6 28 15,0 0-28-15,7-3 0 16,1-7 1-16,6 0 0 16,0-2-3-16,11-7 0 15,3-10-1-15,4 7 1 16,-4 0-4 0,-3 0 0-16,-11 6-1 15,-3 1 0-15,-11 5 0 0,-7 19 0 0,-11 7 4 16,-14 3 1-16,-3 12 4 15,0 0 0-15,3 0 3 16,1 0 0-16,2 1 0 16,8-4 1-16,4 0-1 15,6-6 1-15,1-4-3 16,6-2 0-16,4-7-2 16,4-9 1-16,-1-3-2 15,12-7 1-15,2 1-5 16,1-1 1-16,3 1-1 15,-7-1 0-15,-3 7-1 0,-4-4 1 16,0 10 0-16,-7 3 1 16,-7 4 4-16,-10 8 0 15,-15 7 1-15,0 3 1 16,1 1 0-16,-1 11 0 0,-7-2-2 31,7 2 1-31,4-9-14 16,4-2 0-16,6-17-3 15,0 0 1-15</inkml:trace>
  <inkml:trace contextRef="#ctx0" brushRef="#br0" timeOffset="26901.1234">14407 9119 27 0,'11'-44'13'0,"-4"44"-3"16,-14 3 14-16,0 3-23 16,-7 10 1-16,-4 12 0 15,-14 10 1-15,-10 15-4 16,-18-3 1-16,4 0 2 0,3 7 0 16,3-7-1-16,8 0 1 15,10-3-1-15,11-6 0 16,11-10-1-16,6-12 1 15,11-10-1 1,4-9 1 0,35-15 0-1,-1-4 0-15,-2 0-1 0,-4 3 1 0,-8 7 0 16,-10 6 0-16,-10 6-1 16,-11 10 0-16,-11 5 0 15,-3 1 1-15,-7 9-1 16,0 1 0-16,0-4 0 15,0 0 0-15,7-6 1 32,3-7 1-32,4-2-1 0,7-7 1 15,0-3 0-15,11-13 0 16,3-12-4-16,7 0 1 16,7-3-4-16,0-7 1 15,-3 1-1-15,0-1 0 16,-4-2-2-16,-7 2 1 15,-3 4 4-15,-4 9 0 0,-4 12 2 16,-6 14 1-16,-4 2 1 16,-4 6 0-16,-3 10 1 0,0 7 1 15,0 5-2-15,3 16 1 16,0 4-1-16,4 5 0 0,-3 1-1 16,3-4 1-16,3 1-4 15,1-7 0-15,-1-3-4 16,1-6 0-16,-1-7-6 15,-3-3 1-15</inkml:trace>
  <inkml:trace contextRef="#ctx0" brushRef="#br0" timeOffset="27220.6797">14002 10000 31 0,'7'-13'15'0,"42"-18"-11"15,-28 21 23-15,8-2-26 31,2-1 0-31,8 4 0 16,-4 3 0-16,-3 6-2 0,-4 3 1 0,-6 12-3 16,-8 1 1-16,-4 9-3 15,-10 3 1-15,-3 4-1 16,-11-1 1-16,-11-3 1 16,-10 10 0-16,-11 0 6 15,7-10 0 1,4-3 4-16,6-6 1 15,8 0 0-15,7-10 0 16,7-6-1-16,7-3 1 0,21-16-4 16,15-2 1-16,6-4-4 15,4-10 1-15,7-8-7 16,3-1 1-16,4-9-10 16,14 3 0-16</inkml:trace>
  <inkml:trace contextRef="#ctx0" brushRef="#br0" timeOffset="27466.8954">14683 9476 46 0,'-11'-9'23'0,"57"-16"-22"0,-32 18 34 15,11-2-35-15,3-1 1 16,0-5 0-16,4 2 1 16,3-2-4-16,0-4 0 0,4 0-5 15,-7 0 1-15,-4 7-7 16,-7 12 0-16</inkml:trace>
  <inkml:trace contextRef="#ctx0" brushRef="#br0" timeOffset="27930.4271">14683 9808 34 0,'-46'16'17'0,"39"-7"-17"0,14-24 25 16,0-4-23-16,10-9 0 0,12-7 2 16,6 4 0-16,0 0-5 15,1-1 0-15,2 4 3 16,1 3 0-16,0 6-1 15,0 3 1-15,-8 4-2 16,-2 6 0-16,-8 6 0 16,-7 9 1-16,-7 4 0 15,-10 2 0-15,-5 13 0 16,-6 4 1-16,-7 2-1 16,0 1 0-16,3-4-3 15,1-9 0-15,3-9-4 16,3-13 1-16,0-10-4 0,8-18 1 0,6-6-3 15,8-7 1-15,0 0 3 16,3 3 1-16,0 10 5 16,0 0 0-16,0 9 5 15,-3 10 0 1,-4 6 3-16,-4 6 0 16,-3 6 0-16,0 4 1 15,-3 5-3-15,-1-2 0 0,1-3-3 16,-4 2 1-16,0 7-4 15,-1 3 0-15,-2 4-5 16,-1-1 0-16,-3 6-5 16,0-2 1-16</inkml:trace>
  <inkml:trace contextRef="#ctx0" brushRef="#br0" timeOffset="28104.1515">14824 9812 30 0,'3'-10'15'0,"15"1"-12"0,-11-1 24 16,0 4-25-1,0-3 0-15,4 2 0 16,-1-2 1-16,4 0-4 0,0-4 0 0,8 4 2 16,-8-4 1-16,0 4-5 15,-4 6 0-15,-3 9-5 16,-7 6 1-16,-7 7-4 16,-3 9 1-16</inkml:trace>
  <inkml:trace contextRef="#ctx0" brushRef="#br0" timeOffset="28528.5619">14679 10018 25 0,'-70'19'12'0,"27"0"-5"16,36-19 20 0,4 0-26-1,-1 0 1-15,8-6 0 16,3-4 1-16,14-2-4 0,4 2 0 0,3-2 2 16,7-10 1-16,4 0-1 15,0-3 0-15,-4 0-2 16,-7 3 0-16,-7 6-1 15,-3 10 1-15,-7 6-1 16,-4 6 1-16,-7 7-1 16,-11 6 0-16,-7 6 3 15,-3 6 0-15,0 0 2 16,3-2 0-16,4-1 1 16,4-6 0-16,10-3-1 15,7-7 1-15,3-9-1 16,8-6 0-16,0-6-2 0,-1-7 1 15,4 0-1-15,1 1 1 16,-1-4-1-16,-4 3 0 16,1 4-1-16,-7 5 1 15,-4 1-2-15,-7 6 1 0,-7 10-1 16,-4 5 1-16,-14 7 0 16,1 3 0-16,-1-3 0 15,7-6 0-15,8-4-6 31,10-2 1-31,14-7-8 16,7-6 0-16</inkml:trace>
  <inkml:trace contextRef="#ctx0" brushRef="#br0" timeOffset="28907.8462">15445 9620 39 0,'3'-12'19'0,"-6"18"-18"0,-1-6 28 15,-10 9-29-15,-11 13 1 16,-3 10-1-16,-7 2 1 16,-11 4-1-16,7-4 0 15,4-12-1 1,7-6 0-16,6-7-5 15,8-18 1-15,7-7-6 16,11-12 0-16</inkml:trace>
  <inkml:trace contextRef="#ctx0" brushRef="#br0" timeOffset="29080.1809">15413 9470 24 0,'46'-28'12'0,"-25"2"-1"0,-18 26 14 16,-3 4-22-16,-3 2 0 0,-4 10 2 15,0 12 1-15,-4 6-8 16,-10 13 1-16,-4 16 4 15,1 0 1 1,-5 3-2-16,1-7 0 16,0 4-3-16,-4-10 1 15,15-6-6-15,6-12 1 0,4-10-8 16,10-10 1-16</inkml:trace>
  <inkml:trace contextRef="#ctx0" brushRef="#br0" timeOffset="29227.6282">15441 9692 37 0,'7'-12'18'0,"4"28"-17"16,-4-13 28-16,0 3-29 15,0 0 0-15,3-3 1 0,5 0 1 16,-1-6-6-16,3 0 1 16,1-9-8-1,3-4 1-15</inkml:trace>
  <inkml:trace contextRef="#ctx0" brushRef="#br0" timeOffset="29495.6592">15939 9335 36 0,'-39'12'18'0,"0"4"-16"16,25-6 27-16,-4 2-27 16,-10 7 1-16,3 6 2 15,4 0 1 1,7 0-7-16,3-3 1 15,8-3 3-15,13 0 1 16,5-10-1-16,2-6 0 16,8-9-1-16,3-7 0 15,4-9-4-15,-4 4 0 16,0-7-4-16,1-4 0 0,-8-2-7 16,-4 3 1-16,-6 0-3 15,-1 9 0-15</inkml:trace>
  <inkml:trace contextRef="#ctx0" brushRef="#br0" timeOffset="29625.9058">15974 9357 30 0,'-18'44'15'0,"-3"-10"-15"0,17-24 27 0,1 5-27 15,-11 10 0-15,3 0 1 16,-3 23 0 0,-18 42-5-1,1-14 1-15,6-10-6 16,7-4 0-16</inkml:trace>
  <inkml:trace contextRef="#ctx0" brushRef="#br0" timeOffset="29926.9011">15723 9830 31 0,'21'-40'15'0,"15"11"-13"0,-26 20 23 15,4-4-24-15,4 7 0 16,0 3 0-16,3 0 1 15,-3 0-4-15,-1 6 0 16,-10 3-1-16,0 7 0 16,-3 5-2-16,-11 8 0 0,-4 2 1 15,-6 9 0-15,-5-5 5 16,-2-4 0-16,-1 0 5 16,4-6 1-16,7-3 2 15,7-6 0-15,7-4-1 16,7-6 1-16,10-3-5 0,8-3 1 15,7-10-9-15,0-2 1 0,-1-7-11 32,5 0 1-32</inkml:trace>
  <inkml:trace contextRef="#ctx0" brushRef="#br0" timeOffset="30259.5545">16274 9627 28 0,'-46'37'14'0,"42"16"-2"16,1-34 11-16,-4 6-20 15,-7 10 1-15,-4 6 1 16,0-10 1-16,-3-6-7 0,3-6 1 16,4-16 4-16,7-9 1 0,4-19-2 15,3-16 0-15,7-16-2 16,3-5 1-16,8 2-3 15,7 4 1-15,10 9-1 16,0 3 1-16,4 12 0 16,0 17 1-16,-7 8 0 15,-8 14 0-15,-2 15 1 0,-12 12 0 32,-6 23 0-32,-8 5 1 0,1 7-7 15,3-6 0-15,10 0-11 16,-3-13 1-16</inkml:trace>
  <inkml:trace contextRef="#ctx0" brushRef="#br0" timeOffset="30855.6688">17141 9536 26 0,'-17'0'13'0,"3"6"-5"0,10-3 13 0,-6 3-20 16,-4 4 1-16,-4-1 0 16,-7 4 1-16,0 9-4 15,-3 0 0-15,7 3 2 16,14-7 0-16,0 1-1 16,10 0 1-16,8 3-2 15,7 0 1-15,-1 6 0 16,1 0 0-16,-4 1 1 15,0-4 0-15,-3 0 1 0,-1-3 0 16,-3-7 1-16,-3 1 0 0,-4-3 0 16,0-1 1-16,-4-2-5 15,-3-4 1-15,0-3-11 16,0 0 1-16,0-3-2 16,0-12 0-16</inkml:trace>
  <inkml:trace contextRef="#ctx0" brushRef="#br0" timeOffset="31015.1466">17254 9733 35 0,'-7'38'17'0,"-14"46"-23"16,14-58 32-16,-4-1-25 16,-3 6 0-16,0 0 0 15,4 1 0-15,3-4-7 16,0-6 1-16,3-6-4 15,8-10 0-15</inkml:trace>
  <inkml:trace contextRef="#ctx0" brushRef="#br0" timeOffset="31478.5879">17230 9611 21 0,'3'-25'10'0,"11"6"-11"15,-7 13 13-15,-3 3-15 16,3 3 1-16,0 3-4 0,0 3 0 15,0 3 6-15,0 4 1 16,0 9-5-16,4 9 1 16,-8 4 4-16,1 9 0 15,-4 6 4-15,0-9 1 0,0-1 1 16,0-11 1-16,0-4-1 16,0-10 1-16,7-2-4 15,11-10 0-15,6-16-3 16,8-9 1-16,7-3-2 15,0-6 1-15,-4 0-1 16,-7 6 0-16,-3 12 1 16,-4 10 0-16,-7 3 1 15,-3 3 1 1,-8 10 0-16,-3 5 1 16,0-2 0-16,0 0 0 0,0-1-1 15,0 1 1-15,-7-6-2 16,7 2 1-16,-3 1-2 15,3-1 0-15,0 4-1 16,3-7 1-16,4 1 0 16,0-7 0-16,4 3-4 15,6-6 1-15,1-6-3 16,0 0 0-16,-1-1-7 16,-3 4 1-16,-3 6-3 15,-4-3 0-15</inkml:trace>
  <inkml:trace contextRef="#ctx0" brushRef="#br0" timeOffset="31639.4717">17847 9743 31 0,'-3'12'15'0,"-5"29"-12"16,5-32 27-16,-1 4-30 0,1 6 1 16,-1 3 0-16,-3 3 1 15,0-3-5-15,0-7 1 16,0 1-8-16,0 0 1 15</inkml:trace>
  <inkml:trace contextRef="#ctx0" brushRef="#br0" timeOffset="31788.1404">17854 9479 35 0,'-10'-16'17'0,"10"4"-20"0,0 12 25 15,0 0-28-15,0 0 1 0,0 0-13 16,7 3 1-16</inkml:trace>
  <inkml:trace contextRef="#ctx0" brushRef="#br0" timeOffset="32016.7942">18193 9206 35 0,'-11'22'17'0,"-3"54"-15"0,3-51 28 0,-6 9-29 16,-4 10 0-16,0 3 0 15,-1 13 1-15,5 9-2 16,-1 6 0-16,4-6-1 16,0-10 1-16,14-2-9 15,3-13 0-15,4-7-2 31,4-5 0-31</inkml:trace>
  <inkml:trace contextRef="#ctx0" brushRef="#br0" timeOffset="32440.9864">18263 9648 25 0,'-7'-12'12'0,"0"18"-9"0,4 0 19 15,-4 7-19-15,0 6 0 16,-1 6 3-16,-2 3 1 16,-1 3-8-16,4 1 1 0,4-4 4 15,-1 0 1-15,4-9-1 16,4 0 0-16,3-3-2 15,0-7 0-15,3-6 0 16,5-9 0-16,-1-7-1 16,3-9 1-16,1-6-1 15,0-3 0-15,-4 3-1 16,0-1 1-16,-4 7-2 16,-3 4 1-16,1 5 0 31,-8 13 0-31,0 6-1 0,-4 7 1 15,-3 3-1 1,3 2 1-16,-3-2-2 0,4 0 1 0,-1-1-7 16,4-2 0-16,0-1-6 15,7-8 1-15</inkml:trace>
  <inkml:trace contextRef="#ctx0" brushRef="#br0" timeOffset="32634.7121">18348 9868 30 0,'-21'25'15'0,"17"-16"-7"0,4-9 20 16,0 0-24-16,4-6 0 16,3-3 2-16,0-10 0 15,4-3-8-15,-1-9 0 16,4-1 6-16,0-2 0 16,4 2-8-16,3 4 1 0,7 3-9 15,-3 3 0 1</inkml:trace>
  <inkml:trace contextRef="#ctx0" brushRef="#br0" timeOffset="32793.6164">18521 9652 44 0,'-7'31'22'0,"10"-18"-18"16,-3-13 33-16,0 3-37 15,4-3 0-15,6 3 2 0,1-3 0 0,3-3-7 31,0-10 0-31,4 1-7 16,0 2 0-16,3 1-1 16,0-4 0-16</inkml:trace>
  <inkml:trace contextRef="#ctx0" brushRef="#br0" timeOffset="33919.6043">18606 9855 23 0,'-8'-12'11'0,"1"15"-3"16,7-3 12-16,0 0-16 15,0 3 0-15,-3 3 2 16,-4 10 1-16,0 3-9 16,-4 0 1-16,1-4 5 15,-1 4 0-15,-3 0-2 16,10-3 0-16,-3-4-3 15,7 1 1-15,4-7-5 16,6-3 1-16,8-3-8 16,0-3 1-16</inkml:trace>
  <inkml:trace contextRef="#ctx0" brushRef="#br0" timeOffset="34290.5243">18824 9636 42 0,'-3'12'21'0,"17"-33"-21"0,-7 17 35 15,3 1-33-15,5 0 1 16,2 0 0-16,1 0 1 16,-1-3-5-16,15-1 0 15,0-2 2-15,0-4 1 0,-4 1-7 16,0-1 1-16,-3 1-9 15,-4-4 0-15,-7 7-1 16,-7-1 0-16</inkml:trace>
  <inkml:trace contextRef="#ctx0" brushRef="#br0" timeOffset="34476.7869">19103 9410 36 0,'-35'16'18'0,"-11"21"-20"16,35-21 36-16,-3 9-32 0,-4 10 1 15,1 5 0 1,-1 14 1-16,1-4-6 16,6-3 1-16,7-3 3 15,4-3 0-15,4-10-8 16,3-12 0-16,0-3-6 16,4-7 0-16</inkml:trace>
  <inkml:trace contextRef="#ctx0" brushRef="#br0" timeOffset="34659.9342">19163 9711 41 0,'-7'3'20'0,"17"0"-17"15,-3 1 32-15,1-1-34 16,2 6 1-16,8 1 0 16,-4-1 0-16,3 0-3 0,-2 1 1 15,-1-7-4-15,3 0 1 16,1-6-7-16,-4-7 0 15,0 4-3-15,0 0 0 16</inkml:trace>
  <inkml:trace contextRef="#ctx0" brushRef="#br0" timeOffset="34823.3805">19406 9667 45 0,'-10'44'22'0,"-18"53"-19"0,17-62 44 15,-10 6-42-15,-15 12 0 16,-13 10 3-16,-14 12 0 15,-4 3-11-15,0 4 1 16,-1-13 5-16,1-10 0 16,4-8-10-16,3-7 0 0,14-10-12 15,-3-9 1 1</inkml:trace>
  <inkml:trace contextRef="#ctx0" brushRef="#br0" timeOffset="38281.2042">8199 11091 25 0,'-11'-16'12'0,"11"41"-7"0,-4-12 13 16,1 9-14-16,-8 9 1 16,8-3 1-16,-1 10 1 15,4 12-9-15,4-3 0 16,3 3 6-16,3 4 0 16,8-10-2-16,-4-10 0 15,0-6-1-15,0-6 1 16,1-3-5-16,-1-13 0 0,0-2-9 15,-4-4 1-15</inkml:trace>
  <inkml:trace contextRef="#ctx0" brushRef="#br0" timeOffset="38552.4572">8311 11361 29 0,'4'12'14'0,"21"-2"-7"0,-15-4 16 0,1 3-21 15,6 4 1-15,1 6 1 16,3 3 0-16,0 9-5 16,-3 0 1-16,-4-3 4 15,0 1 0-15,-7 2-1 16,-3 4 1-16,-8-1-1 16,-3-3 0-16,-7 1-1 15,-3-4 1-15,-8-12-1 16,-3-1 0-16,3 4-3 0,4-6 0 15,3-10-4-15,4 6 0 0,3-9-7 16,8-6 0-16,13-7-3 16,8-5 1-16</inkml:trace>
  <inkml:trace contextRef="#ctx0" brushRef="#br0" timeOffset="38882.6248">8717 11411 37 0,'-28'9'18'0,"31"-18"-19"0,8 12 35 0,3-6-32 15,7 3 1-15,0 0 1 16,4 0 1-16,0-3-6 31,0-4 0-31,-1-2 4 0,1-4 0 0,3 1-3 16,-7-7 0-16,1 3-5 16,-5 10 0-16,-3 0-6 15,-3-4 1-15,-4 4-4 16,-4 0 1-16</inkml:trace>
  <inkml:trace contextRef="#ctx0" brushRef="#br0" timeOffset="39045.3363">8876 11241 35 0,'-18'22'17'0,"8"10"-18"16,6-13 32-16,1 15-30 16,-1 13 0-16,-3 6 0 15,0 1 1-15,0 2-3 16,3 4 1-1,4-13-1-15,0-10 0 16,7 4-5-16,0-9 1 16,4-7-6-16,7-7 1 0</inkml:trace>
  <inkml:trace contextRef="#ctx0" brushRef="#br0" timeOffset="39217.4658">9102 11646 35 0,'-25'19'17'0,"18"0"-20"16,7-10 30-16,-4 10-27 16,1 3 0-16,-1 3 0 15,1-9 1-15,-1 5-4 16,1 5 1-16,-1 2-8 16,4 0 1-16</inkml:trace>
  <inkml:trace contextRef="#ctx0" brushRef="#br0" timeOffset="39359.5506">9035 11489 36 0,'-14'-28'18'0,"10"28"-20"0,4 0 28 16,0 3-27-16,4-3 1 16,3 3-13-16,0 0 1 15,10 1 9-15,8-4 0 0</inkml:trace>
  <inkml:trace contextRef="#ctx0" brushRef="#br0" timeOffset="39578.2787">9292 11423 46 0,'4'7'23'0,"3"-7"-28"16,0 0 46-16,3-4-41 15,1-2 1-15,0 0-1 16,-1-7 1-16,1-2-4 16,-1-1 1-16,1-3-5 15,-1 4 0-15,1 2-6 16,3-6 0-16</inkml:trace>
  <inkml:trace contextRef="#ctx0" brushRef="#br0" timeOffset="39743.9797">9384 11270 31 0,'-11'40'15'0,"8"36"-11"0,-4-48 21 16,-4 16-25-16,1 0 0 15,-1 3 0-15,0 0 1 16,4 0-2-16,4-10 0 16,3-11-7-16,3-8 0 15,15-8-2-15,0-10 1 16</inkml:trace>
  <inkml:trace contextRef="#ctx0" brushRef="#br0" timeOffset="39924.6896">9539 11166 43 0,'0'10'21'0,"-7"34"-26"16,4-29 44-16,-1 4-37 15,-3 19 0-15,0 18 0 16,-4 10 0-16,1-6-4 15,-1-1 1-15,1 1-2 16,3-1 0-16,3-21-10 0,4-4 0 16</inkml:trace>
  <inkml:trace contextRef="#ctx0" brushRef="#br0" timeOffset="40232.3085">9599 11621 35 0,'11'-31'17'0,"10"-10"-16"16,-11 31 21-16,5-5-22 0,-1-4 0 15,0-3 0-15,-4 3 0 16,-3 3 0-16,-3 4 1 16,-4 2-1-16,-7 10 1 15,-7 7 0-15,-4 15 0 16,0 9 1-16,1 4 1 15,3-4 2-15,0 0 0 16,3-3 1-16,4 4 1 16,3-7-1-16,8-6 0 15,3-7-2-15,7-5 1 0,14-11-8 16,4-5 1-16,10 0-13 16,4-10 0-16,4-3-1 15,-4-13 0-15</inkml:trace>
  <inkml:trace contextRef="#ctx0" brushRef="#br0" timeOffset="40954.9033">10312 11282 21 0,'-25'10'10'0,"-3"-1"-2"15,14-9 13-15,-4 9-18 16,-3 17 1-16,0 5 1 16,0 7 1-16,-1 5-8 15,5-2 1-15,-1-3 5 16,7-7 0-16,4-6-2 15,4-6 0-15,6-10-1 16,4 4 1-16,4-19-1 16,0-19 0-16,3-7 0 15,7-5 0-15,0-7-1 16,0 3 1-16,0 13-1 16,-3 6 1-16,-4 3-2 15,-3 6 1-15,-11 13 0 0,-4 16 0 0,1 9 0 16,-11 19 1-16,0 3 0 15,-1-6 1-15,5 3 1 16,3 0 0-16,0-3 0 31,3-1 0-31,1-8 0 0,3-4 1 32,7 13-2-32,3-4 0 0,1-9-1 15,-1-9 1-15,5-3-1 16,-5 0 1-16,1-13-2 15,-1-13 0-15,4 4-1 16,1-10 0-16,2 10-5 16,1 0 1-16,-1-7-6 15,5-2 1-15,-5-4-6 16,4-3 0-16</inkml:trace>
  <inkml:trace contextRef="#ctx0" brushRef="#br0" timeOffset="41423.3855">10506 11373 22 0,'0'-19'11'0,"3"4"-4"15,-3 8 12-15,0 1-16 16,0 6 0-16,0 3 2 15,0 4 0-15,0 2-6 16,0 3 0-16,0 7 5 0,0 3 0 16,0-3-1-16,0 3 0 15,0-3-1-15,0 0 1 16,4-4-1-16,-1 4 1 16,-3-3-1-16,4-4 0 15,-1-2 0-15,1-4 0 0,-1-6-1 16,4-3 0-16,1-3-1 15,-1-4 1-15,0-2-1 16,0-4 1-16,0 3-1 16,0 4 0-16,0-3 0 15,0 2 0-15,-4 4 0 16,1 3 0-16,-1 3 0 16,1 3 0-16,0 3 0 15,-1 4 0-15,-3 2 0 16,0 7 0-16,0 0 0 15,0 3 0-15,-3 0-4 16,-1-4 0-16,4 1-10 16,0 3 1-16</inkml:trace>
  <inkml:trace contextRef="#ctx0" brushRef="#br0" timeOffset="44418.0025">10763 11677 20 0,'-14'0'10'0,"28"-6"-2"16,-7 3 10-16,4 0-17 16,-1 0 1-16,1-7 2 0,3-2 0 15,0-4-5-15,0-6 1 16,0 3 2-16,1-6 1 16,-5 3-1-16,-3 10 0 15,-7-7-2-15,0 13 1 16,-7 6-1-16,-7 3 1 15,-11 9 0 1,1 7 1-16,-1 6 0 0,0-3 0 16,4 3 1-1,4 3 1-15,2 1 0 16,5-4 0-16,3-3-1 0,3-3 1 16,4-7-2-16,4-3 1 15,3-5-2-15,10-8 0 16,5-5-4-16,6-7 1 15,0 1-5-15,0-1 0 16,0-3-7-16,-3 4 0 16</inkml:trace>
  <inkml:trace contextRef="#ctx0" brushRef="#br0" timeOffset="44776.1537">10993 11690 29 0,'-18'19'14'0,"-14"9"-6"0,25-19 18 0,0 1-23 16,0 2 0-16,0-2 3 15,0-1 1-15,3-3-8 16,4-3 1-16,0-3 5 16,11-9 0-16,0-7-1 15,6-2 0-15,1-1-2 16,3 0 0-16,0-6-4 16,4-3 1-16,0 3-6 15,-1-1 0-15,-3 8-5 16,-3 8 0-16,-4 7-3 15,-7 6 0-15,-3 0 5 16,-47 16 10 0,72-13 2-16,-44 26 1 15,5-7 6-15,3 0 1 16,3-3 2-16,4-3 1 16,0-4-7-16,7-5 0 0,4-7-3 0,3-3 1 15,0-3-7-15,4-7 0 16,-1 1-10-16,1 0 0 15</inkml:trace>
  <inkml:trace contextRef="#ctx0" brushRef="#br0" timeOffset="44972.5747">11257 11728 40 0,'-25'28'20'0,"-13"22"-12"0,24-44 28 0,-8 19-33 16,-2 16 0-16,-8 12 0 15,-10 7 1-15,-8-10-6 16,-3-6 1-16,4-10-1 16,14-12 1-16,17-6-11 15,18-6 1-15,14-14-4 32,4-11 1-32</inkml:trace>
  <inkml:trace contextRef="#ctx0" brushRef="#br0" timeOffset="45235.9083">11557 11997 39 0,'0'35'19'0,"-11"21"-19"16,8-34 35-16,-4-3-35 15,0 3 1-15,-7 0 0 16,0-3 1-16,-1-7-7 16,1 1 0-16,4-10-7 15,3-6 1-15</inkml:trace>
  <inkml:trace contextRef="#ctx0" brushRef="#br0" timeOffset="46056.8665">12199 11759 27 0,'-3'-6'13'0,"6"-4"-4"0,-3 10 13 0,4-6-20 16,3 0 1-16,3-1 1 15,1 1 0-15,3 0-6 16,0-4 1-16,4 1 3 15,-1 0 0-15,-3-4-5 16,1 4 1-16,-5-4-5 16,-3 4 0-16,0 6-4 0,-7 3 1 0</inkml:trace>
  <inkml:trace contextRef="#ctx0" brushRef="#br0" timeOffset="46383.58">12199 11677 28 0,'-28'22'14'0,"3"25"-12"16,18-34 24-16,-4 3-23 15,1 2 0-15,-4-5 2 16,3-1 0-16,4-2-7 16,4-1 1-16,10 1 4 15,0-7 1-15,3-3-3 16,4 3 1-16,4-6-1 16,0 3 1-16,-1 0-2 15,1 3 0-15,0-3 1 16,-4 6 1-16,-4 4-1 0,-3 8 1 15,-3 11 0-15,-4-4 0 16,-7 6 0-16,0 4 1 16,-4-1-1-16,-3 1 0 15,-4-7-2-15,4 0 1 16,-7-3-5-16,4-6 0 16,-1-7-5-16,4-5 1 15,0-4-7 1,3 0 1-16</inkml:trace>
  <inkml:trace contextRef="#ctx0" brushRef="#br0" timeOffset="46569.8789">12104 12000 34 0,'0'10'17'0,"-11"15"-12"16,11-16 27-16,-3 7-29 0,-4 6 0 15,-4 3 1-15,-3-3 1 16,0 3-7-1,-4 0 1-15,1 0 3 0,-5 0 1 0,1-6-5 16,0-3 0-16,3-7-7 16,1-3 1-16,3-6-5 15,3-6 0-15</inkml:trace>
  <inkml:trace contextRef="#ctx0" brushRef="#br0" timeOffset="46916.0695">11917 12025 38 0,'28'-12'19'0,"-7"15"-17"16,-14-6 33-16,7 3-32 16,-3 6 1-16,0 0 0 15,-1 1 0-15,1-1-6 16,-1 6 1 0,-3-2 0-16,0 2 1 15,-3 1-7-15,-4 3 0 0,-4-1-4 16,-3 1 1-16,-3 0-2 0,-4-4 0 15,-4-5 5-15,0 2 1 16,1-3 6-16,3-3 0 16,3 0 7-16,8 1 0 15,-1-1 4-15,8 0 0 0,3 0-1 16,3 0 0-16,4 0-2 16,4 4 0-16,7-7-5 15,-1 0 1-15,1-7-11 16,7-12 1-16,7-2-8 15,-1-5 0-15</inkml:trace>
  <inkml:trace contextRef="#ctx0" brushRef="#br0" timeOffset="47124.967">12682 11486 39 0,'-3'35'19'0,"6"-7"-23"0,1-19 29 16,-1-3-25-16,4 7 1 15,1-7-6-15,-1 7 0 0,0-4-3 16,0-3 1-16</inkml:trace>
  <inkml:trace contextRef="#ctx0" brushRef="#br0" timeOffset="47442.4568">12481 11847 35 0,'-31'9'17'0,"27"-6"-19"16,8-3 27-16,6-3-24 15,8 0 0-15,6-3 0 16,8-1 0-16,0-2-2 15,0 0 1-15,-1-1 0 0,5 1 1 16,-5 2-1-16,-2 1 0 16,-5 3 0-16,-6 3 1 15,-4 0-1-15,-7 3 1 16,-3 0 1-16,-8 4 1 16,-3 2 1-16,-7 0 0 15,0-2 0-15,-4 5 0 16,-13 13 0-16,-12 10 0 15,-13 9-2-15,-1-3 0 16,4-4-8-16,4-9 1 16,3-12-9-16,11-3 1 15,14-13-1-15,7-10 0 16</inkml:trace>
  <inkml:trace contextRef="#ctx0" brushRef="#br0" timeOffset="47573.58">12478 11938 38 0,'46'15'19'0,"-1"32"-23"0,-30-28 39 16,2 3-35-16,1 3 1 0,-1 3 0 16,5-6 1-16,2-3-7 15,5-3 1-15,-1-16-7 16,4-3 1-16</inkml:trace>
  <inkml:trace contextRef="#ctx0" brushRef="#br0" timeOffset="48668.5783">13053 11536 37 0,'-11'13'18'0,"29"-10"-22"16,-11-3 28-16,3 0-25 15,1 3 1-15,0 0 0 0,3 3 1 16,0-2-4-16,-4 5 1 15,-2 0-3-15,-5 4 1 16,-6-1-1-16,-5 4 1 16,-6-3-1-16,-7 2 1 0,-7 1 4 0,0 0 0 15,3-1 4-15,0-2 1 16,8-4 2-16,3 1 0 16,3-4-2-16,7-3 1 15,4-3-2 1,11-3 0-16,7-3-3 15,3 0 1-15,7-4-2 16,0 1 0-16,1-1-2 16,-5 4 1-16,-3 0-2 15,-3 3 1-15,-4 3-1 16,-3 0 1-16,-8 3-1 16,-3 3 1-16,-3 3 1 15,-8 4 1-15,1 0 0 16,-5 2 1-16,-2 1 1 15,6 0 0-15,1-4-1 16,-1-3 1-16,8-2 0 16,3-1 0-16,3-3-1 0,4-6 0 0,4 0-1 15,3-7 0-15,0 1-2 16,4-3 1-16,-4-1-2 16,0 0 0-16,-4 4-1 15,1 3 1 1,-4 0-1-16,-7 6 1 15,0 3 1-15,-7 3 1 16,-4 3 1-16,-3 4 0 0,-7 3 2 16,0 2 1-16,-4-5 1 15,8-1 0-15,-1 1 0 16,4-7 0-16,7 1 0 16,0-1 1-16,7-3-3 15,7-3 1-15,3 0-2 16,4-3 0-16,4-3 0 15,0-4 0-15,3 1-3 16,-7-1 1-16,0 1-3 16,-3 3 1-16,-1 6-2 15,-3 3 1-15,-3 3-1 16,-8 3 1-16,-3 1 1 16,-3 2 1-16,-1 4 2 0,1 0 1 15,-1-1 1-15,4 1 1 16,3 0-1-16,1-4 1 15,3-2 0-15,3-7 0 16,1-6-2-16,3-10 1 16,4-6-1-16,-4 4 0 15,3 2-2 1,-3 4 1-16,0 2-4 16,0 1 1-16,-7 6-3 15,0-3 0-15,-3 0-2 16,-8 12 0-16,-3 4 1 0,-3 6 1 15,-5 3 4-15,-2 0 0 16,2 0 4-16,-2 0 1 16,6-1 3-16,4 1 0 15,3-3 1-15,8-3 0 16,-1-7-1-16,8 7 0 16,3-7-2-16,4-5 1 15,3-8-3-15,0-2 1 16,3-6-1-16,1-4 0 15,3-3-4-15,0-3 1 16,-3 3-6-16,-4 1 1 0,0-1-6 16,-3 9 1-16</inkml:trace>
  <inkml:trace contextRef="#ctx0" brushRef="#br0" timeOffset="48804.0047">13152 11997 30 0,'-15'35'15'0,"-6"15"-13"16,14-34 23-16,0 5-25 0,-3 1 1 15,-1 4-5-15,0 2 1 16,4 6-5-16,14-9 1 16</inkml:trace>
  <inkml:trace contextRef="#ctx0" brushRef="#br0" timeOffset="49478.2615">13360 11659 36 0,'14'-7'18'0,"28"10"-13"16,-28-3 18-16,7 0-23 15,8-6 1-15,6-6 0 16,0-1 0-16,0-12-2 16,1 0 1-16,-4-3-4 15,-8 3 1-15,-3-1-6 16,-7 5 1-16,-6 5-3 0,-8 3 1 16</inkml:trace>
  <inkml:trace contextRef="#ctx0" brushRef="#br0" timeOffset="49838.8014">13540 11417 24 0,'-36'31'12'0,"15"51"-11"16,18-57 22-16,-1 6-21 16,-3 16 1-16,0 4 0 15,0-7 1-15,3 15-6 16,1 1 1-16,-1-1 3 16,1 4 0-16,3-16-1 15,3-6 0-15,1-13-3 16,-1-9 0-16,4-13-2 15,1-12 0-15,-1-10-1 16,-4-9 0-16,-3-13 1 16,-3 1 0-16,-8 9 3 15,0 9 1-15,-3 6 4 0,0-9 0 16,-3 16 3-16,2 3 0 16,5 12 1-16,-1 1 0 15,4-1-1-15,4-3 1 16,3-3-3-16,7-3 0 0,0-3-2 15,7-9 1-15,4-4-2 16,6 0 0-16,8-6-6 16,7-3 1-16,3-6-6 15,4 0 0-15,-4 6-6 16,1-4 0-16</inkml:trace>
  <inkml:trace contextRef="#ctx0" brushRef="#br0" timeOffset="50016.9591">13829 11502 38 0,'-4'0'19'0,"15"-3"-18"16,-4-1 31-16,0 4-31 16,4-3 1-16,3-3 0 15,0-3 0-15,4-4-2 16,3 1 0-16,-4-4 0 16,1 0 0-16,-4 1-4 0,-3 5 0 31,-11 20-8-31,-7 5 0 15</inkml:trace>
  <inkml:trace contextRef="#ctx0" brushRef="#br0" timeOffset="50872.2434">13787 11690 24 0,'-36'34'12'0,"-13"-2"-1"15,42-26 11-15,-4-3-20 16,4 0 1-16,0-3 1 16,7-6 0-16,7-3-5 15,7-7 0-15,7-3 4 16,1 3 0-16,9-6-2 15,5-6 1-15,2 0-1 16,1-3 0-16,0 9-1 16,7 0 1-16,-7 6-1 0,-4 4 0 15,-7 2 0-15,-10 10 1 16,-8 3 0 0,-10 7 0-1,-10 8-3-15,-4 4 1 0,-4-3-4 16,-3 0 0-16,-4 6-3 0,1-6 1 15,-1-6-3 1,4-7 1-16,0-6 0 0,6-6 1 16,8-1 4-16,7-5 1 15,4-4 3-15,3-3 0 16,4 4 3-16,6 2 1 16,-3 0 1-16,-3 4 0 15,-1 9 0-15,-2 3 0 16,-8 7-2-16,-4 5 1 15,-3 1-1-15,-4 3 0 16,1 0-1-16,-4-1 0 16,-7 1-1-16,3 0 1 15,0 0-2-15,4-3 1 16,4-4-1-16,-1-3 0 16,4-5 0-1,7-8 0-15,3-5 0 0,8-3 0 16,3-1-1-16,4 0 1 0,-1 1 0 15,1 2 0-15,0-2-1 16,-4 3 1-16,-4-1-1 16,-3 10 1-16,-7 0 0 15,0 3 0 1,-3 4-1-16,-4 2 1 0,-4 3 0 16,1 4 0-16,-1 3 0 15,4 0 1-15,0 6-1 16,0-6 1-16,3 9-1 15,1 6 1-15,-1 10 0 16,1 3 0-16,-4-6-1 16,3 3 1-16,1-13-1 15,-1-2 1-15,1-11-1 16,-1-5 1-16,1-4-2 16,-1-6 0-16,1-6-2 15,-1-9 1-15,0-7 0 16,1-3 0-16,-4 0-1 0,0 0 1 15,0 6 3-15,0 7 0 0,3 0 3 16,1 6 0-16,3-4 0 16,0 7 1-16,7-9 1 15,3-7 0-15,8-3-3 16,0 4 1-16,3-1-7 16,3 0 0-16,8-3-9 15,7 1 0-15</inkml:trace>
  <inkml:trace contextRef="#ctx0" brushRef="#br0" timeOffset="52053.4282">14242 11489 24 0,'-4'16'12'0,"15"3"-6"15,-15-13 10-15,-3 6-16 16,0 4 1-16,0-3 1 16,0-1 1-16,0-2-3 15,3-4 0-15,1-6 1 16,3-6 1-16,7-13 0 16,3-6 0-16,5-13 0 15,2 1 0-15,1-1 1 16,3 3 0-16,0 4 0 15,0 6 0-15,1 0 0 0,2 3 1 16,1 6-1-16,0 7 0 16,-8 3-1-16,1 6 0 15,-4 3 0-15,-7 3 0 16,-3-3-1-16,-8 10 1 16,-3 5-4-16,-4 11 0 15,-3-1-4-15,-3 0 0 16,-4 0-4-16,3-6 1 15,0-6-4-15,4-7 1 0,-7-5 3 16,7-4 1-16,0 0 6 16,7-4 1-16,0-5 4 15,10-4 0-15,4-2 2 16,0 2 1-16,0 1-2 31,4-1 0-31,3 7-3 16,0 0 1-16,0 2-1 0,-3 4 0 0,-4 10 0 15,-4 2 0-15,-3 4 0 16,-3 9 0-16,-4 0 1 16,-4 3 0-16,1 1 0 15,-1-4 0-15,0-3 1 16,4-7 0-16,0-2-1 16,4-1 1-16,3 1-1 15,0-7 0 1,0-6-1-16,3-6 0 15,4-10-1-15,4 1 0 16,0-1 0-16,-1 3 0 0,1 1-1 16,-4 2 1-16,0 1-1 15,-4 9 0-15,-3 3 0 16,0 7 1 0,-3 8-1-16,-4-2 1 15,0 3-1-15,0 9 1 0,0 0 0 16,0 1 0-16,0 2 0 15,3-3 0-15,0-6 0 16,1-3 0-16,3 0 0 16,0 3 0-16,0-3 0 15,3-4 1-15,1-5-1 16,0-1 0-16,-1 0 0 0,1-2 0 16,-1-4 0-16,-3-3 1 15,-3 3-2-15,-1-6 1 16,-3 3 0-16,-4-3 0 15,-10 3 0-15,4-3 0 16,-8 9-1-16,0 0 1 16,4 10 2-16,3-4 0 15,4-2 1-15,7 5 1 16,7-2 1-16,4-4 0 16,13-5 0-16,8-4 0 15,3 0-1-15,4-7 0 16,7-2-2-16,3-1 0 15,11-5-4-15,7-4 1 16,0 0-8-16,4 3 1 0,-4-2-8 16,0-1 0-16</inkml:trace>
  <inkml:trace contextRef="#ctx0" brushRef="#br0" timeOffset="52272.1769">14605 11288 44 0,'-35'4'22'0,"38"-11"-26"0,-3 7 34 15,11 0-30-15,3 0 1 16,11 3-1-16,3-3 1 16,0 0-2-16,7-3 0 15,-3 0-4-15,-4 0 1 0,-3 0-5 16,-7 3 1-16,-4 3-4 15,-4-3 0-15</inkml:trace>
  <inkml:trace contextRef="#ctx0" brushRef="#br0" timeOffset="52659.6769">14704 11417 24 0,'-43'41'12'0,"-2"-19"-9"16,38-13 21-16,-1 1-22 15,1 5 1-15,0 4 1 0,0 0 0 16,0 0-5-16,4-4 0 15,-1-2 3-15,1-1 0 16,3 4-2-16,0-3 1 0,0-1 0 16,0 1 0-16,0 2 1 15,-4-2 0-15,1 0 0 16,-1-1 1-16,1-2 0 16,-1-1 1-16,4-3-2 15,0-6 1-15,4-6-2 16,3-3 1-16,3-7-1 15,11 3 1-15,1 1-2 16,-1-4 1-16,3 4 0 16,-2 2 0-16,2 4 0 15,1 6 0-15,-7 3 1 16,-1 0 0-16,-6 7 0 16,-4 2 0-16,-4 4 0 15,1-1 0-15,-1-2-4 16,5 0 1-16,2-7-12 15,11-3 1-15,4-3-4 16,3-22 0-16</inkml:trace>
  <inkml:trace contextRef="#ctx0" brushRef="#br0" timeOffset="53308.0972">15035 11245 27 0,'-24'15'13'0,"41"-12"-14"16,-6-6 17-16,3-3-15 16,7-7 0-16,11-2 0 15,7-4 0-15,0-3-2 16,-4 3 1-16,-3-3 0 0,-1 3 1 15,-6 4-3-15,-4 5 1 16,-7-2-1-16,-7 6 0 16,-7-1-1-16,-7-2 1 15,-3 3 0-15,-1-4 1 16,1 7 2-16,-5 0 0 16,1 3 2-16,0 9 1 15,0 1 0-15,0 5 1 16,0 10-1-16,-4 7 0 15,1-1-2-15,3 1 1 16,3 8-3-16,0 1 1 0,4 0-5 16,0-7 0-16,4-2-5 15,-1-4 0-15</inkml:trace>
  <inkml:trace contextRef="#ctx0" brushRef="#br0" timeOffset="53881.5362">15035 11552 28 0,'4'9'14'0,"10"-28"-11"0,-7 10 20 16,4-3-22-16,-1-4 0 15,4-3 1-15,8 0 0 16,2-3-3-16,4 0 1 16,1 4 1-16,-1 2 0 15,-3 3-1-15,-4 7 1 16,-7 0-1-16,-4 12 0 0,-2 3-1 15,-5 4 1-15,-6 6 0 16,-1 6 0-16,-3 6 0 16,-4 7 0-16,1-7 0 15,-1 1 0-15,1 2 0 0,-1 4 1 16,4-7-1-16,3-3 0 16,1-3 0-16,3-6 0 15,0-3 0-15,3-7 0 16,4-6-2-16,1-3 0 15,2-9-2-15,1-4 0 16,3-5 0-16,-4-1 0 16,-6 3 0-16,-4 4 0 15,-4-1 3-15,-6 7 1 16,-4 3 3 0,-11 6 1-16,0 6 1 15,4 4 1-15,0 6 1 16,3-1 1-16,1 4 0 0,3 0 0 15,7-3-2-15,3-6 0 0,8-1-1 16,10 1 0-16,10-4-2 16,8 1 1-16,7-1-2 15,3-9 0-15,-3-3-1 16,3 3 1-16,1-6-6 16,3-7 1-16,-1-9-8 15,-2-3 1-15,13 0-7 16,-3 3 1-16</inkml:trace>
  <inkml:trace contextRef="#ctx0" brushRef="#br0" timeOffset="57322.4739">15483 11220 27 0,'-17'-7'13'0,"20"1"-12"0,1 6 26 15,3 3-25-15,3-3 0 16,8 0 1-16,3 0 1 16,4-3-5-16,0-3 1 15,3-4 2-15,7-2 1 16,-3-1-3-16,0 1 0 15,-8 2-4-15,-6 4 1 16,-7 6-5-16,-11 3 1 16,-15 3-2-16,-2 4 0 0,-8 2 2 15,0 4 0-15,-3 3 6 32,0 0 0-32,0 3 4 15,0 15 1-15,3 13 1 16,0 4 1-16,4-4-1 0,3-3 1 0,1-13-3 15,6-5 0-15,1-11-3 16,3-2 1-16,3-3-3 16,4-13 0-16,4-7-6 15,6-11 1-15</inkml:trace>
  <inkml:trace contextRef="#ctx0" brushRef="#br0" timeOffset="57581.7362">15677 10975 25 0,'-17'50'12'0,"-1"16"-5"0,15-44 18 16,-4 16-23-16,-4 2 0 16,0 20 2-16,4 3 0 15,0 6-5-15,4-10 0 16,3-12 3-16,3-6 1 0,4-10-2 15,0-6 1-15,4-9-3 16,3-7 1-16,4-12-5 16,3-12 1-16,4-7-4 15,-4-7 0-15,-4 1-4 16,-2-12 1-16</inkml:trace>
  <inkml:trace contextRef="#ctx0" brushRef="#br0" timeOffset="57721.3714">15769 11282 26 0,'-14'3'13'0,"-35"4"-10"15,42-4 24-15,-4 9-27 16,-3 10 1-16,0 0 0 16,0-3 1-16,3-6-3 15,1-1 1-15,-1 1-6 16,4-13 1-16,7-13-4 0,3-9 1 16</inkml:trace>
  <inkml:trace contextRef="#ctx0" brushRef="#br0" timeOffset="57846.3945">15896 10962 25 0,'11'16'12'0,"3"-7"-13"15,-4-2 19-15,1-4-21 16,0 6 0-16,3-2-10 16,7 5 0-16</inkml:trace>
  <inkml:trace contextRef="#ctx0" brushRef="#br0" timeOffset="58180.0627">16270 11028 33 0,'-18'3'16'0,"1"-9"-14"16,13 6 29-16,-3 6-30 16,-7 7 1-16,-7-4 0 15,-4 7 1-15,-6 6-4 16,-1 6 0-16,-3 0-1 15,-4 1 1-15,0-4-8 16,7-6 1-16,11-10-4 16,3-9 1-16</inkml:trace>
  <inkml:trace contextRef="#ctx0" brushRef="#br0" timeOffset="58340.5613">16062 11245 35 0,'14'31'17'0,"-10"0"-18"0,-4-12 33 15,-4 9-32-15,1 10 1 16,-1 0-1-16,1 2 1 16,-1-5-4-1,0-7 1-15,4-9-6 16,4-3 0-16,10-23-3 16,4-15 1-16</inkml:trace>
  <inkml:trace contextRef="#ctx0" brushRef="#br0" timeOffset="58621.5691">16443 10944 43 0,'-4'-4'21'0,"-38"20"-25"16,32-10 43-16,-1 4-37 16,-3 2 1-16,0-2-1 0,7 2 1 15,7-5-5-15,10 5 1 16,4-9 2-16,8 7 0 15,2-4-1-15,4 0 0 16,-6 4 0-16,-1-4 1 0,-4 0-1 16,1 0 0-16,-4 1 0 15,-3-4 0-15,-4 3-4 16,-7 3 1-16,-4 1-5 0,-3 6 1 16,-7-1-7-16,-4-2 0 15</inkml:trace>
  <inkml:trace contextRef="#ctx0" brushRef="#br0" timeOffset="59519.8001">16231 11216 22 0,'-14'10'11'0,"21"5"-3"15,-7-8 11-15,0-1-17 16,0 3 1-16,0-5 2 16,0 2 0-16,-3 3-7 15,3-3 1-15,-4 1 3 0,4-1 1 16,0-3-2-16,0-3 0 15,4-3-1-15,10-3 0 16,7-1-1-16,4-2 1 16,3-3-3-16,4-4 0 15,-4-3-1-15,4 0 1 16,-4 0-1-16,-7 4 1 0,-3 2 0 16,-4 7 1-16,-4 3 2 15,-3 3 1-15,0 3 1 16,-3 6 0-16,0 1 0 15,-4 2 0-15,-8 1 0 16,1-1 0-16,0 1-1 16,-3-1 0-16,-1-2 0 15,4-4 0-15,0-3-1 16,0 4 1-16,3-4-1 16,1-3 0-1,6-3-1-15,5-4 1 0,6-2-2 16,0-4 0-16,0 1-1 15,-4-1 1-15,1 4-1 16,-4 3 1 0,0-1 0-16,-7 7 0 0,0 3 1 15,-3 4 0-15,-4 2 1 16,-8 4 0-16,-2-1 1 16,-4 1 0-16,-4 6 0 15,0-4 1-15,4 4 1 0,0 3 0 31,7-6 0-31,3-7 0 16,8 0-1-16,6-2 0 16,8-4-1-16,3 0 1 15,4-3-2-15,3 6 0 16,3 4 0-16,-6 2 1 16,-4 7 0-16,0 3 0 15,-3 6 1-15,-8 0 0 16,-6 4 0-16,-1-1 0 15,-3 1-1-15,-3 2 1 0,-4-3-1 16,-4-2 0-16,-3-7-1 16,7-4 0-16,3-5-2 15,1-10 0 1,2-3-4-16,1-9 0 16,4-4-3-16,3-6 1 0,3-6-1 15,1 0 1-15,3 0 4 16,0 3 1-16,-3 10 4 15,-4 2 1-15,-4 7 5 16,1 3 0-16,-5 0 1 16,5 0 1-16,-1 6-1 15,1-3 0-15,3 4-2 16,3-1 1-16,4-3-3 16,-3 0 0-16,7 0-2 15,-1-3 1-15,4-3-9 16,11-3 0-16,3-10-8 0,0 1 1 15</inkml:trace>
  <inkml:trace contextRef="#ctx0" brushRef="#br0" timeOffset="60898.2318">17152 11063 25 0,'-7'0'12'0,"-14"9"-7"0,14-3 12 15,-7 4-16-15,-11 2 0 16,-10 7 1-16,-11 6 0 0,-4 0-3 16,1 0 1-16,7-3 1 15,6 0 0-15,8 0-1 16,7-9 0-16,10-4 0 15,8-6 0-15,3-3 0 16,18-3 1-16,6-3-1 16,8-7 0-16,3 1 0 0,4-4 1 15,0 1-1-15,-11 2 1 16,-3 4-1-16,-8 2 0 16,-2 10 0-16,-8 4 1 15,-7 5-1-15,-7 1 1 16,-8 6 0-16,1 9 0 15,0-3 0-15,0 0 1 16,0-9 0-16,3-1 0 16,4-5-1-16,4-7 0 15,-1-6 0-15,4-7 0 0,0-2-3 32,7-1 0-32,0-6-4 15,0-3 1-15,-3-3-4 16,0-3 0-16,3 0-1 0,-4 6 0 0,1 3 4 15,-4 7 1-15,0 5 6 16,-4 7 0-16,1 7 5 16,-1 8 0-16,-3 7 0 15,-4 3 1-15,4 10-2 16,0 12 0-16,-10 12-3 16,-4 4 1-16,3-9-2 15,0-1 1-15,1 0-5 16,3 0 0-16,3-12-5 15,7-9 0-15</inkml:trace>
  <inkml:trace contextRef="#ctx0" brushRef="#br0" timeOffset="61250.569">16732 11662 31 0,'7'-3'15'0,"50"-57"-13"0,-36 44 26 16,7-3-27-1,4 1 1-15,3-4 0 16,0 6 0-16,-3 0-3 0,-4 4 1 0,-3 9-1 16,-7 6 0-16,-1 6-4 31,-6 7 0-31,-7 9-2 16,-4 0 0-16,-11 3-1 15,-7 10 1-15,-10 0 5 0,-21 2 0 16,-4-2 5-16,10-16 1 15,5-3 3-15,6-1 0 16,7-2 0-16,8-3 1 16,9-10-3-16,8 3 1 15,18-9-4-15,10-13 1 16,11-9-4-16,11-3 0 16,2-13-10-16,5-15 0 0,-1-4 0 15,-6-3 0-15</inkml:trace>
  <inkml:trace contextRef="#ctx0" brushRef="#br0" timeOffset="61442.8975">17473 11160 38 0,'-14'3'19'0,"39"-12"-25"16,-15 2 38-16,4 1-32 15,8-3 1-15,-1-4 0 16,-4 4 0-16,1-10-2 15,3 3 1-15,-3 4-4 16,-1 2 0-16,-2 4-5 16,-8 9 1-16,-4 7-3 15,-6 2 1-15</inkml:trace>
  <inkml:trace contextRef="#ctx0" brushRef="#br0" timeOffset="61710.9962">17307 11373 35 0,'-46'35'17'0,"29"-29"-21"15,17-12 35-15,0 6-30 16,7-10 0-16,3-9 1 0,8 1 1 0,7-1-4 16,7 3 1-16,10-6 1 15,7 3 1-15,1 1-1 16,-8-4 0-16,0 3-1 16,-3 0 1-16,-7 6-1 15,-7 7 0-15,-4 6 0 16,-11 6 1-1,-6 4-1-15,-8 6 1 16,-3-4-2-16,-3 4 0 16,-4 3-4-16,-4-1 0 15,-3 1-5-15,0-3 0 16,3-13-2-16,4-16 0 16</inkml:trace>
  <inkml:trace contextRef="#ctx0" brushRef="#br0" timeOffset="61853.809">17561 11157 17 0,'36'-32'8'0,"-12"23"-2"0,-17 6 13 15,0 3-18 1,0 6 1-16,-3 4 1 16,-4 2 0-16,0 4-4 0,-4 6 0 0,1 0 3 15,-4 3 1-15,-7 3-4 16,0 3 0-16,-4 7-7 16,0-10 1-16</inkml:trace>
  <inkml:trace contextRef="#ctx0" brushRef="#br0" timeOffset="62466.2242">17265 11486 23 0,'7'-16'11'0,"25"-9"-5"15,-11 16 14-15,7-4-18 16,7-5 1-16,4-4 0 16,4 3 0-16,-12 3-5 15,1 0 1-15,-7 4 1 16,-4-1 1-1,-3 7-4-15,-4 0 0 16,-7 9-1-16,-7 6 1 0,-7 10-1 0,-11 6 0 16,-7 0 2-16,-6 10 1 15,-12-1 3-15,4 1 1 32,1-4 1-32,9-3 0 15,5-3 0-15,6-6 1 0,8-9-1 16,6-4 0-16,4-6-3 15,14-13 1-15,4-9-2 16,6-3 1-16,5-3-1 16,2 0 1-1,1 0-2 1,-11 9 0-16,-10 9 0 16,-8 14 1-16,-6 8-1 15,-8 7 0-15,-6 6 0 16,-8 10 0-16,0-7 2 0,1-3 0 15,9-3 0-15,5 0 0 16,6-3 0-16,11-7 1 16,4-6-1-16,7-2 1 15,6-4-1-15,-3-7 0 16,8-5-1-16,-1-4 1 16,-3-6-1-16,-4 3 1 15,0 4-1-15,-7 2 0 16,-3 7 0-16,-4 9 0 15,-4 3 0-15,-3 10 0 0,-3 0 0 16,-4 2 1-16,-4 7-3 16,1-3 0-16,2-3-8 15,8-9 0-15,15-4-1 16,2-6 1-16</inkml:trace>
  <inkml:trace contextRef="#ctx0" brushRef="#br0" timeOffset="62792.7139">17978 11276 33 0,'-11'0'16'0,"-17"9"-17"0,14-9 31 16,0 3-29-16,-4 7 0 15,-3 2 1-15,-4 7 0 16,4-9-3-16,0-10 0 0,3-7-4 15,7-2 1-15,4-10-6 16,11-6 0-16</inkml:trace>
  <inkml:trace contextRef="#ctx0" brushRef="#br0" timeOffset="62993.5401">18048 10984 30 0,'28'-12'15'0,"-14"24"-7"0,-10-5 22 0,-8 5-27 16,-3 13 0-16,-3 7 3 15,-8 8 0-15,-3 4-8 16,-11 10 1-16,4 5 4 16,3 13 1-16,-3-6-2 15,7-13 0-15,3-2-5 16,4-8 1-16,4-8-6 16,3-10 0-16,3-6-6 15,11-13 1-15</inkml:trace>
  <inkml:trace contextRef="#ctx0" brushRef="#br0" timeOffset="63128.0078">17999 11329 34 0,'3'-15'17'0,"8"21"-18"0,-4-12 26 15,3 2-25-15,5-2 0 0,6 3 0 16,0 0 1-16,0-7-5 16,0-2 1-16,4-1-5 15,0-5 0-15,3-4-1 16,4-3 0-16</inkml:trace>
  <inkml:trace contextRef="#ctx0" brushRef="#br0" timeOffset="63365.1395">18355 11031 29 0,'-18'16'14'0,"-13"19"-10"16,24-32 29-16,-8 6-30 16,1 4 0-16,0 2 3 15,0 1 1-15,4 0-8 16,2-4 0-16,1 1 5 15,7-4 1-15,0 1-2 16,7-7 1-16,4 0-2 16,7-6 0-16,3-4-1 15,4 1 0-15,-1-3 0 0,1-4 0 16,7 1-5-16,3 2 1 16,0-2-6-16,-3 2 1 15,-7 1-7-15,-1-4 0 16</inkml:trace>
  <inkml:trace contextRef="#ctx0" brushRef="#br0" timeOffset="63558.5696">18397 11097 30 0,'-21'35'15'0,"0"15"-14"16,14-38 20-16,0 4-21 15,-4 9 1-15,1 10 0 16,-1 2 0-1,-3 7-3-15,3 0 1 16,1-13-5-16,3 4 1 16,3-10-4-16,4-9 1 15</inkml:trace>
  <inkml:trace contextRef="#ctx0" brushRef="#br0" timeOffset="63740.5831">18193 11345 41 0,'10'-9'20'0,"22"5"-26"0,-18 1 41 0,0 0-34 16,4 0 1-16,3-6-1 15,0 5 1-15,0-2-4 16,-3 3 1-16,0 3-4 16,-8 0 1-16,-3 6-8 15,0 13 0-15</inkml:trace>
  <inkml:trace contextRef="#ctx0" brushRef="#br0" timeOffset="63895.1616">18115 11668 44 0,'-28'16'22'0,"42"-13"-24"15,-3-6 37-15,3-1-34 16,0-5 1 0,7 3 0-1,4-10 0-15,6-6-7 0,5-9 1 16,-1-4-6-16,11-2 1 15,7-1-4-15,-4 4 0 16</inkml:trace>
  <inkml:trace contextRef="#ctx0" brushRef="#br0" timeOffset="64057.1053">18715 11116 37 0,'-4'0'18'0,"18"-13"-24"16,-7 13 33-16,1 0-28 15,-1 0 1-15,0-6-2 16,0 3 1-16,0-3-4 0,0 3 1 0,0-7-5 16,0 7 0-16</inkml:trace>
  <inkml:trace contextRef="#ctx0" brushRef="#br0" timeOffset="64619.1817">18546 11361 35 0,'-18'40'17'0,"11"-15"-17"0,10-18 30 16,-3-1-28-16,7-3 0 15,4-3 0-15,3-3 1 16,4-3-4-16,3-10 1 16,4-3 2-1,-4-6 0-15,0 3-3 0,-3 3 0 16,-4 1-2-16,-4 8 1 0,-3 4-2 15,-7 6 1-15,-3 9 0 16,-4 13 0-16,-4 0 1 16,-3 10 1-16,-4 2 1 0,1 1 1 15,-1-1-1-15,8 1 1 16,3-7 0-16,3-3 1 16,4-3-1-16,0 0 1 15,7-7-1-15,4-5 0 16,-1-7 0-16,4 0 0 15,0-9-1-15,1-4 0 16,-1-5-3-16,-7-4 1 16,-4 6-2-16,-6 4 0 15,-8 3 0-15,-7 6 0 16,-6 6 1-16,-4 10 0 0,-8-1 6 16,5 7 0-16,2 0 3 31,5 0 0-31,6-3 2 15,7-3 0-15,4-1 0 16,11-2 1-16,13-4-3 16,12-2 1-16,6-4-3 15,4-6 1-15,-4-4-4 16,4-5 1-16,3-4-8 16,1-3 1-16,-1-3-10 15,0-9 1-15,15-10-3 16,-8-3 1-16</inkml:trace>
  <inkml:trace contextRef="#ctx0" brushRef="#br0" timeOffset="64837.032">18909 11188 42 0,'7'-6'21'0,"18"-4"-23"0,-15 7 39 0,8-3-36 0,7 0 1 15,3 0-1-15,4-4 1 16,-1 1-8-16,1-1 1 16,-4 1-7-16,-7-1 1 15,-3 4-2-15,-11 0 0 16</inkml:trace>
  <inkml:trace contextRef="#ctx0" brushRef="#br0" timeOffset="65012.4814">18817 11248 38 0,'-32'34'19'0,"15"26"-21"32,13-41 40-32,1 6-35 15,-1 6 0-15,4 0 1 16,0-2 0-16,4-4-6 0,3-6 1 0,3-10 2 16,1-6 1-16,3-12-8 15,4-13 1-15,3-10-9 31,4-5 1-31</inkml:trace>
  <inkml:trace contextRef="#ctx0" brushRef="#br0" timeOffset="65320.1659">19046 11085 37 0,'-42'50'18'0,"10"35"-15"0,22-64 25 15,3 20-25-15,-4 13 0 16,4-1 2-16,-3 3 0 15,10-12-7-15,0-3 1 0,3-7 4 16,8-8 0-16,-4-11-5 16,7-2 1-16,7-13-6 15,4-16 1-15,3-6-8 16,-3 0 1-16,-1-3 0 47,-10 44 13-47,-49-66-2 15,10 25 1-15,1 3 4 16,-1 3 0-16,4 4 4 16,3-4 0-16,8-3-12 0,6-6 1 0,11-3-5 31,7-6 0-31</inkml:trace>
  <inkml:trace contextRef="#ctx0" brushRef="#br0" timeOffset="65498.5412">19272 10871 45 0,'4'13'22'0,"3"25"-26"16,-4-29 46-16,1 0-42 15,3 10 1-15,0 0-6 16,4-6 0-16,-1 2-2 16,4 1 1-16,4-7-7 15,0-6 0-15</inkml:trace>
  <inkml:trace contextRef="#ctx0" brushRef="#br0" timeOffset="65710.4974">19554 10944 39 0,'-35'12'19'0,"46"-2"-23"15,-8-7 33-15,4 0-29 16,7 3 1-16,4-3-1 0,3 3 1 16,-3 4-5-16,0 2 1 0,-4 4-6 15,-7-3 0-15,0-1-1 32,-7 4 0-32</inkml:trace>
  <inkml:trace contextRef="#ctx0" brushRef="#br0" timeOffset="65866.9719">19406 11235 41 0,'-7'0'20'0,"21"-6"-18"16,-7 3 42-16,4-3-43 16,7-4 0-16,-1-6 0 15,4 1 1-15,11-1-5 16,3-3 0-16,1 0-4 16,-1 4 1-16,-3 2-8 15,-8 4 0-15</inkml:trace>
  <inkml:trace contextRef="#ctx0" brushRef="#br0" timeOffset="66040.9968">19537 11295 41 0,'-28'19'20'0,"31"-23"-14"0,-3 4 33 0,0-6-36 16,4 0 0-16,3 0 1 0,3-4 0 0,8-2-6 16,-4-4 1-16,7 0 0 31,-3 1 0-31,-4 5-6 15,-3 4 1-15,-11 6-6 16,-4 3 0-16,-7 7-3 0,1 2 0 0</inkml:trace>
  <inkml:trace contextRef="#ctx0" brushRef="#br0" timeOffset="66305.924">19283 11668 36 0,'-14'6'18'0,"7"0"-20"16,7-6 35-16,0 0-31 15,7-6 0-15,3 0 3 32,4-3 1-32,8-4-6 15,6-3 0-15,7-3 4 16,0 7 1-16,11-1-2 0,-3 4 1 16,-1 0-2-16,-3 2 1 15,-8 7-1-15,-2-3 0 16,-5 6-3-16,-6 4 1 15,-7-1-6-15,-11 3 0 0,-4 1-5 0,-10 2 1 16,3 1-6-16,-10-1 0 16</inkml:trace>
  <inkml:trace contextRef="#ctx0" brushRef="#br0" timeOffset="66529.2188">19449 11706 35 0,'7'9'17'0,"24"-3"-15"16,-20-6 30-16,0-3-27 15,3 0 0-15,7-3 3 16,0-4 1-16,4 1-11 16,-4-7 0-16,-3-6 7 15,-4-3 0-15,-7 3-2 16,-7-3 0-16,-7-3-2 16,-14 3 1-16,-1 3-1 15,5 6 0-15,-4 1-4 16,-1 5 1-16,1 7-13 15,4 0 1-15,-1 0-2 0,4-7 0 16</inkml:trace>
  <inkml:trace contextRef="#ctx0" brushRef="#br0" timeOffset="81214.5064">20059 9250 30 0,'-11'-25'15'16,"-6"47"-7"-1,6-9 16-15,-3 15-22 16,-7 3 0-16,-4 10 2 16,-3 9 1-16,3 0-5 15,4 10 1-15,3-1 3 16,8-2 1-16,3-1-2 0,3 1 1 15,4-7-2-15,0-6 1 16,4-6-2-16,3-7 1 16,3-9-5-16,8-6 0 15,7-7-6-15,7-6 0 16,-4-9-5-16,18-10 0 16</inkml:trace>
  <inkml:trace contextRef="#ctx0" brushRef="#br0" timeOffset="81617.4328">20451 9250 36 0,'-8'-22'18'15,"-2"19"-19"-15,6 13 28 0,-3 2-26 16,-3 7 1-16,-11 3 0 16,-1 9 1-16,-2 1-4 15,-8-1 1-15,4 0 2 16,-1 1 0-16,1-4-1 15,4 0 0-15,6-6-1 16,0-3 1-16,8-7-1 0,6-8 1 16,11-11-1-16,7-12 0 15,11-9 0-15,10-6 0 16,4-1 0-16,3-6 0 16,4 4 1-16,0 5 1 0,4 11 0 15,-1 8 0-15,-3 16 0 16,-4 13 1-16,-14 6 0 15,-6 6 1-15,-8 10-2 16,-14 6 0-16,-7-1 0 16,-4 14 1-16,-3-4-3 15,-7 7 1-15,0-7-6 16,-1-9 0-16,-2-3-8 0,3-4 0 16,6-18-3-16,1-16 1 15</inkml:trace>
  <inkml:trace contextRef="#ctx0" brushRef="#br0" timeOffset="81837.6245">20408 9717 36 0,'11'-3'18'0,"13"3"-17"0,-16-12 33 16,-1-4-30 0,3-3 0-16,-3 0 2 15,0 1 0-15,-7-1-8 16,-3 3 1-16,-8 4 4 0,-3 2 1 0,0 7-3 15,-7 3 0-15,3 3-1 16,1 3 0-16,2-2-5 16,12-1 0-16,6 0-9 15,8-3 0-15,10-6-1 16,4-4 1-16</inkml:trace>
  <inkml:trace contextRef="#ctx0" brushRef="#br0" timeOffset="82187.8932">21043 9100 47 0,'-10'-16'23'0,"10"10"-26"0,0 6 49 16,0 0-46-16,3 3 0 16,-3 6 1-16,0 7 0 15,0 6-2-15,-3 6 1 16,-1 7 0-1,-3 9 1-15,-4-1-1 16,1-2 1 0,3-3-2-16,3-4 1 0,1-2 0 15,3-4 0-15,3 0 0 16,-3-3 0-16,4 3 1 16,-1-2 0-16,-3 5 0 15,0 3 0-15,-3 4 0 16,-1-3 1-16,-3-1-1 15,0 0 1-15,0 1-4 16,-3 3 1-16,-8-10-8 0,-7-3 1 16,4-6-8-16,-4-4 1 15</inkml:trace>
  <inkml:trace contextRef="#ctx0" brushRef="#br0" timeOffset="82344.1673">20645 9774 39 0,'-18'-44'19'0,"36"19"-4"0,-8 19 28 16,8-7-38-16,6-3 0 15,8 4 4-15,7-1 0 16,3-2-12-16,1-7 1 16,6-3 5-16,8-4 1 0,-1 1-10 15,11 6 0-15,0 3-12 16,11 4 0-16,-11-7-1 16,-7-3 0-16</inkml:trace>
  <inkml:trace contextRef="#ctx0" brushRef="#br0" timeOffset="83140.9668">21671 9655 37 0,'-32'41'18'0,"-13"-13"-20"0,34-25 35 16,-3 0-32-16,0-12 1 16,0-4-1-16,-1-9 0 0,8-3-2 15,4-9 0-15,6-4 1 16,12 0 1-16,6-9-1 16,10 3 1-16,8-3 0 15,11 3 1-15,6 0 0 16,-7 1 0-16,-3 2 0 15,-7 0 1-15,-7 7-1 16,-7 8 1-16,-11 1-1 16,-11 0 1-16,-6 0-1 15,-18-3 0-15,-11 0-1 16,-7 0 0-16,0 2-1 16,0 8 0-16,1 2 0 15,2 10 0-15,1 12 0 31,7 16 0-31,3 3 0 16,7 13 0-16,11 6 0 0,4 6 1 16,6 3 1-16,8 7 0 15,0-1-1-15,3-2 1 0,0 2-1 16,0-9 1-16,0 4 0 16,0 5 0-16,0-9-6 15,4-6 0 1,7-3-11-16,6-3 1 15,-2-13-3-15,-8-13 0 16</inkml:trace>
  <inkml:trace contextRef="#ctx0" brushRef="#br0" timeOffset="84088.903">22416 9062 37 0,'-11'-6'18'0,"43"-7"-21"0,-18 10 33 0,-7-3-29 16,3 0 1-16,5-4 0 16,2-2 0-16,1-1-3 15,-4-3 0-15,0-2 0 32,0 2 1-32,-3-3-4 15,-4 3 0-15,0 1 0 0,-7 2 0 0,0 7 0 16,-4 6 0-16,-6 6 4 15,-4 13 0-15,-4 6 3 16,-7 19 1-16,-3 9 0 16,0 13 1-16,-11 9 0 15,7-2 0 1,1-1-3-16,2-10 1 16,8 4-2-16,3-9 0 15,4-1-1-15,7-12 0 16,4-13-3-16,3-12 0 0,3-19-3 15,8-9 0-15,7-7-2 16,-4-9 1-16,-4-3 0 16,-10 0 0-16,-7-4 5 15,-7 7 1-15,-4 6 5 16,-3 4 1 0,-7 12 5-1,3 3 1-15,8 0 0 16,3 0 0-16,7 0-2 15,7-4 0-15,7-2-4 16,7-3 1-16,14-10-7 16,14-6 0-16,11-7-6 15,7-5 0-15,-3-4-8 16,-1 0 1-16,-3 7-2 16,-7-1 0-16</inkml:trace>
  <inkml:trace contextRef="#ctx0" brushRef="#br0" timeOffset="84255.1309">22744 9043 40 0,'-15'0'20'0,"12"-9"-21"16,6 3 40-16,5-4-35 16,2-2 0-16,4-1 0 0,4 1 1 15,3-4-8-15,7 3 1 16,0 4 2-16,1 0 0 0,-8 2-6 16,-3 7 1-16,-8 10-7 15,-13-1 1-15,-12 4-3 16,-2 5 0-16</inkml:trace>
  <inkml:trace contextRef="#ctx0" brushRef="#br0" timeOffset="84517.3929">22617 9250 40 0,'-43'47'20'0,"8"-9"-21"15,31-38 38-15,4 3-33 16,0-3 1-16,7-6 1 16,4-4 1-16,3 1-9 0,4-10 1 15,7-6 5-15,6-6 0 16,8 2-2-16,0 1 0 15,7 6-1-15,0 0 0 16,-4 4-1-16,0 5 1 16,-10 7-1-16,-4-1 1 0,-14 7-1 15,-3 10 0-15,-15 2-3 16,-6 1 1-16,-18 6-4 16,3 0 1-16,-3-4-5 31,3 1 0-31,0-10-6 15,1 0 0-15</inkml:trace>
  <inkml:trace contextRef="#ctx0" brushRef="#br0" timeOffset="85170.8589">22786 9090 27 0,'25'-6'13'0,"28"-22"-11"16,-39 25 16-16,3 0-18 16,1-1 1-16,-4 4 1 0,-7 0 1 15,-10 13-3-15,-12-1 0 16,-6 7 1-16,-3 10 1 15,-5 2-1-15,-2 3 1 16,-1-2-2-16,4 2 0 16,3-6 0-16,4-9 0 15,3-3 0-15,4-4 0 16,3-5 0 0,8-1 0-1,-1 0-1-15,8-3 1 0,3-6 0 16,4-3 0-16,3-3 0 15,0-1 0-15,3 4 1 16,1 0 0-16,-4 3 1 16,0-4 0-16,-3 4-1 15,-1 0 1-15,-3 3-1 16,-3 0 1-16,-4 3-1 16,-4-3 0-16,-3 3-1 15,0 4 1-15,-3-4-1 16,-1 0 1-16,1 3-1 15,-1 0 1-15,0 4-1 16,4 2 0-16,0-2 0 0,4 5 1 16,-1-2 0-16,1 3 0 15,-1 2 0-15,1 4 0 16,-1 7 0-16,1-1 0 16,-4 3-1-16,0 7 1 0,0-4-1 15,-1 1 1-15,1-4-1 16,4-6 0-1,-1-6 1-15,1-6 0 16,-1-7-1-16,1-6 1 16,-1-10-1-16,4-8 0 0,-3-1 0 15,-1 0 0-15,1 0-1 16,-1 4 0-16,1 2 3 16,3 4 0-16,0-1 1 15,3 4 0-15,4 0 0 16,4-1 0-16,6-2 0 15,5-7 1-15,6-3-9 16,7-6 1-16,11 10-11 16,7-10 0-16</inkml:trace>
  <inkml:trace contextRef="#ctx0" brushRef="#br0" timeOffset="86200.7865">23192 9037 37 0,'-25'19'18'0,"7"31"-13"15,15-37 20-15,-1-1-24 16,1 1 0-16,-1-4 0 15,4 0 0-15,0-5-2 16,4-11 1-16,3-8 1 0,7-4 0 16,7-3 0-16,4-3 0 15,6 0-1-15,1 0 1 16,7 3 0-16,3 3 0 16,1 6-1-16,-4 4 0 15,-1 3 0-15,-9 2 1 16,-8 4 0-16,-11 4 1 15,-6 5-1-15,-11 4 0 16,-14 5-3-16,-8 1 1 16,-6 3-2-16,0 3 1 15,0 0-2 1,3-3 1-16,4-6 0 16,3-4 0-16,4 1 2 15,3-4 0-15,7-5 1 16,4-4 0-16,7-7 0 15,4 1 1-15,3-3-1 0,7-4 0 16,4 7 0-16,-1-4 1 16,1 4-2-16,0 6 1 15,-4 0-1-15,-4 6 1 16,-6 4-1 0,-8 2 1-16,-3 7-1 0,-3 0 1 15,-4 3 0-15,-1-3 1 0,1 0 0 16,0-4 0-16,4-5 0 15,-1-1 1-15,4-6-1 16,4 0 0-16,-1-6-1 0,4 3 1 16,7-3-1-16,4-3 1 15,-1-1-2-15,4-2 1 16,4 3 0-16,0 0 0 16,3-1 0-16,-4 7 0 15,1 7 0-15,-7-1 0 16,-4 6 0-1,-11 4 0-15,-3 6 1 16,-3 3 0-16,-1 0 0 16,-3-3 0-16,0-3 0 15,0 0 0-15,-1-4 0 0,1 1 0 16,4 0-1-16,-1-4 1 16,4-2-1-16,0-4 0 0,4-6 0 15,3-6 1-15,7-4-2 31,0-5 0-31,0-7-1 16,0-3 0-16,-4 6 0 16,-3 0 0-16,-3 6 0 15,-1 10 0-15,-6 6 3 0,-4 13 0 16,-4 0 2-16,4-1 0 16,-4 4 1-16,4 3 1 15,4 0 0-15,2 0 1 16,5 0-1-16,3-3 0 15,7 3-1-15,7-10 0 16,7 1-2-16,7-7 0 16,8-3-4-16,13-6 1 15,11-3-9-15,7-7 1 16,-3 4-8-16,-1-4 1 16</inkml:trace>
  <inkml:trace contextRef="#ctx0" brushRef="#br0" timeOffset="86839.0847">23731 8902 48 0,'-28'-6'24'0,"32"0"-27"15,-4 6 39-15,3 0-35 16,4-4 0-16,7 4 0 15,8-3 1-15,2 3-3 16,4-3 1-16,1 3-2 16,-1 0 0-16,0 0-3 15,-10 3 1-15,-11 7-1 16,-11 5 0-16,-6 4-1 16,-11 6 1-16,-8 4 3 31,1-1 1-31,0 0 3 0,3-3 0 0,0-3 1 15,1-3 1-15,3-7 0 16,3 1 1-16,4 3-2 16,3-4 1-16,4 4-3 15,4 0 1-15,3-1-1 16,3 1 0-16,1 3-1 16,-1-7 0-16,1 4 0 15,-4 3 1-15,0-4-1 16,-4 1 1-16,-6-7 0 15,-1 4 0-15,1-4 0 16,-5-2 1-16,5-4 0 16,3 0 0-16,7-3-1 15,3-9 1-15,8-4-2 16,3-3 1-16,4 1-1 16,3-1 0-16,4 3 0 15,-1 1 1-15,4-1-1 16,-6 7 1-16,-1 6 0 15,-7 6 1-15,-4 4 0 16,-6 5 0-16,-4 4 0 16,0 3 1-16,-4 0-2 15,4-3 0-15,0-6-8 16,7-1 0-16,8-3-10 16,-5-12 0-16</inkml:trace>
  <inkml:trace contextRef="#ctx0" brushRef="#br0" timeOffset="87581.7711">24052 9244 21 0,'4'-25'10'0,"42"-22"0"0,-36 28 0 16,8-6-9-16,3-3 1 15,0-4-1-15,4 1 1 0,0-4-3 16,-1 4 1-16,-2-3 0 15,-5-1 1-15,-3 7-2 16,-7 0 0-16,0 6 0 16,-7 3 0-16,0 6 1 15,-3 13 0-15,-1 7 3 16,1 8 0-16,-1 10 1 16,-3 10 1-16,0 9-1 15,0 19 1-15,0 9-1 16,-3 12 1-16,-5-5-3 0,-2 2 0 15,-4-9-1-15,3-3 1 16,4 0-3-16,0-6 1 16,3-19-5-16,4-10 1 15,4-8-5-15,3-14 1 16,0-9-4-16,3-18 0 0</inkml:trace>
  <inkml:trace contextRef="#ctx0" brushRef="#br0" timeOffset="87791.407">24141 9376 27 0,'-18'-51'13'0,"-17"36"-6"0,28 15 23 0,-4 6-26 16,-3 7 0 0,-4-1 3-16,4 7 1 15,4-3-10-15,3-1 1 16,10 1 5-16,4 0 1 16,7-1-2-16,4-2 0 15,7-7-2-15,3-6 0 0,0-3-4 0,0-3 1 16,4-13-6-16,3-9 1 15,1-7-7-15,2-12 0 16</inkml:trace>
  <inkml:trace contextRef="#ctx0" brushRef="#br0" timeOffset="88358.9512">24451 9031 37 0,'-35'34'18'0,"3"32"-17"15,25-47 28-15,0 3-27 16,0 6 0-16,0 7 1 15,0-4 0-15,3-6-4 16,1-3 0-16,3-6 3 16,3-10 1-16,8-12-2 15,3-10 1-15,4-9-1 16,10-16 1-16,14-6-1 16,4 3 0-16,0 0-2 15,0 10 1-15,-8 6-1 16,-6 9 1-1,-4 9 0-15,-6 10 0 16,-8 7 0-16,-4 11 0 16,-3 14 0-16,-14 5 1 15,-7 7 0-15,-3 3 1 16,-8 3-3-16,-3-9 0 16,-8-3-2-16,5-4 0 15,2-5-2-15,5-11 1 16,3-5-1-16,6-7 0 15,5-6 2-15,3-6 0 16,3-10 1-16,8-6 0 16,3 0 2-16,14 4 0 0,0 2 1 15,-3 0 1-15,-1 10 1 16,-6 9 0-16,-4 6 0 16,-10 10 1-16,-8-3 0 15,-7 6 1-15,4 3-1 16,-3 0 1-16,2 0-2 15,5 0 1-15,3-3-1 16,0-3 0-16,7 0-2 16,0-7 1-16,14-8-3 15,7-4 0-15,11-10-5 0,10-2 1 16,0-10-7-16,4 3 1 16,7-13-5-16,-3-8 1 15</inkml:trace>
  <inkml:trace contextRef="#ctx0" brushRef="#br0" timeOffset="88772.0961">25252 8940 37 0,'-18'-3'18'0,"-6"9"-19"15,13 0 32-15,-7 4-31 16,-10 5 1-16,0 4 0 16,-4 9 0-16,-3 4-1 0,-4-1 0 15,4 4-1-15,3-4 1 16,0-9-4-16,11-10 1 16,3-2-4-16,8-7 0 15,3-3-2-15,7 3 0 16,3 0 2-16,4 3 0 0,4 1 6 15,0 2 1-15,-1 7 5 16,1-1 0-16,-1 4 3 16,-3 6 0-16,-3 4 0 15,-4-1 0-15,-4 0-4 32,-3 3 1-32,0 1-3 15,0-4 1-15,0-3-5 0,4-3 1 16,3-3-5-16,3-10 0 0,4-6-5 15,4-9 0-15</inkml:trace>
  <inkml:trace contextRef="#ctx0" brushRef="#br0" timeOffset="89255.8213">25284 9031 31 0,'17'-3'15'0,"-6"18"-13"15,-11-8 25-15,0 8-27 16,0 4 0-16,0 3 0 15,0 6 1-15,-7 7-1 0,-7 5 0 16,-8 11 0-16,-2-7 0 16,-15 6 0-16,0 0 0 15,4-6 0-15,0 6 0 16,6 3 1-16,5-3 0 16,3-6 2-16,3-6 0 15,4-7 1-15,3-6 0 16,4-9 0-1,4-7 1-15,3-9-3 16,7-9 1-16,3-10-3 0,8-9 0 16,14-3-4-16,3-7 0 15,4-6-4 1,3-6 0-16,0-13-2 16,-6 7 1-16,-8-1 2 0,-3 13 0 15,-8 10 6 1,-3 12 1-16,-7 9 6 15,-7 13 0-15,0 7 3 0,0 5 0 0,0 4-1 16,0 3 1-16,0 0-4 16,4-1 1-16,-1-2-3 15,1-3 0-15,3-4-3 16,0-3 1-16,4-9-5 16,3-6 1-16,3-4-7 15,5-9 1-15,2-3-6 16,5-3 1-16</inkml:trace>
  <inkml:trace contextRef="#ctx0" brushRef="#br0" timeOffset="89573.8195">25650 9112 42 0,'-7'19'21'0,"-38"31"-19"0,34-31 38 16,-7 6-38-16,-6 10 0 16,-8-1 0-16,-3 4 1 15,-4 3-4-15,-4 2 0 16,-2-2 2-16,-1-6 1 15,3-1-4-15,5-2 1 16,6-11-6 0,14-11 1-16,11-7-6 15,7-3 1-15,11-9-4 16,6-4 1-16,8 1 5 16,32 12 9-1,-79-10 2-15,54 4 0 0,-4 3 7 31,-3 3 1-31,-4 3 3 16,0 0 0-16,1 0-8 16,-5 0 1-16,1 0-8 15,7-3 0-15,-8 0-10 16,8-6 0-16</inkml:trace>
  <inkml:trace contextRef="#ctx0" brushRef="#br0" timeOffset="90004.1637">25950 8915 37 0,'-3'3'18'0,"24"13"-18"15,-14-10 25-15,4 3-25 16,3 4 0-16,0-1 0 16,0 1 1-16,0 2-4 0,0-2 0 0,-3 3-3 15,-4 6 1-15,-7 0-4 16,-7 0 0-16,-7 0 0 16,-8-1 1-16,-2-2 7 15,-1-3 0-15,4-7 7 16,0-2 0-16,7-4 5 15,3-3 0-15,4 3 1 16,3-3 0-16,4 0-5 16,8-3 1-16,2 0-4 15,4-4 0-15,7-5-4 16,1-1 0-16,-1 1-6 0,0-4 0 16,-3 4-7-16,-4-1 1 15,-4 7-2-15,-6-1 0 31</inkml:trace>
  <inkml:trace contextRef="#ctx0" brushRef="#br0" timeOffset="90828.7704">25950 9197 37 0,'-31'25'18'0,"2"38"-20"15,19-41 38-15,-8 0-35 16,-7 3 0-16,-10 3 0 16,-7 6 0-16,3 4-2 15,-3-7 1-15,6 1 0 16,8-1 1-16,7-3-5 15,7-9 1-15,7-6-4 16,3-10 1-16,4-3-3 16,7 0 0-16,11-6 1 0,3-4 0 15,11-6 4-15,3-5 1 32,18-39 3-32,-3 4 1 15,-5-1 1-15,-2 13 1 16,-8 7-1-16,-7 11 1 15,-3 11-2-15,-14 8 1 16,-4 17 1-16,-7 2 0 16,-7 4 2-16,-1 6 0 15,-6 0 1-15,4-3 1 16,-1 0 0-16,4-7 1 0,0-2-3 16,4-1 1-16,-1-3-2 15,4-3 0-15,7-3-2 16,4-12 0-16,-1 2-6 15,4-2 0-15,4 3-4 16,-7 2 0-16,-4 10-4 16,-7 1 1-16,-4 5 0 15,-3 0 0-15,-4 4 6 16,-6-1 1-16,3 1 7 16,0-4 0-16,-1 1 5 15,5-1 1-15,3 1 0 16,3-4 1-16,1 3-3 0,6-2 1 0,4-1-3 15,4 0 0-15,3 0-1 16,4 1 0-16,-1-1-1 16,5 0 0-16,-5 4-1 15,-3-4 0-15,-3 0 0 16,-8 4 1-16,-3-1-2 16,-7 0 1-16,-3 4-1 15,-4-1 1-15,-4 4-1 16,-7-3 0-16,-3 2-2 15,-4-2 0-15,1-10-6 16,-5-12 1-16,1-1-8 16,0-5 0-16,10-4-3 15,14 3 1-15,11 3 4 32,60 13 12-17,-81 0 1-15,53 4 1 16,0 2 9-16,-4 0 0 0,0 10 3 15,-3 0 1-15,0-1-9 16,-1-2 0-16,5-4-7 16,-5-3 1-16,1-2-10 15,-4-8 1 1,7-5-5-16,1-7 0 16</inkml:trace>
  <inkml:trace contextRef="#ctx0" brushRef="#br0" timeOffset="91042.7491">26494 8946 44 0,'21'22'22'0,"0"31"-18"16,-21-28 40-16,0 19-41 0,-7 16 0 16,-7 12 1-16,-4 13 0 15,-10 9-6 1,-11 12 1-16,-10 4 3 15,-8-16 0-15,4-6-9 16,0-6 1-16,8-10-10 0,6-19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1:13:28.41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14263 5186 47 0,'0'-22'23'0,"14"25"-15"15,-7-9 24-15,0 9-30 16,4 0 0-16,-1 1 0 16,1 2 0-16,3 0-3 15,0 0 1-15,0 10-2 16,-3 3 0-16,-4 0-6 16,-7 12 0-16,-4 10-2 15,-10 9 0-15,-11-6-1 16,-6 0 1-16,-8 0 6 15,-7-4 1-15,4-5 7 16,6-4 1-16,12-9 3 0,6-6 0 16,4 0 0-16,17-7 1 15,8-3-3-15,14-6 1 16,10-9-4-16,0-10 0 16,4 0-3-16,0 0 1 15,0 4-3-15,-4 2 1 16,-3 4-1-16,-8-1 0 0,-2 7-1 15,-12 10 1-15,-10 5 1 16,-3 7 0-16,-8 6 3 16,-10 3 0-16,3 10 1 15,-6 6 0-15,-5 3 0 16,-2 0 1-16,-5 6-1 16,-6-9 1-16,0 3-3 0,-1-3 0 15,5-3-9-15,6-7 1 16,7-9-9-16,4-9 1 15</inkml:trace>
  <inkml:trace contextRef="#ctx0" brushRef="#br0" timeOffset="170.1425">14065 5980 57 0,'32'43'28'0,"-4"17"-31"0,-21-51 49 16,11 4-45-16,0 3 0 0,3 3 1 15,7-1 0-15,0-5-7 16,0-1 0-16,4-5-6 16,0-7 0-16,7-3-6 15,-8-7 1-15</inkml:trace>
  <inkml:trace contextRef="#ctx0" brushRef="#br0" timeOffset="1225.1895">14887 5196 47 0,'-10'-4'23'0,"3"11"-21"0,7-17 42 16,0 10-44-16,3 3 0 15,4-9 0-15,4 9 1 16,3-3-3-16,7 3 1 16,-3 13-6-16,-1 3 0 15,-3 9-6-15,-7 4 1 16,-10 5-3-1,-4 7 1-15,-4-6 4 32,-3-82 10-32,-28 138 5 15,-8-56 0-15,8-7 7 16,7-9 0-16,10-6 2 16,22-10 1-16,6-6-9 15,11-6 0-15,11 2-3 16,0-5 0-16,3-4-6 15,0-2 0-15,0-1-3 16,4 10 1-16,-11 0-3 0,-7 12 1 16,-7 3-1-16,-7-3 1 15,-7 4 5-15,-7 6 0 16,-3 2 5-16,-12 4 0 16,5 0 2-16,-1-3 1 15,4-6-1-15,3-1 1 16,8 1-2-16,6-7 0 15,11-3-2-15,4-3 0 16,3 0-2-16,3-3 1 16,5 0-3-16,2-3 1 15,8-4-3-15,-4 1 1 16,-7 3-2-16,-3 2 0 16,-7 8 0-16,-15 2 0 15,-6 6 2-15,-12 10 1 16,-2 0 3-16,-19 0 1 0,1 10 3 15,0-4 0-15,-4-9 1 16,7-1 1-16,11 1-1 16,7-9 1-16,10-7-2 15,15-6 1-15,10-10-4 16,7-6 1-16,11-3-2 0,-1 0 1 16,1 0-3-16,0 0 0 15,0 4-4-15,-4 5 1 16,-3 7-2-16,-11 6 0 15,-11 6 0-15,-6 10 0 16,-8 6 1-16,-7 12 0 16,-3 1 6-16,0-1 0 15,3-2 4-15,8-4 0 16,3-9 0-16,10-10 1 16,1-3 0-16,6-3 0 0,1-9-3 15,3-6 0-15,4-4-1 16,-1-6 0-16,8-13-2 15,-4 10 1-15,-3 7-4 16,-7-1 0-16,-4 9-3 16,-7 4 0-16,-7 19-2 15,-4 5 1 1,-7 8-1-16,-3 2 1 16,-11 3 3-16,-3 0 0 15,-14 10 4 1,3-6 1-16,11-13 1 15,13-4 0-15,12-2 0 16,6-6 1-16,11-1-1 16,7-6 0-16,4-3-2 15,7 0 1-15,0-3-2 16,-1 3 1-16,1-9-4 16,0 2 0-16,-4 10-7 15,0 1 1-15,0 2-1 16,-7 6 0-16</inkml:trace>
  <inkml:trace contextRef="#ctx0" brushRef="#br0" timeOffset="1422.8011">14732 6243 27 0,'-18'9'13'0,"29"-5"-7"0,-4-8 26 16,4-5-30-16,3 0 0 15,7-4 1-15,0-3 1 16,0-2-5-16,0-1 0 15,1 3 3 1,2 0 1-16,-3-2-5 0,4 2 1 0,-7 0-5 16,-4 7 0-16,-4 3-6 15,-3 6 1-15</inkml:trace>
  <inkml:trace contextRef="#ctx0" brushRef="#br0" timeOffset="1616.986">14912 6052 34 0,'-11'6'17'0,"8"-12"-12"16,3 6 28-16,3 3-29 15,-3 3 0-15,0 0 2 16,0 13 0-16,-3 9-8 16,-4 10 0-16,0 12 5 0,-7 10 1 15,-1-4-8-15,8 4 1 16,7-7-11-16,11-3 0 15</inkml:trace>
  <inkml:trace contextRef="#ctx0" brushRef="#br0" timeOffset="2432.4127">15452 5431 34 0,'-18'-3'17'0,"15"43"-10"0,3-27 20 0,3 0-26 16,1-4 1-16,3-3 1 15,3 0 1-15,1 1-4 16,3-1 0-16,4-3 1 0,3 0 1 16,0-3-7-16,0 0 0 15,0 0-7-15,-3 3 0 16</inkml:trace>
  <inkml:trace contextRef="#ctx0" brushRef="#br0" timeOffset="3436.8214">15815 5418 28 0,'-28'3'14'0,"-36"48"-9"16,50-36 17-16,-3-5-21 15,-8 5 1-15,0 4 0 0,-3 6 1 16,0 0-3-16,3 0 1 0,0-6 2 0,4 0 1 16,7-3 0-16,3-7 0 15,4 4 0-15,7-7 0 16,11-3-1-16,7-6 1 15,6-10-2-15,5-2 1 16,9-10-1-16,5 3 0 16,-1 6-5-16,-3 3 0 15,-11 1-4-15,-10 6 0 16,-11 6-3-16,-14 6 1 16,-11 6-1-16,-7 7 0 0,-6 3 5 15,-5 13 1-15,-2 12 5 16,2 6 0-16,1 4 3 15,3 5 1-15,-3-12 0 16,3 1 1-16,-3-8-1 16,10-2 0-16,4-9-1 15,7-4 0-15,3-6 0 16,1-7 0-16,3-8-1 16,7-7 0-16,3-10-1 31,11-5 1-31,4-10-2 15,3-4 1-15,4-5-2 16,7 6 1-16,-4-1-2 16,0 11 1-16,-7 5 0 0,-3 10 0 15,-4 9-1-15,-7 7 1 16,-7 2-1-16,-7 4 1 16,0 0 1-16,0-3 1 15,0-1-1-15,0-2 1 16,3-4 0-16,4-2 0 15,0-4 0-15,4-3 0 16,3-7-3-16,7-5 0 16,4-7-4-16,-1-9 1 15,4-7-3-15,1 4 0 0,6 3-1 16,-4 9 1-16,-2 6 1 16,-8 7 0-16,-7 6 4 15,-14 13 1-15,0-1 3 0,-4 10 0 16,1 3 2-16,-1-3 0 15,4-3 0-15,0-3 0 16,3-4-1-16,1 1 0 16,3-4-2-16,0-6 1 15,7-9-4-15,0-10 1 16,11-9-4-16,3-6 0 0,3 0-2 16,8-16 1-16,0 6-1 31,3 6 0-31,-7 7 4 15,-3 6 0-15,-7 6 4 0,-4 16 1 16,-11 7 3-16,-6 8 0 16,-8 11 1-16,1 11 0 15,-4 10 1-15,-4-6 0 0,-3 9-2 16,3 0 1-16,-3-3-1 16,3 0 0-16,8 0-1 15,-4-3 1-15,3-3-3 16,4-10 1-1,0-5-1-15,3-14 0 16,1-9-4-16,-1-12 0 16,8-7-7-16,3-9 1 15,3-13-8-15,5-15 1 16,13-13-2-16,21-12 1 16</inkml:trace>
  <inkml:trace contextRef="#ctx0" brushRef="#br0" timeOffset="3653.0185">16129 5575 35 0,'-28'-19'17'0,"14"10"-11"15,14 9 35-15,0 0-38 16,7 0 0-16,7 0 1 16,3 3 0-16,5-3-6 15,9 0 1-15,8-3 4 16,7 3 0-16,3-10-4 0,-3-2 0 0,-3-1-5 15,-5 1 1-15,-6-4-6 16,-7 7 0-16,-7 9-4 16,-8 9 0-16</inkml:trace>
  <inkml:trace contextRef="#ctx0" brushRef="#br0" timeOffset="4516.5144">16358 5569 26 0,'-28'9'13'0,"0"-3"-9"16,21-6 21-16,-4 4-23 15,1 2 0-15,-4 3 1 0,-1 7 0 16,-2 0-5-16,-8 9 1 16,0 3 1-16,-3 10 0 15,0-4-4-15,3 7 1 16,4-10-2-16,0 1 1 16,3-4-1-16,4 3 1 15,0 4 1 1,3-7 1-16,-3-3 2 0,4-3 1 15,-1 0 3-15,4 0 0 16,0-3 1-16,4-1 1 16,-4-2 0-16,-1-3 0 0,5-4-1 31,-4-3 0-31,7-6-2 16,0 0 1-16,10-9-2 15,1-4 0-15,3-12-1 16,7-3 1-16,4-3-1 0,7-4 0 15,3 7-1-15,0 0 1 16,8 6-1-16,-5 3 0 16,5 3 0-16,-8 7 0 15,-3 3 0-15,-7 6 0 16,-11 6 0 0,-7 6 1-16,-7 4-3 0,-11 6 1 15,-10 3-4-15,-4 0 1 0,1-3-4 0,-5 0 1 16,1 0-3-16,0-3 1 31,3-13-1-31,11-3 0 16,7-3 3-16,3 0 1 15,4 0 4-15,8-3 1 16,2-6 2-16,1 3 0 16,-1-4 4-16,1 4 0 15,-4-4 1-15,0 10 0 16,-7 0-2-16,0 7 1 15,-4-1-1-15,-3-3 1 0,-7 7-2 32,0-4 1-32,0 0-1 15,3 0 0-15,1 4-2 16,3-1 1-16,3-3-1 0,4-6 0 16,4 0 0-16,3 0 0 15,0-3-1-15,0 0 1 16,0 0-1-1,-3 3 1-15,-1 3-1 16,-3 0 0-16,-7 7 0 0,0 2 0 0,-4 4 1 16,-3 0 0-16,0 2 2 15,4-2 1-15,3-3 0 32,0-1 1-32,3-2 0 15,4-4 0-15,7-3-2 0,4-3 1 16,6-9-4-16,4-7 0 15,4-6-7-15,14 0 1 16,10-12-10-16,4-4 1 16</inkml:trace>
  <inkml:trace contextRef="#ctx0" brushRef="#br0" timeOffset="4868.4239">16697 5563 35 0,'-42'12'17'0,"-4"29"-11"16,35-32 21-16,1 4-25 15,-1-4 0-15,4 4 0 16,0-7 1-16,7-3-3 16,3-6 1-16,8-3 1 15,7-10 1-15,3 4-1 16,7-4 0-16,0 3-1 15,11 1 1-15,0 5-2 16,-4 4 0-16,0 3 0 16,-6 7 1-16,-8 2 0 0,0 7 1 15,-7 6-1-15,-7 12 1 16,-7 7-1-16,-7 3 1 16,-7 3-3-16,-4-3 0 15,-3-7-5-15,0 1 0 16,-4 0-6-16,4-10 1 0,-4-3-4 15,4-6 0-15</inkml:trace>
  <inkml:trace contextRef="#ctx0" brushRef="#br0" timeOffset="5090.0286">16669 6020 29 0,'10'-9'14'0,"4"-16"-8"16,-7 15 25-16,1 1-27 16,-1-10 0-16,0 4 5 15,0-1 0-15,-4-3-10 16,-3-3 0-16,0 6 7 15,-3-2 1-15,-4 2-3 16,-7 3 0-16,-4 10-2 16,0 0 0-16,1-6-2 15,3 2 1-15,3 7-3 0,7-3 0 16,8-12-5 0,10 5 1-16,0 1-8 15,4-1 0-15,-1 4-2 0,5 6 0 0</inkml:trace>
  <inkml:trace contextRef="#ctx0" brushRef="#br0" timeOffset="5433.0361">17149 5487 35 0,'10'-6'17'0,"8"19"-18"16,-15-10 31-16,4 0-29 15,0 6 1-15,-3-3 1 16,-4 4 1-16,0-1-5 15,-4 4 1-15,-3 3 2 16,-3 2 0-16,-1 4-1 16,1 0 0-16,3-6-1 15,-1 3 1-15,5 0-1 0,3 2 0 32,3 1 0-32,1 4 0 15,0-5 0-15,-1 5 0 16,-3-1 1-16,0 3 0 15,-3-3 0-15,-5 9 1 16,-2-2-2-16,-1 2 1 0,-3-9-5 16,-3 0 0-16,-1 1-7 15,0-4 1-15,1-1-3 16,-1-5 0-16</inkml:trace>
  <inkml:trace contextRef="#ctx0" brushRef="#br0" timeOffset="5551.2653">16880 6074 44 0,'0'-19'22'0,"60"-16"-23"0,-42 29 45 15,10-13-43-15,4 0 0 16,7-12 0-16,3 3 1 16,4-7-9-16,7 1 0 15,10-1-7-15,15 7 1 16</inkml:trace>
  <inkml:trace contextRef="#ctx0" brushRef="#br0" timeOffset="6386.1582">18059 5145 35 0,'-25'4'17'0,"-53"49"-15"15,50-34 22-15,-4 12-23 16,-6 7 0-16,-5 2 2 16,1 8 0-16,0-14-4 15,-1 0 1-15,12-2 1 16,6-7 1-16,11-3-1 15,10-6 1-15,11-7-2 0,4-9 0 32,10-3 0-32,7-3 0 15,4-13 1-15,0-3 0 16,3 0-1-16,-3 0 0 16,-4 6 0-16,-14 10 1 15,-7 12-1-15,-7 10 0 0,-10 0-1 0,-8 6 1 16,-3 6-1-16,-7 6 1 15,-1 1 0 1,5-4 1-16,2-3 0 16,8 1 1-16,4-11-1 0,3-5 1 15,3-13-1-15,4 0 1 16,4-6-1-16,3-7 1 16,3-6-5-16,4-9 1 15,1 6-3-15,-1-9 1 16,0-1-2-1,0-2 1-15,-4 3-1 16,1 5 0-16,-4 11 3 0,0 5 1 0,-3 13 2 16,-4 10 1-16,-4 3 2 15,-3 9 1-15,0 9-1 16,-4 1 1-16,1 15-1 16,-4 13 0-16,3-1-3 15,-3 4 1 1,0-3-5-16,-4-10 1 15,4 1-7 1,0-11 1-16,4-2-2 16,2-9 1-16</inkml:trace>
  <inkml:trace contextRef="#ctx0" brushRef="#br0" timeOffset="6691.4465">17558 6052 27 0,'3'-47'13'0,"29"12"-8"15,-21 29 25-15,3-4-29 16,3-5 0-16,8-1 0 0,0 7 1 15,-1-1-3-15,-2 1 1 16,-1 6-2-16,-4 6 0 16,-6 6-3-16,-4 10 0 15,-7 12 0-15,-11-2 0 16,-10 2 1-16,-3 0 0 16,-1 4 6-16,-3-4 1 15,3-2 3-15,4-8 1 16,7-5 1-1,7-6 1-15,10-7-2 16,4-10 1-16,7-8-4 16,11 2 0-16,10-21-4 15,11-10 1-15,18-13-8 0,6-15 1 16,1 13-8-16,-4-1 1 16</inkml:trace>
  <inkml:trace contextRef="#ctx0" brushRef="#br0" timeOffset="6870.9454">18281 5437 40 0,'-14'19'20'0,"28"-13"-20"0,-7-9 31 0,4-3-31 16,6-4 1-16,1-5-1 16,3-4 1-16,7 3-3 15,0 1 0-15,1-1-6 0,-8 0 1 16,-4 16-5-16,-9 16 1 15</inkml:trace>
  <inkml:trace contextRef="#ctx0" brushRef="#br0" timeOffset="7429.5505">18059 5704 45 0,'-29'3'22'0,"29"-3"-28"0,15-7 42 15,6-5-34-15,3-7 1 16,8-6 0-16,7 3 1 15,7 6-5-15,3 4 0 16,4-4 3-16,7 1 1 0,-7 2-2 16,0 0 0-16,-14 4-1 15,-7 3 1-15,-8 3-2 32,-10 3 0-32,-10 3-3 15,-11 0 0-15,-11 6-3 16,-7 1 1-16,-3-1-4 0,0-3 0 0,-4-2-1 15,1-8 0-15,6 1 1 16,7-3 1-16,4 0 4 16,7-1 0-16,4 1 5 15,3 0 1 17,7 3 5-32,0 6 1 15,-4 0 0-15,1 0 1 0,-4 3-1 16,-4 4 0-16,-3 6-3 15,-3 5 0-15,-5 1-3 16,1-3 0-16,0 3-2 16,0 3 0-1,0-3-2-15,3-6 0 0,1-10-1 16,3 4 1-16,0-7-1 0,3-10 0 16,1 1 1-16,3 0 0 15,3 0 1-15,8-4 0 16,-1 4 1-1,4-3 0-15,1 2 1 16,-1 4 0-16,0 0-1 16,0 0 1-16,0 3-2 15,-3 0 1-15,-4 3-4 16,-4 3 1-16</inkml:trace>
  <inkml:trace contextRef="#ctx0" brushRef="#br0" timeOffset="7637.4559">18207 5879 21 0,'-28'28'10'0,"-8"-2"-9"15,29-23 19-15,-3 0-18 16,-1 6 0-16,1-3 2 16,6 1 0-16,4-7-5 15,7-3 1-15,7-10 3 16,4 1 0-16,3-4-1 16,4 0 0-16,-1-9-1 15,8-3 1-15,0 0-4 0,3 3 1 16,-3 3-5-16,7 3 1 15,-8 3-4-15,1 7 0 16</inkml:trace>
  <inkml:trace contextRef="#ctx0" brushRef="#br0" timeOffset="8062.2071">18281 5773 18 0,'-11'22'9'0,"-3"0"-6"0,11-13 11 16,-1 0-12-16,-3 4 1 16,0-1 1-16,0 7 1 15,0-3-5-15,3-4 1 16,1 1 4-16,3 6 1 16,3 6-1-16,4-9 0 15,4-4-1-15,3 1 1 16,0-7-2-16,4 0 1 15,0-3-2-15,3-6 1 16,0-3-4-16,-3-7 0 16,3 1-4-16,-4-4 0 0,-3 0-8 15,-3-2 0-15,-4 5 0 16,0-3 0-16</inkml:trace>
  <inkml:trace contextRef="#ctx0" brushRef="#br0" timeOffset="8226.5464">18387 5845 36 0,'-4'12'18'0,"-6"29"-22"16,6-25 38-16,-3 6-33 15,-7 12 1-15,-7-6-1 16,0 7 1-16,-1 3-4 16,1-1 1-16,4-5-6 15,3-7 1-15,10 9-5 16,4-6 0-16</inkml:trace>
  <inkml:trace contextRef="#ctx0" brushRef="#br0" timeOffset="18015.6953">14605 9507 28 0,'-4'-18'14'0,"26"2"0"16,-15 10 15-16,0-1-27 0,0 1 1 31,3-6 3-31,1-7 0 16,0 0-7-16,-1-6 0 0,1 3 4 15,-4 3 1-15,0 6-7 16,0 4 0-16,0 3-8 15,-7 15 0-15,0 13-3 16,0 3 1-16</inkml:trace>
  <inkml:trace contextRef="#ctx0" brushRef="#br0" timeOffset="18225.0992">14612 9655 28 0,'-35'41'14'15,"24"27"-6"-15,8-49 24 0,3 6-29 16,0 10 0-16,0-10 3 15,3 0 1-15,1 3-8 16,-1 1 0-16,4-4 5 16,0-3 0-16,7-4-1 15,4-5 0-15,0-7-2 16,6-9 0-16,1-6-4 16,7-4 1-16,0-9-7 15,-1-6 1-15,5-3-7 16,2-7 1-16</inkml:trace>
  <inkml:trace contextRef="#ctx0" brushRef="#br0" timeOffset="18490.7134">15074 9416 43 0,'-42'19'21'0,"17"-16"-18"0,22-6 37 16,3 3-39-16,7 0 1 0,7-3 1 16,7-3 0-16,11-7-4 15,10-2 1-15,4-4 2 16,7-6 0-16,-7-4-3 16,-7-2 0-16,-4 0-6 15,-7 6 1-15,-3-4-7 16,-8 11 1-16,-6 5-3 0,0 4 0 15</inkml:trace>
  <inkml:trace contextRef="#ctx0" brushRef="#br0" timeOffset="19095.8187">15275 9181 30 0,'-24'32'15'0,"-5"18"-15"0,22-38 27 16,-3 7-27-16,-1 9 0 15,1-6 0-15,-1 7 0 16,4-1 0-16,0 3 0 15,0 0-1-15,0-2 0 16,0-1-1 0,0-6 1-16,0 3 1 0,0-9 0 15,-1-1 1-15,1-5 1 16,4-4 1-16,-1 0 0 16,4-6 0-16,0 0 1 15,7-9-2-15,4-1 0 0,3 1-1 16,0 0 0-16,0 5-1 15,0 4 0-15,-3 4 0 16,-4 2 0-16,0 0 0 16,-3 10 0-16,-4 6 0 15,0 6 0-15,3 0 0 16,-3 0 0-16,0 1 0 16,0-1 0-16,0 0 0 15,0 3 0-15,0-9 0 16,0-3 0-16,0-9 0 15,4-4 1-15,3-12-2 16,0-1 0-16,0-8 0 16,0-14 0-16,-4-2 0 15,-3 9 0-15,-7 6-1 16,-10 10 1-16,-4 12 2 0,-1 10 0 16,-2 9 2-16,-1 10 0 15,0-4 1-15,4-3 0 16,4 1 1-16,6-4 0 15,4 0 0-15,7-6 0 16,7-4-2-16,7-2 0 16,7-4-1-16,15-6 0 0,6-3 0 15,11-6 0-15,-4-3-1 16,1-7 0 0,2-9-5-16,1-6 0 15,4-1-7-15,-1 4 0 16,1 0-6-16,-8 3 0 15</inkml:trace>
  <inkml:trace contextRef="#ctx0" brushRef="#br0" timeOffset="19849.1329">15649 9153 24 0,'-7'-3'12'0,"4"6"-7"0,-1 3 13 0,1 7-16 16,-4 3 0-16,-4 5 0 0,-3 11 1 15,0-1-4-15,-4 1 0 16,0-4 1-16,4-3 0 15,0-3-3-15,4-7 1 16,-1 1-3-16,4-6 1 16,0-1-2-16,3-6 1 15,4 0 2 1,0-3 0-16,11-12 3 16,3-1 1-16,4-6 3 15,3-3 0-15,4 0 1 16,10 4 1-16,7-1-1 15,4 6 0-15,-4 7-1 16,-3 0 1-16,-7 9-2 0,-7 3 1 16,-8 10-1-16,-6 6 0 15,-8-3-1-15,-6 3 1 16,-4-1-1-16,-7 1 0 16,0 0-4-16,-8 0 1 15,-2 0-4-15,3-6 0 16,3-4-7-16,-3-2 0 0</inkml:trace>
  <inkml:trace contextRef="#ctx0" brushRef="#br0" timeOffset="21047.6956">15501 9332 23 0,'14'-22'11'0,"-10"9"-3"16,-4 13 12-16,3 3-16 16,-3 1 0-16,0 5 2 15,0 10 0-15,-3 3-8 16,-4 9 1-16,0 10 5 16,0 3 0-16,-4 18-2 15,4-2 0 1,0 0-1-16,0-4 1 0,0-12-2 15,3 0 0-15,1-16-5 16,3-3 1 0,0-15-5-16,3-14 1 15,4-5-4-15,4-19 0 16</inkml:trace>
  <inkml:trace contextRef="#ctx0" brushRef="#br0" timeOffset="21310.2149">15600 9300 20 0,'-4'-31'10'0,"4"12"-4"0,0 19 15 0,0 6-17 16,0 4 0-16,0 15 3 15,-3 3 0-15,-1 10-9 16,1 9 1-16,-1 0 6 16,1 9 0-16,-1 7-2 15,4-3 0-15,4-7-2 16,3 0 1-16,0-6 0 15,3 0 0-15,1-18-1 16,3-4 1-16,4-7-5 16,-1-11 1-16,5-14-5 15,-1-2 1-15,-4-16-7 16,1-3 0-16</inkml:trace>
  <inkml:trace contextRef="#ctx0" brushRef="#br0" timeOffset="21472.5624">15727 9617 35 0,'-39'0'17'0,"18"6"-15"0,14 4 29 16,0-4-30-16,-4 7 0 15,1 2 1-15,-5-5 0 16,1 2-3-16,4-5 0 16,-1-1-2-16,1-6 0 15,3-6-5-15,3-10 0 0,1 0-4 16,6-6 1-16</inkml:trace>
  <inkml:trace contextRef="#ctx0" brushRef="#br0" timeOffset="21644.4339">15762 9140 38 0,'11'-6'19'0,"-1"28"-20"15,-3-16 37-15,0 4-36 16,4 2 1-16,0 4 0 0,3 0 1 15,3 3-9-15,1-4 1 16,7 1-5-16,-8-7 0 16</inkml:trace>
  <inkml:trace contextRef="#ctx0" brushRef="#br0" timeOffset="22215.8455">16214 9429 33 0,'0'3'16'0,"24"-3"-10"16,-6 0 16-16,7 0-22 16,6-3 1-16,5-3 0 0,3-4 1 15,3-2-2-15,-7 2 0 16,0-5-4-16,1-1 1 16,-5 0-7-16,-2 4 0 15</inkml:trace>
  <inkml:trace contextRef="#ctx0" brushRef="#br0" timeOffset="22390.3643">16605 9256 34 0,'-21'10'17'0,"0"9"-10"0,14-10 26 0,-4 4-31 16,-6 12 0-16,-15 0 2 16,-7 6 0-16,-14 7-5 15,7 3 0-15,0 9 3 31,4 6 1-31,3-9-9 16,8-6 1-16,6 0-9 16,11-13 1-16</inkml:trace>
  <inkml:trace contextRef="#ctx0" brushRef="#br0" timeOffset="22576.2527">16429 9523 44 0,'-7'0'22'0,"28"22"-15"0,-14-16 35 16,4 4-40-16,3-1 1 0,0 10-1 0,0 3 1 16,4 0-5-16,3 0 1 15,3 3-5-15,5-3 1 16,-5 0-11-16,1 3 1 16</inkml:trace>
  <inkml:trace contextRef="#ctx0" brushRef="#br0" timeOffset="22787.7887">17064 9724 52 0,'0'9'26'0,"-4"51"-30"0,1-41 42 0,-4 12-37 15,-4-3 0-15,-6 0 0 16,-1 1 1-16,-3-1-3 15,0-3 1-15,-1-3-6 16,-6-3 1-16,0-4-10 16,3 1 1-16</inkml:trace>
  <inkml:trace contextRef="#ctx0" brushRef="#br0" timeOffset="38823.7986">18087 9006 25 0,'-14'-16'12'0,"0"13"-2"0,7 3 13 15,-4 3-22-15,-14 9 1 16,-6 10 0-16,-8 22 1 15,-11 16-4-15,1 6 1 16,3 0 1-16,11-19 1 16,-7-3-4-16,17-13 0 15,11-15-6-15,7-10 0 16,14-12-2-16,7-7 1 16</inkml:trace>
  <inkml:trace contextRef="#ctx0" brushRef="#br0" timeOffset="38956.618">17918 9087 28 0,'67'-53'14'0,"-4"25"-9"16,-45 21 25-16,3 1-29 16,0 0 0-16,4 0 0 15,-8-1 1-15,12 4-3 0,-1 3 1 16,-3 3-3 0,-4 4 1-16,-7 5-8 0,-11 16 0 15</inkml:trace>
  <inkml:trace contextRef="#ctx0" brushRef="#br0" timeOffset="39379.0304">17819 9520 27 0,'-57'38'13'0,"26"-20"-4"0,27-15 17 0,4 1-25 15,7-4 0-15,4 0 0 16,6-7 0 0,5 1-2-16,13-3 1 15,7-1 0-15,4 4 1 0,0 0-1 16,-4 6 1-16,-3 3-1 15,-7 3 1-15,-8 7-1 0,-6-1 1 16,-4 4 0-16,-14 6 0 16,-3 3-1-16,-8 0 1 15,-7 3 0-15,-6-3 0 16,-15 4-1-16,0-4 1 16,4-3-3-16,0-7 0 15,6-8-3-15,8-4 1 16,7-6-3-16,4-7 1 15,2-2 0-15,5-4 0 16,3 3 4 0,0-2 0-16,0 2 5 15,0 7 0-15,0 0 3 16,0-4 0-16,0 10 0 0,-4 6 0 0,-3 7-2 16,-3 0 1-16,-8 8-3 15,-3 5 1-15,3-1-6 16,1-3 0-1,3-13-8 1,10-6 0-16</inkml:trace>
  <inkml:trace contextRef="#ctx0" brushRef="#br0" timeOffset="39701.232">18359 9341 41 0,'0'-9'20'0,"14"6"-22"15,-7-4 31-15,3-5-29 16,11-4 0-16,11-3 0 16,0-3 1-16,-4 7-3 15,-3-1 1-15,-7 10-3 16,-11 12 0-16,-14 13-2 16,-18 12 0-16,-7 4 1 15,-7 5 0-15,-3 1 4 16,7 0 1-16,3-7 5 0,7-5 0 0,4-7 2 15,7-4 1-15,3-2-1 16,8-6 1-16,3-10-4 31,10-10 1-31,5-6-3 16,6-6 0-16,0-3-7 0,0-6 1 0,0-10-10 16,-7-3 1-16</inkml:trace>
  <inkml:trace contextRef="#ctx0" brushRef="#br0" timeOffset="39851.9103">18404 9228 30 0,'-17'38'15'0,"-4"37"-4"0,17-56 16 16,-3 6-25-16,0 10 0 15,0 5 0-15,0 10 1 16,-4 13-4-16,8 0 0 16,-1-3-1-16,8-7 1 31,3-12-11-31,7-13 1 15</inkml:trace>
  <inkml:trace contextRef="#ctx0" brushRef="#br0" timeOffset="40096.7281">18581 9454 38 0,'-4'-9'19'0,"25"2"-16"0,-10 4 27 16,3-3-28-1,7 0 0-15,0-1 2 16,1 7 0-16,-1 0-4 15,-4 4 1-15,-2 8 3 16,-8 4 0-16,-4 9-1 0,-6 3 0 16,-8 10 0-16,-7 2 0 15,-6 11-2-15,-8-7 1 16,-3-1-6 0,-4-5 1-16,4-10-7 15,6-12 0-15,8-13-6 0,7-15 0 16</inkml:trace>
  <inkml:trace contextRef="#ctx0" brushRef="#br0" timeOffset="40206.123">18528 9595 37 0,'3'-3'18'0,"8"12"-14"0,-4-9 29 15,0 7-32-15,4-1 0 16,3 7 1-16,7-4 0 0,4 0-6 16,-1-6 1-16,5-3-8 15,2-6 0-15</inkml:trace>
  <inkml:trace contextRef="#ctx0" brushRef="#br0" timeOffset="40409.7361">19057 9216 46 0,'-14'9'23'0,"32"7"-26"15,-8-19 36-15,4-7-32 16,7-2 1-16,8-7-1 15,2-6 1-15,-2-3-7 16,-1-1 1-16,0 4-8 16,-3 0 1-16,-4 6-2 0,-7 4 0 15</inkml:trace>
  <inkml:trace contextRef="#ctx0" brushRef="#br0" timeOffset="41012.9186">19131 9238 31 0,'-42'53'15'0,"-4"7"-13"0,35-48 29 15,4 1-28-15,0-1 0 16,4 4 2-16,3-4 0 16,7 1-6-16,0 0 0 15,3-1 4-15,5-3 1 16,2-5-2-16,4-4 0 0,1-7-1 16,2 1 0-16,-3 3-3 15,1 0 0-15,-8 0-1 16,-4 0 1-16,-6-1-1 15,-4 4 0-15,0 0 0 16,0 0 1-16,-7 4 1 16,-4 2 0-16,-3 6 1 15,0 1 0-15,0 3 0 16,0-1 0-16,3 1 0 16,1 3 1-16,2-7 0 15,1 1 0-15,4-4-1 16,-1-3 1-16,1 7 0 15,-1 0 0-15,1-4-1 16,-1 4 1-16,1 2-1 16,-1 4 0-16,1-3 0 0,-1-4 1 15,1-2-1-15,-4-1 0 16,-4 0 0-16,0 4 0 16,1-4 0-16,-4-2 1 15,-4-1 1-15,0 0 0 16,4 0 1-16,0 1 0 0,0 2 0 15,3 1 0-15,8-1 0 16,3 0 1-16,7-2-2 16,7-4 1-16,11 3-1 15,7 0 1-15,6-12-1 16,12 0 0-16,-4-7-1 16,-1-2 1-16,8-7-2 15,7-7 1-15,11 4-4 16,21-3 0-16,-4 3-7 15,0 0 1-15,0 0-8 16,-14 6 1-16</inkml:trace>
  <inkml:trace contextRef="#ctx0" brushRef="#br0" timeOffset="41256.4768">19611 9109 41 0,'3'16'20'0,"26"-19"-23"0,-19 3 30 15,8-7-27 1,7-2 0-16,-1-4-1 0,1 1 0 15,-4-4-4-15,-3 4 0 0,-4-1-6 16,-4 4 1-16</inkml:trace>
  <inkml:trace contextRef="#ctx0" brushRef="#br0" timeOffset="41422.9818">19572 9191 38 0,'-42'69'19'0,"24"15"-18"15,15-68 34-15,-1 9-33 16,1 3 1-1,-1 4 0-15,4-1 1 16,4-6-5-16,-1-3 0 0,4-3 1 16,4-7 1-16,10-12-7 15,4-9 1-15,6-13-8 16,8-9 0-16</inkml:trace>
  <inkml:trace contextRef="#ctx0" brushRef="#br0" timeOffset="41722.7475">19918 8902 40 0,'-39'100'20'0,"11"17"-20"15,24-80 30-15,-3 16-29 16,-7 1 1-16,4-1-1 16,-5 0 1-16,5-6-3 15,3-6 0-15,3-3 0 16,1-13 1-16,6-6-6 15,4-7 1-15,0-9-1 16,0-9 0-16,0-10 0 16,-3-6 1-16,0 4 2 15,-4-4 0-15,-11 0 5 0,-3 3 1 16,-7 0-1-16,-4 3 1 16,0 1-1-16,4-4 1 15,7-9-7-15,10-4 0 0,8-5-5 16,10-7 1-16</inkml:trace>
  <inkml:trace contextRef="#ctx0" brushRef="#br0" timeOffset="41856.83">19886 8952 36 0,'11'0'18'0,"6"10"-23"16,-10-10 33-16,4 3-28 16,3 0 1-16,0 3-2 15,0 1 1-15,0 2-10 16,4 0 1-16</inkml:trace>
  <inkml:trace contextRef="#ctx0" brushRef="#br0" timeOffset="42151.2333">20398 8886 39 0,'0'0'19'0,"0"35"-18"15,0-19 29-15,0 2-29 16,-4 14 1 0,1 9 2-16,-1 15 0 15,1 4-5-15,-5 2 1 16,-6-5 3-16,4-4 0 0,-1 0-2 15,1-6 1-15,3-9-7 16,-4-10 1-16,4-3-9 16,3-9 0-16</inkml:trace>
  <inkml:trace contextRef="#ctx0" brushRef="#br0" timeOffset="42348.6724">20341 9134 43 0,'-25'3'21'0,"-31"4"-16"0,38 2 32 16,-17 10-35-16,0 6 0 16,-4 16 1-16,-7-4 0 15,0-2-4-15,7-4 0 0,8-3-1 16,6-6 1-16,7-3-9 16,11-6 0-16,11-1-5 15,10-5 1-15</inkml:trace>
  <inkml:trace contextRef="#ctx0" brushRef="#br0" timeOffset="42548.1198">20398 9134 41 0,'10'-9'20'0,"22"3"-13"0,-25-1 35 16,4 10-38-16,-1 7 0 15,4 5 2-15,4 4 0 16,0 0-8-16,-1 3 0 15,4 3 6-15,1 6 1 16,2-2-3-16,1-1 0 16,0-9-6-16,-8 0 1 15,1-4-12-15,0 1 1 0,-4-7-4 16,-11-2 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1:14:43.58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10647 9235 24 0,'-14'-26'12'0,"3"11"-6"0,8 15 13 16,-4 0-16-16,-4 6 1 15,-3 3 1-15,-4 10 1 16,1 6-8-16,-8 4 1 16,-7 2 4-16,0-9 0 15,1 0-2 1,2-3 0-16,12-7-1 0,6-2 0 15,8-4 0-15,10 0 0 16,3 0-1-16,8 1 1 0,3 2-1 16,-3 1 1-16,-1-1 0 15,1 3 0-15,0 4 1 16,-1 0 1 0,-3 3 1-16,-3 3 0 15,-4-10 1-15,-3 13 1 16,-4 0-2-16,-4 7 1 0,1-4-2 15,-5 3 1-15,-2-3-4 16,-1 1 0-16,1-4-4 16,-1-6 0-16,1-7-5 15,3 1 0-15,-1 2-4 16,16-5 0-16</inkml:trace>
  <inkml:trace contextRef="#ctx0" brushRef="#br0" timeOffset="174.5367">10636 9664 28 0,'0'-6'14'0,"7"3"-7"0,-7 6 21 16,0 0-27-16,0 6 1 15,0 7 0-15,0 6 0 16,0 0-3-16,-3 0 0 16,3 0-1-16,-4 0 0 15,1-3-6 1,-1 3 1-16,4-4-3 15,0-2 0-15</inkml:trace>
  <inkml:trace contextRef="#ctx0" brushRef="#br0" timeOffset="330.7909">10626 9601 25 0,'-7'-9'12'0,"3"-4"-6"16,4 7 21-16,0 0-27 15,0 0 1-15,0-1-1 16,0 7 1-16,7-3-4 15,0 3 1-15,4 0-7 16,-1 3 1-16</inkml:trace>
  <inkml:trace contextRef="#ctx0" brushRef="#br0" timeOffset="489.102">10724 9592 19 0,'-7'6'9'0,"4"1"-6"0,3-4 7 16,0-3-11 0,0 0 1-16,3 0-10 15,4 3 1-15</inkml:trace>
  <inkml:trace contextRef="#ctx0" brushRef="#br0" timeOffset="2397.0234">11049 9376 25 0,'-14'12'12'0,"10"-2"-12"16,4-7 21-16,4 3-19 15,3 0 1-15,0-3 1 16,7 1 0-16,4-4-5 15,6-4 1-15,1-11 3 16,3-7 1-16,-3-3-2 16,0-10 1-16,-4 1 0 0,-7 2 1 0,-7-2-1 15,-7 9 1-15,-7 9-1 16,-7 7 1-16,-4 12-2 16,-3 13 1-16,-4 5-1 15,1 11 0-15,3-1-2 16,-1 1 1-16,5-4-4 15,3-6 1-15,7-3-5 16,0-4 1-16,3 1-4 16,4-7 1-16,0 1-6 15,4-4 1-15,-1-3 3 16,4-3 0-16,0 0 6 16,-49-3 5-1,98 9 2-15,-45 4 1 16,-4 2 4-16,0 7 1 15,0 6-1-15,0-3 1 16,0 6-6-16,-3 0 1 31,-1 1-2-31,1 5 1 16,-4-6-3-16,0 1 1 16,0-7-2-16,0-10 0 15,0-6 0-15,0-6 0 0,0-12-1 16,0-10 0-16,0 0 2 15,3 0 0-15,-3 0 0 16,4 6 1-16,-1 1 0 16,1 5 1-16,-4 10 1 15,0 3 0-15,-4 4 1 16,1 5 1-16,-1 13 1 16,-3 7 0-16,-3 2 0 0,-1 13 0 15,0-3 0-15,1 0 1 16,-1-6-1-1,4-7 0-15,4-3-2 16,3-9 0-16,3-6-1 0,8-10 0 16,3 0-4-16,4-22 1 15,3-15-5-15,7-13 0 16,7-16-4-16,1 3 1 16,-1-9-5-16,-3 3 0 15,3-3 4 1,-78 69 10-1,128-75 1-15,-43 19 1 16,-10 15 3-16,-4 6 1 0,-3 10 4 16,0 7 1-16,-4 2-7 15,0 3 0-15,-3 7-2 16,-1 6 1 0,-6 6-2-16,-4 10 1 0,-7 9-2 0,-7 0 1 15,-4 3 0 1,1 1 0-16,-4-4 0 0,0-3 1 15,0-7-1-15,3-2 0 16,0-7 0-16,4-6 1 16,0-6-2-16,7-4 1 15,0-5-1-15,7-7 0 16,0-10-4 0,0 4 1-16,-3 6-1 15,-4 3 1-15,-4 10-2 16,-3 6 0-16,-3 9 2 15,-4 10 0-15,0 3 5 16,-8 9 0-16,1 10 0 16,0-1 1-16,0 16 1 15,0 4 1-15,7-4-3 16,7 4 1-16,-1-4-1 16,5 0 1-16,3-12-1 15,3-3 0-15,5-16-1 16,6-7 1-1,3-15-4-15,8-12 0 16,0-10-5-16,-1-10 0 16,1-8-1-16,0 2 0 15,-4 7 0-15,-3 3 0 16,-8 6 4-16,-3 6 0 0,-7 3 5 16,-3 4 0-16,-4 6 4 15,-4 9 1-15,0 7 0 16,1 2 1-16,3 1 0 15,7 3 1-15,3 0-3 16,4-1 1-16,4-8-3 16,3-1 1-16,4-9-2 0,3-9 0 15,4-10-6-15,3-6 1 0,4-6-8 16,3-7 0-16,14 0-3 16,-6-9 1-16</inkml:trace>
  <inkml:trace contextRef="#ctx0" brushRef="#br0" timeOffset="2779.7098">11829 9222 44 0,'-22'3'22'0,"47"-22"-22"16,-11 7 43-16,11-1-42 15,3-2 1-15,11-7 0 16,0 0 0-16,-4-3-3 15,4-4 1-15,-4-2-1 0,4-4 1 32,-4 4-6-32,-3-3 0 15,-7-4-6-15,-4 0 1 0,-11 7-4 16,-2 3 1-16,-8 6-1 16,-36 12 15-1,43 48 0-15,-42 3 0 16,0 9 7-1,-1 13 0-15,5 9 3 16,-1 3 1-16,11-6-6 16,3-9 1-16,4-10-4 15,7-6 1-15,7-10-4 16,4-9 1-16,3-9-7 16,7-10 0-16,7-18-4 15,7-16 0-15</inkml:trace>
  <inkml:trace contextRef="#ctx0" brushRef="#br0" timeOffset="3237.3616">12231 8748 30 0,'-7'-12'15'0,"0"78"-9"0,3-51 25 15,-3 11-31-15,-3 8 1 16,-1 7 1-16,0 12 0 16,4 0-3-16,-3 10 1 15,-1 6 0-15,-3-12 0 0,0 2-3 16,0-6 0-16,-4-2-3 15,-3-4 1-15,0-13-1 16,3-6 1-16,4-9 0 16,0-13 0-16,7-9 3 0,7-9 0 15,7-7 2-15,4-6 1 16,6-6 1-16,4-4 0 16,1 4 1-16,-1-1 1 15,0 7-1-15,-4 3 1 16,-2 7 0-16,-5 8 0 15,-3 7 0-15,-7 7 0 16,-3 8 0-16,-8 14 0 16,-7-1 1-16,-3 3 1 0,-3 7-1 15,-5 6 1-15,1 0-1 16,4 9 1-16,2-6-2 16,8 0 0-16,7-3-2 15,11-10 1-15,10-12-2 31,14-12 0-31,4-10-7 16,0-19 0-16,6-6-11 16,5 0 0-16,-8-4 0 15,25-21 1-15</inkml:trace>
  <inkml:trace contextRef="#ctx0" brushRef="#br0" timeOffset="3762.9128">12820 8799 34 0,'3'-7'17'0,"-17"26"-20"0,4-6 33 16,-8 2-30-16,-7 14 0 15,-6 5 0-15,-15 10 1 16,-7 12-1-16,-7 1 0 16,14-7-1-16,7-9 1 15,11-13-4-15,7-6 0 16,10-9-2-16,18-7 1 0,7-3-2 31,8-6 1-31,2 0 2 0,1-4 0 16,0 4 5-16,-4 3 1 15,0 7 4-15,-3 5 0 16,-4 10 1-16,-7 3 1 16,-7 7-2-16,-4-4 0 0,1 0-4 15,-4-3 1-15,0 0-8 16,0-3 1-16,3-3-7 16,11-7 1-16</inkml:trace>
  <inkml:trace contextRef="#ctx0" brushRef="#br0" timeOffset="3998.1724">12827 9059 37 0,'35'-13'18'0,"11"-2"-19"15,-21 12 31-15,3-1-28 16,0 4 0-16,1 0 4 16,-5 4 0-16,-3 8-7 15,-3 10 1-15,-4 6 4 16,-7 7 0-16,-7 2-1 15,-3 1 1-15,-4-3-5 16,-4-7 0-16,0-6-5 16,1-7 1-16,-1-2-9 15,-6-10 1-15,10-3-2 16,0-19 1-16</inkml:trace>
  <inkml:trace contextRef="#ctx0" brushRef="#br0" timeOffset="4124.9711">13021 9018 26 0,'-14'10'13'0,"-14"8"-16"0,21-11 23 16,0 8-20-16,-4 1 1 0,4-3-3 16,0-4 1-16,0-3-4 15,3-6 0-15,1-6-2 16,3-10 1-16</inkml:trace>
  <inkml:trace contextRef="#ctx0" brushRef="#br0" timeOffset="4314.8048">12908 8912 31 0,'-14'15'15'0,"-7"48"-11"0,14-44 31 0,0 22-30 16,-4 12 0-16,1 10 4 15,3-4 0-15,3 7-11 16,4-6 0-16,11-7 7 16,6-9 1-16,15-13-5 15,17-12 1-15,11-16-13 16,7-12 0-16,0-7-5 15,-7-15 1-15</inkml:trace>
  <inkml:trace contextRef="#ctx0" brushRef="#br0" timeOffset="5878.4276">13702 8883 16 0,'-11'-6'8'0,"-13"15"-4"16,17-5 8-16,-8 8-11 16,-6 10 0-16,-7 6 1 15,0 1 0-15,0 8-3 16,-1 1 1-16,1-1 1 16,7 1 1-16,0-13-1 15,7-3 0 1,0-9-1-16,10-10 1 15,4-16-1-15,7-9 1 0,7-3-1 16,0-6 0-16,11-4 0 16,3 4 1-16,8 0 0 15,-1 6 0-15,4 6 1 16,-4 6 0-16,-3 10 1 16,-8 9 0-16,-2 10-1 15,-8 18 1-15,-4 14-1 16,-3 8 1-16,-7 10-2 0,-3-3 1 15,-8-4-1-15,4-12 0 16,-11 6-4-16,1-9 1 16,3-6-5-16,0-7 0 15,0-6-3-15,6-9 1 16</inkml:trace>
  <inkml:trace contextRef="#ctx0" brushRef="#br0" timeOffset="6095.8872">13540 9492 19 0,'3'-3'9'0,"18"-4"-4"15,-7 4 13-15,4-3-16 16,0 0 0-16,-4-4 4 16,0-2 1-16,-3-4-7 15,-1 0 0-15,-6 4 4 16,-4 2 1-16,-4-5-2 16,-6 5 1-16,-5 1-3 0,-6 6 1 15,-3-4-2-15,2 4 0 16,8 3-1-16,4-3 1 15,10 3-5-15,14-6 0 32,3-7-6-32,15-2 0 0</inkml:trace>
  <inkml:trace contextRef="#ctx0" brushRef="#br0" timeOffset="6445.7522">13991 8905 25 0,'4'-6'12'0,"-4"9"-8"16,0 0 16-16,0 4-18 16,0 2 1-16,-4 10 1 15,1 0 0-15,-1 3-5 16,-3-4 1-16,4 7 2 16,-5 4 1-16,5-7-2 15,-1-4 1-15,1 1-2 16,3 0 1-16,0 0-1 15,3 0 1-15,1 3-1 16,3 0 0-16,0 0 1 16,0 3 0-16,0 0 0 15,0 0 0-15,0-6 1 0,-3 3 0 16,-4-4 0-16,0-2 1 0,-4 0-1 16,-6 3 0-16,-1-1-4 15,-3 1 0-15,0 0-5 16,-7 0 0-16,-4 0-6 15,4-1 1-15</inkml:trace>
  <inkml:trace contextRef="#ctx0" brushRef="#br0" timeOffset="6617.9699">13769 9539 26 0,'0'-19'13'0,"18"-3"-2"0,-8 13 19 16,1-4-26-16,6 4 1 0,5-4 3 15,2 1 1-15,4-4-11 16,8 0 1-16,6-6 6 15,7 0 1-15,4 0-3 16,4-3 0-16,-4-3-7 16,0 0 1-16,-4 0-10 15,0 2 1-15,-3 11-3 16,11-1 0-16</inkml:trace>
  <inkml:trace contextRef="#ctx0" brushRef="#br0" timeOffset="7303.3642">14658 9021 21 0,'-4'3'10'0,"4"13"-5"0,0-6 14 0,-3 8-16 15,-8 7 1-15,-3 10 1 16,0 3 1-16,-4-1-7 15,1 1 0-15,-4-7 5 16,3-3 1-16,0-6-2 16,4-9 0-16,0-10-1 15,4-12 0-15,2-10-1 16,5-16 0-16,3-15-1 16,7 3 0-16,7 0-1 15,7 3 1-15,8 7-1 16,6 5 0-1,4 13 0-15,-4 7 0 16,-3 9 1-16,-4 6 1 0,-7 6-1 0,-7 1 1 16,-3 12 0-16,-8 6 1 15,-6 13-1-15,-8-1 1 16,-3-2-4-16,0 0 0 16,0-4-5-16,3-6 0 15,4-3-5-15,11-12 0 16</inkml:trace>
  <inkml:trace contextRef="#ctx0" brushRef="#br0" timeOffset="7467.7836">14901 8993 37 0,'18'-9'18'16,"17"-20"-20"-16,-21 20 32 0,4-10-30 16,3 7 0-16,4-10 1 15,0-3 0-15,3 0-4 16,-4-4 1-16,-2 4-4 15,-8 0 0-15,-11 3-5 16,-6 0 1-16</inkml:trace>
  <inkml:trace contextRef="#ctx0" brushRef="#br0" timeOffset="7841.368">15085 8658 29 0,'-4'62'14'0,"-13"35"-11"0,13-71 23 16,-3 14-25-16,-4 17 1 15,1 9 1-15,-1 3 0 16,-3 3-4-16,4-10 0 16,-1 1 3-16,4-10 0 0,0-5-3 15,0-8 1-15,3-8-5 16,1-10 1-16,-1-10-4 16,4-12 1-16,0-16-3 15,0-15 1-15,0-16 4 16,0-3 0-16,-3 0 5 15,-1 12 1-15,-3 10 5 16,0 15 1-16,0 10 2 0,-7 9 1 16,7 10-2-16,0 3 0 15,3-3-2-15,1-1 1 16,3-2-3-16,0-4 1 16,7-6-2-16,0-9 0 15,7-6-2-15,7-10 0 16,0-13-6-16,8-6 1 15,2-3-6-15,8-6 1 16,3 6-5 0,8 10 0-16</inkml:trace>
  <inkml:trace contextRef="#ctx0" brushRef="#br0" timeOffset="8006.705">15420 8761 30 0,'7'-19'15'0,"11"-9"-14"0,-11 15 25 0,3-2-25 16,4-1 0-16,4 0 0 0,3 1 0 15,4-1-2-15,3 4 1 16,-3 2-2-16,3 1 0 16,0 2-5-16,-3 7 0 15,-4 7-3-15,-7 5 1 16</inkml:trace>
  <inkml:trace contextRef="#ctx0" brushRef="#br0" timeOffset="8290.9704">15296 8974 16 0,'0'0'8'0,"-3"-3"-8"16,3 3 11-16,0 0-13 15,7 0 0-15,0 0-6 16,4 3 0-16</inkml:trace>
  <inkml:trace contextRef="#ctx0" brushRef="#br0" timeOffset="8864.3328">15455 8664 22 0,'0'9'11'0,"-3"13"-11"16,-1-3 21-16,1 9-19 15,-4 4 0-15,-11 8 2 16,4 7 1-16,-4 13-6 16,-3 9 0-16,0-3 3 15,0 0 1-15,0-7-2 0,6-5 1 16,5-14-2-16,3-8 0 15,7-7-3-15,3-13 0 16,8-12-6-16,3-15 1 16,7-10-1-1,7-19 0-15</inkml:trace>
  <inkml:trace contextRef="#ctx0" brushRef="#br0" timeOffset="9052.7309">15656 8554 27 0,'4'13'13'0,"-1"43"-12"15,-3-37 26-15,-3 6-25 16,-1 9 1-16,-3 4 0 16,-3 3 0-16,-4 6-4 15,-1 0 0-15,-2 3 3 16,-1 10 0-16,-3-4-4 16,3-3 0-16,1 1-4 15,-1-7 0-15,0 0-4 16,8-10 0-16</inkml:trace>
  <inkml:trace contextRef="#ctx0" brushRef="#br0" timeOffset="9502.0685">15381 9037 25 0,'18'-9'12'0,"-4"-4"-13"0,-7 7 20 15,4-1-19-15,-4 1 1 16,3 3-1-1,1 3 1-15,-4 3-1 16,0 3 0-16,-4 4 0 16,-6-4 0-16,-1 7 0 15,-3 6 0-15,-3-4 0 16,-4 7 0-16,-8-6 0 16,5 0 0-16,3-4 0 15,0-3 1-15,3 1 0 16,4-4 0-16,3 0 0 15,8-6 1-15,6 4-1 16,1-4 1-16,0-4-2 0,-1 4 1 16,1-3-3-16,-1 3 1 15,1 0-3-15,-4 7 1 16,-7 8-4-16,-3 4 1 16,-15 6-2-16,-3 10 0 15,-8 2 5-15,-2-9 1 16,-5-2 4-16,5-4 0 15,6-4 4-15,4-5 1 16,10-4 1-16,11-2 1 16,11-4-4-16,10 0 0 0,7-3-5 15,11-10 0-15,3 1-9 16,8-10 1-16</inkml:trace>
  <inkml:trace contextRef="#ctx0" brushRef="#br0" timeOffset="10108.9933">16171 8661 25 0,'-10'-22'12'0,"-11"22"1"16,14 3 16-16,-8 6-26 16,-2 7 0-16,-8 9 1 15,-7 10 1-15,-10-1-7 16,-4-3 1-16,-14 4 3 15,11-1 0-15,3-2-5 0,7-7 0 16,11 0-6-16,7-9 0 16,10-4-3-16,4-6 0 15</inkml:trace>
  <inkml:trace contextRef="#ctx0" brushRef="#br0" timeOffset="10290.9923">15812 8937 21 0,'14'-10'10'0,"0"38"1"0,-14-18 15 0,0 6-23 16,-4 9 1-1,-3 9 2 1,0 13 0-16,0 0-8 0,-4 3 1 16,4 4 5-16,0-14 0 15,0-2-3-15,0-7 1 16,4-2-5-16,-1-7 0 16,11-10-4-16,4-6 0 15,3-6-6-15,7-12 1 16</inkml:trace>
  <inkml:trace contextRef="#ctx0" brushRef="#br0" timeOffset="10606.5984">16069 8827 26 0,'11'-22'13'0,"-11"28"-7"15,0 4 19-15,-4 2-23 16,-3 4 0-16,-4 6 0 0,4 3 0 16,0 0-3-16,0 3 0 15,4-3 2-15,-1 10 0 16,-3 6-3-16,0 2 0 0,0 11-1 15,0-4 0-15,-7 0 0 16,0-9 1-16,0-7-1 16,0-2 1-16,-1-7 3 15,1-6 0-15,4-4 2 16,3-2 0-16,3-4 0 16,1-2 0-16,6-4 0 15,8-6 0-15,3-4-2 16,7-5 1-16,0-13-2 15,7-13 0-15,4-6-4 16,3-9 0-16,-3-4-7 16,0 4 1-16</inkml:trace>
  <inkml:trace contextRef="#ctx0" brushRef="#br0" timeOffset="10751.0972">16200 8993 31 0,'-18'35'15'0,"11"-17"-14"0,7-11 23 0,3-1-23 0,1 0 0 15,-1 4 0 1,5-7 1 0,-1 3-4-16,3-12 1 0,8-4-3 15,6 1 0-15,5-4-6 16,6-2 1-16</inkml:trace>
  <inkml:trace contextRef="#ctx0" brushRef="#br0" timeOffset="10928.8752">16574 8861 33 0,'-22'19'16'0,"-2"13"-13"0,20-29 28 16,-21 19-30-16,-6 6 1 15,-15 6 0-15,0 10 0 16,-3 10-3 0,-1 2 1-16,1 0-2 15,3-5 1-15,7-11-7 0,7-8 1 0,8-4-5 16,10-6 1-16</inkml:trace>
  <inkml:trace contextRef="#ctx0" brushRef="#br0" timeOffset="11060.4438">16193 9385 22 0,'10'3'11'0,"11"10"-6"0,-7-10 15 16,4 0-20-16,3-3 1 15,7 3 0-15,4-6 0 0,3-3-7 16,1-10 1-16,6 0-2 15,-3-2 0-15</inkml:trace>
  <inkml:trace contextRef="#ctx0" brushRef="#br0" timeOffset="11429.4281">16863 8567 34 0,'-7'9'17'0,"21"-18"-24"16,-7 9 32-16,3 0-26 16,5 6 1-16,2 0 0 15,1 0 1-15,-4 4-3 16,0 2 1-16,-3 1-3 0,-1 3 1 16,-10-4-3-16,-3 7 1 15,-8 3-1-15,-7 6 1 16,-13-3 2-16,-1 0 1 15,4-3 4-15,3-3 0 16,4-6 4-16,7-1 0 16,3-2 1-16,4-4 0 15,4 0-2-15,6 0 1 16,11-9-3-16,7 0 1 0,4-9-4 16,3-1 0-16,-3 0-5 15,-4-2 1-15,4 2-6 16,-7 10 0-16</inkml:trace>
  <inkml:trace contextRef="#ctx0" brushRef="#br0" timeOffset="11601.5603">16803 8915 27 0,'-43'22'13'0,"12"25"-9"0,20-35 20 0,-3 4-23 16,-4 15 0-16,-3 7 0 15,0 6 0-15,-4 3-2 16,4 3 1-16,4-3-3 15,-1-12 1-15,7-7-4 16,4-6 0-16,4-3-3 16,3-4 0-16</inkml:trace>
  <inkml:trace contextRef="#ctx0" brushRef="#br0" timeOffset="11884.7501">16605 9131 24 0,'11'-60'12'0,"28"29"-13"0,-25 19 22 0,3-1-21 15,1 0 1-15,3 1-1 16,7-1 1-16,-6 4-3 16,-1 0 1-16,-4 2-3 15,-2 7 1-15,-8 3-1 16,-4 7 0-16,-6 2 1 16,-8 1 1-1,4-1 2-15,0 1 1 16,0-4 3-16,3 1 0 15,1-7 2-15,-1 0 0 0,4-3-2 16,0-6 1-16,11-4-2 16,3-2 1-16,4-4-3 15,3-3 1-15,-4 4-6 16,1 2 1-16,-4 7-7 16,-3 6 1-16</inkml:trace>
  <inkml:trace contextRef="#ctx0" brushRef="#br0" timeOffset="12184.1791">16753 9144 29 0,'-14'3'14'0,"14"6"-9"15,0-9 21-15,0 0-25 16,7-3 0-16,0 3 1 16,8-3 0-16,6 6-3 15,3-6 1-15,1 3 1 16,0 0 0-16,-1 3-1 0,1 0 1 15,0 3 0-15,-8 4 0 16,-2 2 0-16,-5 1 0 0,-6 3 1 16,-8 6 0-16,-3-4 0 15,-3 4 0-15,-8 7 0 16,-17-4 0-16,3-3-1 16,0-4 1-1,-3 1-5-15,3-3 0 16,0-4-5-16,4-5 0 15,0-4-5-15,10-3 0 16</inkml:trace>
  <inkml:trace contextRef="#ctx0" brushRef="#br0" timeOffset="12393.8944">16626 9297 35 0,'11'7'17'0,"7"-11"-14"16,-11 4 31-16,3 0-30 15,1 7 1-15,3 2 3 16,-3-3 0-16,6 16-10 15,1-6 1-15,10 3 6 16,0 0 0-16,4-1-2 16,0-2 0-16,-4 0-7 15,-3-4 0-15,6 1-10 16,-2-1 1-16,-19 1-3 16,-3-1 0-16</inkml:trace>
  <inkml:trace contextRef="#ctx0" brushRef="#br0" timeOffset="56558.0982">8110 13923 30 0,'0'-7'15'0,"11"7"-6"0,0 3 15 0,3 4-24 31,3 2 1-31,1 1 0 16,-4-4 1-16,0 6-4 15,0 1 1-15,0 3-5 16,-3-1 1-16,-4 4-5 0,-3 3 0 15</inkml:trace>
  <inkml:trace contextRef="#ctx0" brushRef="#br0" timeOffset="56875.5503">8036 14358 29 0,'-67'35'14'0,"39"-16"-2"0,21-16 22 16,3 0-30-16,1 0 0 16,3-3 1-16,7 0 0 15,7-9-7-15,7-1 0 16,15-5 5-16,2-1 0 0,8-6-4 15,0-3 0-15,-4-3-3 16,-3 0 0-16,0 6-2 16,-4 3 1-16,-7 6-1 15,-6 10 1-15,-12 6 3 16,-6 10 0-16,-11 6 4 0,-4 6 0 16,-7 6 3-16,-3 0 0 15,-10 7 0-15,-12 3 1 16,-3 3-1-16,1-7 0 15,2 7-2-15,1 0 1 16,7 0-4 0,3-6 0-16,4-7-7 15,-1-3 0-15,1-6-8 16,14-19 1-16</inkml:trace>
  <inkml:trace contextRef="#ctx0" brushRef="#br0" timeOffset="57016.1989">7906 14647 42 0,'7'28'21'0,"10"35"-20"0,-9-47 33 0,13 2-34 16,3 4 0-16,12-3-2 15,2-3 1-15,8-10-6 16,0-9 0-16,7-13-5 16,-4-12 0-16</inkml:trace>
  <inkml:trace contextRef="#ctx0" brushRef="#br0" timeOffset="57210.7109">8826 13681 49 0,'-38'10'24'0,"34"-7"-30"16,4-3 45-16,7 3-39 15,4-3 1-15,3 0 0 16,4 3 1-16,-1 6-6 15,1 1 0-15,-1 5-5 16,-6 11 0-16,-4-1-5 0,-7 3 1 16</inkml:trace>
  <inkml:trace contextRef="#ctx0" brushRef="#br0" timeOffset="58115.9815">8731 14061 42 0,'-49'12'21'0,"14"13"-19"16,31-25 39-16,4 0-40 15,7 0 1-15,7-6 0 16,7 0 1-16,8-1-4 15,-1-2 1-15,0-4 0 16,0-2 0-16,0-4-7 16,1 3 1-16,-8 1-6 15,-3 8 1-15,-8 7-3 0,1 7 1 16,-15 5 5-16,-10 1 0 16,3 2 9-16,-3 7 0 15,-10 3 6-15,6 0 1 16,0-3 3-16,1-6 0 15,6 0-5-15,8-4 0 16,6-5-3-16,8-1 0 16,-1-6-2-16,4-6 0 15,4-7-2-15,3-3 1 16,0 1-2-16,4 2 0 16,0 1-1-16,-8 2 1 15,-6 4-1 1,-7 6 0-16,-8 9 1 15,-7 7 0-15,-3 9 2 16,-3 3 0-16,-12 4 2 0,-2 2 1 16,-5-2 1-16,5 2 1 15,-1-6 0-15,4-6 1 16,7-3-2-16,6-6 1 16,8-4-2-16,14-6 1 15,4-3-2-15,10-12 0 16,4-4-2-16,0-6 1 15,3-6-3-15,4-4 0 16,-4 4-3-16,-4 6 0 0,-6 10-1 16,-4 12 0-16,-10 9 0 15,-8 7 1-15,-10 9 4 16,0 12 1-16,-4-5 5 16,1-1 0-16,-1-3 1 15,7-6 1-15,4-3-1 16,7-6 1-16,4-7-3 15,7-6 1-15,3-6-3 16,0-7 0-16,0-3-1 16,4-2 1-16,-1-4-3 0,-3 3 0 15,-3 9-4-15,-8 4 1 16,-3 6-4 0,-3 13 1-16,-4-1-3 15,-7 4 0-15,-4 6 1 16,4 0 0-16,0 0 2 0,0 0 0 15,0 0 2-15,-1 0 1 0,1 0 1 16,0-7 1-16,-3 7 2 16,-1 6 1-16,4 1 3 15,0-1 1-15,3-6 2 16,4-3 1-16,4-4 2 16,6-2 0-16,4-7-1 15,4-6 1-15,6-3-4 16,-2-3 1-16,2-13-3 15,1 3 1-15,-1-3-7 16,5-3 1-16,-1 1-8 16,-4 2 0-16,-2 3-8 15,-5-3 1-15</inkml:trace>
  <inkml:trace contextRef="#ctx0" brushRef="#br0" timeOffset="58244.7823">8848 14594 31 0,'-14'22'15'0,"3"-7"0"16,11-5 20-1,-4 5-31-15,-3 10 1 16,-3 7 1-16,-1 9 0 0,1 9-11 0,-4-6 1 31,6 0-6-31,12 3 0 0,0-16-4 16,-1-28 0-16</inkml:trace>
  <inkml:trace contextRef="#ctx0" brushRef="#br0" timeOffset="58775.3244">9285 13995 42 0,'-53'25'21'0,"67"-22"-22"16,-7-6 22-16,7-3-21 16,4-4 1-16,0-9 0 15,3-3 1-15,4 0-3 16,3-9 1-16,7-3-5 16,-7-4 1-16,-3 0-7 15,0 7 0-15</inkml:trace>
  <inkml:trace contextRef="#ctx0" brushRef="#br0" timeOffset="59594.8279">9419 13838 33 0,'-17'31'16'0,"6"4"-18"0,11-23 25 16,-4 10-23-16,1 3 0 16,3 4 0-16,0 8 1 15,0 4-2-15,0 0 1 16,0 6-1-16,0-6 1 0,0-4-2 0,0-9 1 15,0-3-1-15,0-6 1 16,0-6-1-16,-4-1 1 16,1-9 1-16,3-3 0 15,0-6 1-15,0-6 1 16,3-4-1-16,4-9 1 16,4-3-1-16,7-1 0 15,-4-2 0 1,3 3 0-16,1 6-1 0,-4 3 0 15,0 3 0-15,-3 7 1 16,-4 3 0-16,-7 6 0 16,0 9 0-16,-7 7 0 15,-4 6 0-15,1 3 1 16,-1 3-1-16,-3 3 1 0,0 4 0 16,3 3 0-16,1-1-1 15,-1 4 1-15,1 0-1 31,2 3 0-31,1-7 0 16,4 4 0-16,-1 0 0 0,1 3 0 0,3-4 0 16,0-2 0-16,0 0-1 15,3-7 1-15,1-6-1 16,-1 0 0-16,1-6 0 16,3-6 1-16,0-4-1 15,4-9 0 1,-4-9-1-16,-4-7 0 15,-3-3-1-15,-3-9 0 16,-4-3-1-16,-7 2 1 0,-4 11 0 16,0 2 0-16,-3 3 1 15,-4 1 1-15,1 12 1 16,3 0 1-16,-1 6 0 16,8 0 1-16,4 1 0 15,-1-1 1-15,-3 3-1 16,7-6 1-16,3 4-1 15,1 2 0 1,13 7 0 0,1-4 0-16,7-2-1 15,6-1 1-15,5-3-1 16,2-6 0-16,8-9 0 16,7 0 0-16,10 2-1 15,15-8 0-15,3 2 0 0,-3-3 1 16,-8 4-5-16,-3 6 1 15,-3-1-8-15,-5 1 1 0,1 9-8 16,-3-3 1-16</inkml:trace>
  <inkml:trace contextRef="#ctx0" brushRef="#br0" timeOffset="59940.0927">9627 14073 29 0,'7'0'14'0,"39"-19"-5"15,-28 10 16-15,3-1-25 16,7-5 1-16,0-7 0 16,4 0 0-16,-4 0-3 15,1-3 1-15,-5-3-5 0,-6 3 1 16,0 6-5-16,-8 3 1 15</inkml:trace>
  <inkml:trace contextRef="#ctx0" brushRef="#br0" timeOffset="60105.479">9797 13919 24 0,'-53'41'12'0,"14"25"0"16,28-50 17-16,1 15-25 0,-4 19 0 16,3 7 1-16,4-1 0 15,0 4-6-15,3 6 1 16,1-10 4-16,6-9 0 15,4-3-2-15,8-6 0 16,-1-10-2-16,0-13 0 16,3-5-7-16,1-16 0 15,0-10-6-15,-1-12 0 0</inkml:trace>
  <inkml:trace contextRef="#ctx0" brushRef="#br0" timeOffset="60395.3942">9920 13781 28 0,'4'26'14'0,"-11"52"-3"0,3-53 16 0,-7 13-24 0,4 24 1 16,0 7 3-16,0 3 0 15,7-6-9-15,4-6 1 16,3-4 5-16,0-9 0 0,7-6-3 16,-3-9 1-16,3-11-5 15,0-8 1-15,0-7-1 16,0-9 0-16,-3-6 0 15,-4-1 0-15,-7 1 0 32,-4 0 1-32,-6 5 2 15,-4-2 0-15,-11 6 0 0,-3 0 1 16,-8 0-5-16,8-9 1 16,14-7-8-16,7-18 1 0</inkml:trace>
  <inkml:trace contextRef="#ctx0" brushRef="#br0" timeOffset="60555.3154">9973 13813 42 0,'-14'3'21'0,"32"19"-10"15,-15-13 35-15,1 1-44 16,-1-1 0-16,4 4 0 16,4-1 1-16,6 1-14 0,5 2 1 15,9 1-5-15,5-3 1 16</inkml:trace>
  <inkml:trace contextRef="#ctx0" brushRef="#br0" timeOffset="61224.4841">10541 13907 38 0,'-25'16'19'0,"-10"21"-14"15,24-24 25-15,-13 6-29 0,-4 9 1 16,-8 3 2-16,4 0 0 15,8-2-4-15,3-4 0 16,10-6 4-16,8-4 1 16,10-8-1-16,10-4 1 15,8-10-2-15,0-2 1 16,3-4-1-16,4-2 1 16,-1-4-1-16,1-3 0 15,-4 0-5-15,1 6 1 0,-8 4-3 16,-7 9 1-16,-7 9-2 15,-11 7 1 1,-6 12-1-16,-8 12 0 16,-3 4 3-16,-7 6 0 0,0-3 3 0,-4-6 0 15,7-4 0-15,4-9 1 16,3-3-1-16,8-6 1 16,6-4-1-16,4-9 1 15,11-12-5 1,3-10 1-16,7-12-5 15,-3-10 0-15,3-15-4 16,-4 6 1-16,5-1-2 0,-5 7 0 16,-3 13 5-16,-3 6 1 15,-8 9 7-15,-3 10 1 16,-3 12 5-16,-1 7 0 16,-3 15 1-16,0 10 0 15,4 6-2-15,-4 9 0 0,0 3-3 31,0 4 0-31,0-4-4 16,0-2 0-16,-1-4-6 0,5-6 0 0,3-10-5 16,7-2 0-16</inkml:trace>
  <inkml:trace contextRef="#ctx0" brushRef="#br0" timeOffset="61379.1399">10319 14572 36 0,'-14'-16'18'0,"35"0"-13"0,-11 13 31 16,8-6-34-16,3-1 1 15,4-2 1-15,7-4 0 16,-1 4-6-16,1-1 0 16,0 1-4-16,-4 5 0 15,-3 4-7-15,-8 9 1 16</inkml:trace>
  <inkml:trace contextRef="#ctx0" brushRef="#br0" timeOffset="61540.2489">10291 14772 66 0,'-43'29'33'0,"36"-33"-39"0,14 1 63 0,7-6-56 16,15-4 1-16,6-15 0 15,0 3 1-15,4-6-7 16,10-4 0-16,4-6-8 16,4 1 1-16,10-1-9 31,3-3 1-31</inkml:trace>
  <inkml:trace contextRef="#ctx0" brushRef="#br0" timeOffset="61747.6041">10996 13891 43 0,'-18'3'21'0,"15"0"-21"0,3-3 29 15,7 4-29-15,4-1 1 16,3 3-3-16,3 0 0 16,1 1-4-16,0 2 0 31,-1 0-6-31,1 7 1 0</inkml:trace>
  <inkml:trace contextRef="#ctx0" brushRef="#br0" timeOffset="62145.0723">11003 14120 42 0,'-53'22'21'0,"-17"6"-18"15,52-25 37-15,0-3-39 16,1 0 1-16,10 0-1 16,7 0 0-16,10-3-2 0,11-6 0 15,11-4 2-15,3-2 0 16,-3 5-2 0,0 1 0-16,-7 3-1 15,-4 2 1-15,-7 11-1 0,-11 2 1 0,-3 7 0 16,-7-4 0-16,-7 7 1 15,-3-3 0-15,-4-4-1 16,-1-5 1-16,1-1-4 16,4-3 1-16,-1 0-2 15,11-3 0-15,7 3-1 16,3 0 1-16,1 4 1 16,3 5 1-16,-4 4 4 15,5 9 1-15,-1 10 2 16,-4-4 1-1,-3 7 0-15,-3-1 0 0,3 4-1 16,-4-7 1-16,-3 10-3 16,0-9 1-16,0 2-5 15,3-11 1-15,4-11-6 16,11-9 1-16,0-12-7 0,-1-3 1 16</inkml:trace>
  <inkml:trace contextRef="#ctx0" brushRef="#br0" timeOffset="62303.2041">11024 14437 36 0,'-14'6'18'0,"-14"10"-11"0,17-10 29 0,4 0-33 16,0 1 1-16,0-4 0 15,11 0 1-15,3-6-7 16,3-7 0-16,5 4 2 16,2-10 0-16,8-9-8 15,3-9 1-15,4-4-7 16,3-3 0-16</inkml:trace>
  <inkml:trace contextRef="#ctx0" brushRef="#br0" timeOffset="62524.9156">11257 13960 35 0,'-32'38'17'0,"11"-4"-8"0,21-27 26 15,0-1-30-15,4 0 0 0,3-3 1 16,3 0 1-16,5-6-10 16,6-6 1-1,7-4 4-15,4-2 1 16,13-14-16 0,-6 11 1-16,-7 8-3 15,-14 10 0-15</inkml:trace>
  <inkml:trace contextRef="#ctx0" brushRef="#br0" timeOffset="63089.4682">11296 14123 34 0,'-42'28'17'0,"24"16"-13"16,18-40 26-16,0 2-27 15,4 0 0-15,-1-3 2 16,4-3 1-16,4-9-8 16,6 3 1-16,4-7 4 15,1 0 0-15,-1-2-4 16,-4-1 1-16,1 4-4 0,-7 5 0 0,-8 7 0 15,-13 10 0-15,-8 5-1 16,-3 7 1-16,-4 0 4 16,0 3 0-16,1 0 3 15,3 1 1-15,3-8 0 16,7 7 0-16,4-9 0 0,7 0 1 16,7-4-2-16,4-2 0 31,7-1-3-31,6 1 1 15,1-1 0-15,0 0 0 0,-1 1 0 16,-3-1 1-16,-3 1 1 16,-7 2 0-16,-8 4 1 15,-3 3 1-15,-7-1-1 16,-7 1 0-16,-4 0-1 16,-3 0 1-16,0-7-4 15,-4 1 1-15,1-4-8 16,-4-6 1-16,-1-9-7 0,5-9 1 0,2-11-4 15,12 1 1-15,3 0 3 16,7-3 0-16,3 3 9 16,1 12 1-16,-1 1 11 15,4 12 0-15,0 3 7 16,4 0 0-16,0 7-1 16,3 8 1-16,3 11-5 15,1 2 1-15,7 3-6 16,-1 13 1-16,5 4-10 15,-1-1 0-15,4 0-16 16,3-6 1-16</inkml:trace>
  <inkml:trace contextRef="#ctx0" brushRef="#br0" timeOffset="63590.7697">11737 14719 34 0,'-7'22'17'0,"17"6"-11"0,-6-21 17 16,3 5-23-16,0 4 1 0,0 3-1 15,0-1 1-15,0 1-7 16,0 0 1-16,0 0-5 16,15-16 1-16</inkml:trace>
  <inkml:trace contextRef="#ctx0" brushRef="#br0" timeOffset="63813.5438">12076 14230 41 0,'-32'-16'20'0,"42"-21"-16"0,-3 21 36 0,8 3-39 15,2-2 0-15,8-4 0 16,7 0 1-16,6-6-3 31,8 0 1-31,7 0-6 16,4-3 1-16,-4 6-8 15,3 3 0-15</inkml:trace>
  <inkml:trace contextRef="#ctx0" brushRef="#br0" timeOffset="64433.1168">12351 13766 29 0,'-50'44'14'0,"15"22"-7"0,25-48 14 16,-1 7-20-16,0 4 0 15,1 5 0-15,3 10 0 16,3 3-4-16,1 0 0 16,-1 3-1-16,1 4 0 0,-4-10-1 15,-1-1 1-15,1-8 0 16,0-7 1-16,0-6 4 16,0-6 0-16,4-4 2 15,3-5 1-15,0-7 0 16,7-4 0-16,3-2-1 15,4-10 1-15,1-2-3 16,2-4 0-16,1 3 0 16,-4 0 0-16,-3 7-3 15,-1 2 1-15,-3 7-1 16,-3 9 1-16,-8 10-1 16,1 6 0-16,-1 0 0 15,-3 6 1-15,4 0 1 0,-1 1 0 16,4-1 0-16,4 0 0 15,3-3 0 1,3-6 1-16,1-3-1 16,-1-4 1-16,1-3 0 15,3 1 0-15,-3-7 0 0,-1-3 0 16,1-3 0-16,-4-7 0 16,-7 1-1-16,-4 0 1 15,-6 6-1-15,-11 6 0 16,-8 6 1-16,-2 10 0 15,-1 15 2-15,-3 7 0 16,-1-3 2-16,8-1 0 16,3-5 0-16,11-4 1 0,11-6-1 15,10-3 0-15,3-10-2 16,8-3 0-16,10-6-2 16,8-12 1-16,13-7-3 15,11-9 1-15,10-13-8 16,5 0 0-16,-5-3-7 15,4 1 1-15</inkml:trace>
  <inkml:trace contextRef="#ctx0" brushRef="#br0" timeOffset="64646.3922">12689 14120 45 0,'-24'28'22'0,"27"-40"-18"15,-3 12 36-15,11-3-39 16,3 0 1-16,4-7 0 0,6 1 0 16,5-4-3-16,2-3 1 15,1-2-5-15,3-4 1 16,-7 0-8-16,-13 0 0 0,-8 3-3 16,-11 3 0-16</inkml:trace>
  <inkml:trace contextRef="#ctx0" brushRef="#br0" timeOffset="64802.6533">12682 13970 30 0,'-49'59'15'0,"3"42"-9"16,32-70 26-16,-4 10-30 16,4 6 1-16,0 0 1 0,7 0 0 15,7-6-6-15,7-7 1 16,7-6 3-16,7-9 0 16,4-13-6-16,0-9 0 15,3-12-8-15,11-23 0 16</inkml:trace>
  <inkml:trace contextRef="#ctx0" brushRef="#br0" timeOffset="64995.8603">12894 13822 39 0,'-28'82'19'0,"-15"31"-17"15,36-79 28-15,0 13-30 0,4 13 0 0,-1-1 0 31,4-2 1-31,0-1-1 16,4-6 0-16,3-9-4 16,3-9 0-16,1-11-6 0,3-11 0 15,4-10-2-15,-1-10 1 16</inkml:trace>
  <inkml:trace contextRef="#ctx0" brushRef="#br0" timeOffset="65107.1396">12852 14230 37 0,'-39'-22'18'0,"-14"9"-22"0,42 7 38 15,1 3-34-15,-1-10 0 16,4-2-10-16,7-7 0 16,4-6 4-16,13-7 1 15</inkml:trace>
  <inkml:trace contextRef="#ctx0" brushRef="#br0" timeOffset="65227.9217">12972 13766 39 0,'14'0'19'0,"10"22"-12"16,-16-16 33-16,-1 10-39 15,3-1 1-15,1 7-7 16,3 0 0-16,7 3-7 16,18-3 1-16</inkml:trace>
  <inkml:trace contextRef="#ctx0" brushRef="#br0" timeOffset="65575.1455">13547 13800 28 0,'-11'-25'14'0,"15"19"-1"0,-4 9 11 0,-11 0-22 15,-3 10 1-15,-4 6 0 16,-6 6 1-16,-12 12-6 16,-6 4 1-16,3 6 1 15,-3 3 0 1,7-12-11-1,13-13 1-15</inkml:trace>
  <inkml:trace contextRef="#ctx0" brushRef="#br0" timeOffset="65725.6398">13402 13998 40 0,'4'25'20'0,"-15"28"-15"0,7-28 29 15,-3 13-31-15,-3 9 0 16,-4 3 0-16,3-6 0 15,1 3-6-15,2-6 1 0,5-7-4 16,3-2 0-16,7-10-8 16,7-10 1-16</inkml:trace>
  <inkml:trace contextRef="#ctx0" brushRef="#br0" timeOffset="66023.2487">13822 13819 38 0,'-35'9'19'0,"-15"26"-14"0,36-29 28 16,-4 1-31-16,4-4 1 15,7 0-1-15,11 0 0 32,6-3-3-32,4 0 0 15,4 0 2-15,7 0 1 0,3 3-2 0,0 3 0 16,0 7 0-16,-3-1 1 15,-4 4-1-15,-3 0 1 16,-4-1-2-16,-3 1 0 16,-11 0-3-16,-11 3 1 15,1-7-6-15,-5 1 1 16,-2 2-6-16,-1-2 1 0</inkml:trace>
  <inkml:trace contextRef="#ctx0" brushRef="#br0" timeOffset="66330.5467">13610 14170 21 0,'-10'16'10'16,"17"9"-3"-16,-7-19 11 0,0-3-15 16,-4 10 1-16,1-4 0 15,-4 4 1-15,3 3-7 16,-3-1 1-16,3 1 4 16,4-7 0-16,4-5-2 15,7-8 1-15,6-5-1 16,11-10 0-1,4 0-1-15,0-6 1 16,0-3 0-16,-1 0 0 16,5 3 0-16,-5 6 0 15,1 3 0-15,-4 4 0 0,-6 2 0 16,-1 4 0-16,-11 6 0 16,-3 3 0-16,-7 3-2 15,-3 7 1 1,-4 3-5-16,-7-1 1 15,-4 4-6-15,0 0 0 0,1-3-2 16,-1 6 0-16</inkml:trace>
  <inkml:trace contextRef="#ctx0" brushRef="#br0" timeOffset="66967.6967">13734 14286 9 0,'28'-12'4'0,"-3"-13"1"0,-15 15 3 0,4-2-5 16,0-4 0-16,0 0 2 15,1 4 0-15,-5 2-6 16,-3 4 0-16,-7 9 4 16,-3 4 1-16,-4-1-2 15,-4 3 1-15,-3 7-1 0,-4 0 1 0,-3 2 0 16,-4 1 0-16,1 0 0 16,3 3 0-16,3-9 0 15,4-1 0-15,7-6-2 16,7-3 1-16,0-3-2 15,14-3 1-15,0-6-1 16,4 3 1-16,-4-1-1 16,0 1 0-16,0 6 0 15,0 0 0-15,0 6 0 16,-3 4 1-16,-4 2-1 16,-4 10 0-16,-3 0 0 15,0-6 1-15,-7 18-1 16,0 1 0-16,4-1 0 15,-4-2 0-15,3-1 0 16,1-3 0-16,-1 1 0 16,1-11 0-16,-1-2 0 0,4-10 1 15,0-6-3-15,0-6 1 16,0 0-1-16,0-4 1 16,4-2-1-16,-4-1 0 15,0 4 0-15,-4-4 0 16,1 4 3-16,-8 3 1 15,-3-1 3-15,-4 4 0 16,-3 3 2-16,-4 0 0 16,1 3 1-16,6 1 0 15,4-1-2-15,7 0 0 0,7 0-2 32,10 0 0-32,8 0-2 15,7-3 0-15,-1-6-2 0,5 0 1 0,-1-4-6 16,0-2 0-16,0 2-11 15,4 1 1-15,-7-13-2 16,28-3 0-16</inkml:trace>
  <inkml:trace contextRef="#ctx0" brushRef="#br0" timeOffset="68151.8949">14358 13935 19 0,'-3'-12'9'0,"-5"18"-1"0,5-3 9 15,-4 3-15-15,-7 7 0 16,-7 6 1-16,-8 3 1 16,1 9-5-16,-11-3 0 15,4 3 2-15,7 1 1 0,3-7-1 31,4-3 0-31,3-3-1 0,8 0 1 16,3-7-1 0,3 1 1-16,11-7-1 15,0 0 0-15,0-3-1 0,4 0 1 16,0-3 0-16,-4 0 1 16,-4 0-1-16,4 0 1 15,-7 0-1-15,0 0 1 16,0 4 0-16,0-4 1 15,0 3-1-15,0 3 0 0,0-3 0 16,-3 3 0-16,-1-2 0 16,1-4 0-16,3 3 0 15,0-3 0-15,-4 3 0 16,1-6 0-16,-5 3-1 16,1 0 0-16,-3-3 0 15,-1-1 1-15,4-2-1 16,-3-3 0-16,3-7 0 15,-4-9 1-15,4-3-1 16,0-1 0-16,3-2 0 16,4-3 0-16,4-1 0 15,6 1 0-15,12 2 0 16,6 4 0-16,7-3 0 16,7-1 1-16,1 14-1 15,-1 5 1-15,4 10 0 16,0 6 1-16,-4 13-1 0,-3 12 0 15,-4 6 1-15,-10 17 0 16,-11 11 0-16,-3 1 0 0,-8-3 0 16,-3-7 0-16,0-6-5 15,-3 0 1-15,-1-6-9 16,1-7 0-16,6-2-2 16,-3-10 0-16</inkml:trace>
  <inkml:trace contextRef="#ctx0" brushRef="#br0" timeOffset="68778.8428">15074 13897 30 0,'-24'4'15'0,"-22"8"-14"15,32-6 25-15,-4 7-26 16,-7 6 1-16,-14 0 1 15,1 6 1-15,-1 0-3 16,7-6 0 0,18-10 1-16,14-6 1 15,14-6-1-15,7-3 1 16,4-7-2-16,7 4 0 16,6 3 0-16,8 9 0 15,-3 6 1-15,-1 10 0 16,-3 15 0-16,-15 7 1 15,-6 12 1-15,-18 1 0 16,-7-1 0-16,-4 7 0 16,-6-4 0-16,-8-3 0 15,0 1-5 1,1-7 0-16,-1-7-8 16,4-8 0-16,3-10-4 15,8-13 1-15</inkml:trace>
  <inkml:trace contextRef="#ctx0" brushRef="#br0" timeOffset="69006.8487">14915 14587 29 0,'22'3'14'0,"13"-21"-7"0,-25 8 23 16,5-2-26-16,-5-4 0 16,-3 4 3-16,-3-1 1 15,-8 0-10-15,-6 1 0 16,-4 2 6-16,-4 4 0 15,0 0-2-15,-3 3 1 16,-4 0-3-16,11 3 1 16,4 0-5-16,6-3 0 15,4 3-5-15,11-7 1 0,10-5-7 16,14-1 1-16</inkml:trace>
  <inkml:trace contextRef="#ctx0" brushRef="#br0" timeOffset="69282.832">15480 14092 27 0,'28'-16'13'0,"-7"35"-3"0,-17-16 18 0,-4 10-25 32,-7 6 1-32,-4 2 2 15,-3 8 1-15,-4-4-8 16,-6 3 0-16,-1 0 5 0,-3-3 0 0,7-3-2 16,7 3 0-16,3-3-2 15,7-6 1-15,4 3-1 31,4 3 0-31,-1 3 0 16,5 0 0-16,-1 3 0 16,0-3 0-16,-4 0 0 0,-6 7 1 15,-8 5-1-15,-3-2 1 16,-7-1-6-16,-7 4 1 16,-4-4-6-16,-3-2 1 0,6-10-5 15,5-3 0-15</inkml:trace>
  <inkml:trace contextRef="#ctx0" brushRef="#br0" timeOffset="69427.2898">15060 14722 26 0,'14'-44'13'0,"32"16"-5"16,-25 22 19-16,11 0-25 15,7-4 0-15,7 1 0 16,0-4 0-16,3 1-4 0,0-1 1 16,8 4-6-16,-11-1 1 15,3 7-4-15,0 0 0 16</inkml:trace>
  <inkml:trace contextRef="#ctx0" brushRef="#br0" timeOffset="69570.8389">15646 14675 36 0,'-21'41'18'0,"-11"19"-17"16,21-45 34-16,-3 10-33 15,-4 7 0-15,-3-1 1 16,0 0 0-16,3-6-9 15,1 1 1-15,10-5-6 16,10-5 0-16</inkml:trace>
  <inkml:trace contextRef="#ctx0" brushRef="#br0" timeOffset="70063.2882">16496 14440 28 0,'-25'6'14'0,"-7"7"-6"0,11-7 14 16,-3 10-22-16,-15 9 1 16,-4 3 0-1,-6 16 0-15,0 6-2 0,6 0 1 16,8-3-4-16,7-6 1 0,7-6-6 15,14-10 0-15</inkml:trace>
  <inkml:trace contextRef="#ctx0" brushRef="#br0" timeOffset="70229.813">16348 14650 27 0,'49'-41'13'0,"22"19"-15"0,-57 19 18 0,3 0-16 16,5 0 0-16,-1 6-1 15,3 0 0-15,-2 3-4 16,-5 10 0-16,-3 0-2 16,-3 12 1-16</inkml:trace>
  <inkml:trace contextRef="#ctx0" brushRef="#br0" timeOffset="70533.3216">16281 14957 24 0,'-36'-6'12'0,"26"-13"-14"16,17 13 23-16,3 0-21 16,5-1 0-16,6 1 1 15,3 6 1-15,8 6-2 16,0 1 0-16,-4 2 1 0,0 4 0 16,-6-1 0-16,-5 4 1 15,-3 3-1-15,-3 6 1 16,-8 0 1-16,-10 3 0 15,-7-3 0-15,-3 0 1 16,-5 4-1-16,-6-4 1 16,7-7-1-16,-7 4 0 15,3-12-2-15,4-4 1 16,3-9-5-16,1-6 0 16,3-1-5-16,7-6 0 15,-1 1-4-15,5 2 0 0</inkml:trace>
  <inkml:trace contextRef="#ctx0" brushRef="#br0" timeOffset="70697.5753">16316 15070 24 0,'-4'-6'12'0,"1"6"-5"0,-1 3 18 15,-10 3-21-15,0 7 0 16,-3 3 1-16,-5 2 0 16,-2 11-7-16,-1 2 0 15,0 4 4-15,4-7 1 16,3-3-8-1,8-9 1-15,6-4-7 16,11 1 1-16</inkml:trace>
  <inkml:trace contextRef="#ctx0" brushRef="#br0" timeOffset="71085.7322">16831 14841 41 0,'-53'-6'20'0,"50"6"-21"0,6-3 34 16,11 0-33-16,7-3 0 0,8-4 1 16,2-2 0-1,5-4-1-15,2 0 0 16,-6 4-2-16,-4 2 1 15,-3 4-4-15,-7 9 0 16,-8 3-2-16,-6 7 0 16,-11 9 0-16,-7 6 0 0,-11-3 4 15,0 7 0-15,-3-10 6 16,3-1 0-16,8-5 2 16,3-3 1-16,10-7 0 15,4-6 1-15,11-13-3 0,10 1 0 0,0-10-3 16,4-9 0-16,-1-4-6 15,1-3 0-15,-4 1-6 16,-3 2 0-16</inkml:trace>
  <inkml:trace contextRef="#ctx0" brushRef="#br0" timeOffset="71248.48">17039 14666 31 0,'-35'50'15'0,"-15"41"-12"15,36-66 22-15,-7 6-25 16,-7 7 1-1,3 0-1-15,4-1 1 16,0 1-3-16,3-4 1 16,4 1-5-16,7-7 0 15,4 0-4-15,6-12 1 16</inkml:trace>
  <inkml:trace contextRef="#ctx0" brushRef="#br0" timeOffset="71479.9646">17141 14844 30 0,'18'-12'15'0,"7"12"-13"16,-18 0 27-16,0 3-27 15,0 3 0-15,0-3 3 16,-3 4 1-16,-4 5-6 16,-4 1 0-16,-3 9 4 15,-4-3 1-15,-3-4-2 16,0 7 0-16,-3 3-1 15,-5 0 0-15,-6 1-3 16,0-1 0-16,3-3-6 16,-3-4 1-16,3-5-8 15,11-7 1-15</inkml:trace>
  <inkml:trace contextRef="#ctx0" brushRef="#br0" timeOffset="71652.313">17071 15089 44 0,'0'22'22'0,"7"6"-20"0,-3-21 36 16,-1-1-37-16,1 3 1 0,-1-3 0 16,4 1 0-16,0-1-6 15,4-3 1-15,3-3-6 16,4-3 1 0</inkml:trace>
  <inkml:trace contextRef="#ctx0" brushRef="#br0" timeOffset="71847.594">17547 14738 42 0,'14'3'21'0,"-10"-9"-19"16,-1 3 23-16,4 3-25 15,0-10 0-15,4 4 0 0,0-3 1 16,-1-4-4-16,1 0 1 15,-1 1-5-15,1-1 0 16,-4 4-4-16,4 0 0 16</inkml:trace>
  <inkml:trace contextRef="#ctx0" brushRef="#br0" timeOffset="72448.3509">17533 14741 24 0,'-32'50'12'0,"11"-3"-11"0,14-34 17 0,4 6-17 15,-5 9 1-15,1-9-1 16,0-4 1-16,0 1-2 16,4-3 0-16,-1-1 2 15,-3-3 1-15,0 1-1 16,0-4 0-16,0-3 1 16,0 0 0-1,7-3-1-15,0 0 0 16,7-3-1-16,0 0 1 0,4-3-1 0,6-7 0 15,-3-2-1-15,1-4 1 16,-5 6-2 0,1 1 1-16,-4 2-2 0,0 7 1 15,-4-3-1-15,-3 12 1 16,-3 7 0-16,-4 2 0 16,-4 1 0-16,1 3 1 15,-1 3-1-15,0 3 1 16,1 0-1-1,3 0 1-15,7-3 0 16,0-3 0-16,3-3 0 16,4-4 0-16,0-6 0 0,4-2 1 15,-4-8-1 1,0-2 1-16,-7 0-2 16,-3 0 1-16,-12-1-1 0,-6 4 0 15,-7 3 1-15,3 3 0 16,-3 7 2-16,0 2 0 15,3 7 3-15,1 6 1 16,6 3 1-16,4-6 1 0,7 0 0 16,7-6 0-16,7-3-1 15,7-4 0-15,14-3-2 16,11-6 0-16,7-6-2 16,10-10 0-16,-3 1-6 15,4-4 0-15,-1 0-9 16,1 0 0-16,10 0-7 15,0 4 0 1</inkml:trace>
  <inkml:trace contextRef="#ctx0" brushRef="#br0" timeOffset="72729.2533">17639 14816 29 0,'-11'-28'14'0,"36"3"1"0,-11 19 15 0,7-4-28 16,7-2 1-16,4-4 1 15,4 0 1-15,9 1-6 16,5 2 0-16,-4 1 3 15,3-1 1-15,-7 1-7 16,-3-1 1-16,-7 4-10 31,-4 2 0-31</inkml:trace>
  <inkml:trace contextRef="#ctx0" brushRef="#br0" timeOffset="72920.4343">17706 14866 34 0,'-21'47'17'0,"3"19"-14"0,15-53 21 0,-1 3-23 15,1 2 0-15,-1 1 0 16,4-3 0-16,0 0-2 16,4-7 1-16,3-6-4 15,7-9 1-15,3-10-7 16,4 0 0-16</inkml:trace>
  <inkml:trace contextRef="#ctx0" brushRef="#br0" timeOffset="73205.2163">17995 14569 36 0,'-10'31'18'0,"-36"57"-17"16,32-60 30-16,3 10-30 0,0 9 1 15,1-4 0 1,3 1 0-16,7 3-3 15,0-6 0-15,7-6 2 0,3-7 0 0,8-9-4 16,7-7 0-16,-8-9-2 16,5-6 0-16,-5-3 0 15,1-3 1-15,-8-4 0 16,-6 1 0-16,-8 2 5 16,-10 4 0-16,-10 0 2 15,-5 2 0-15,-6 1 0 16,7-3 1-1,3 0-6-15,8-4 0 16,3-2-8-16,10-10 1 16</inkml:trace>
  <inkml:trace contextRef="#ctx0" brushRef="#br0" timeOffset="73346.2878">18168 14465 39 0,'4'6'19'0,"3"26"-16"16,-7-23 34-16,0 4-36 15,3 2 0-15,4 7-12 16,4 3 1-16,6 7 3 0,1-10 0 16</inkml:trace>
  <inkml:trace contextRef="#ctx0" brushRef="#br0" timeOffset="73829.4382">18711 14358 26 0,'-3'4'13'0,"10"-4"-10"16,-4 0 13-16,4 3-16 15,4 0 1-15,3 3-1 16,0 4 0-16,0-1-4 15,-3 0 0-15,-4 4-3 16,-7 3 0-16</inkml:trace>
  <inkml:trace contextRef="#ctx0" brushRef="#br0" timeOffset="74158.7798">18553 14619 35 0,'-36'0'17'0,"29"-7"-17"0,7 7 33 15,7-6-32-15,7 0 0 16,4-4 0-16,10 1 1 0,4 0-3 15,0-4 1-15,0 1 0 16,3-4 0-16,0 0-5 16,0 4 0-16,-6 2-3 15,-8 4 1-15,-11 6-3 16,-6 6 0-16,-11 10 3 16,-7 3 0-16,0 0 7 15,-4 6 1-15,0 9 5 16,4-9 1-16,4 0 2 15,3-6 0-15,3-3-1 16,4-7 0-16,4-6-3 16,3-9 0-16,0 0-3 0,3-7 1 15,1 4-6-15,-1-1 1 16,-3 4-6-16,-7 0 0 0,-3 3-4 16,-4 6 0-16</inkml:trace>
  <inkml:trace contextRef="#ctx0" brushRef="#br0" timeOffset="74445.5619">18464 14957 22 0,'-42'35'11'0,"24"-4"-4"0,15-24 16 0,-4 2-19 15,0 3 1-15,0 1 3 16,3-4 1-16,1-2-11 16,3-4 1-16,7-3 7 15,3-3 1-15,15-7-3 16,14-2 1-16,3-4-3 15,8-3 1-15,2-3-2 16,1 0 1 0,4 4-2-16,-4 2 1 15,-4 3-1-15,-3 13 0 16,-4 0 0-16,-10 3 0 0,-7 4-1 16,-15 2 1-16,-10 7-5 15,-7 3 0-15,-3 3-4 16,-11 0 0-16,-1-1-6 0,-2 1 1 0</inkml:trace>
  <inkml:trace contextRef="#ctx0" brushRef="#br0" timeOffset="74647.0648">18648 15180 30 0,'21'0'15'0,"7"-6"-11"0,-17 3 22 16,6-4-23-16,5-2 1 0,2-4 5 15,1-2 0-15,0-4-9 31,-8 0 1-31,-3 0 7 16,-14 4 0-16,-10 5-1 0,-8 4 0 0,-3 3-3 16,-7 3 1-16,0 3-4 15,-1 3 0-15,1 0-14 32,11 7 1-32,6-4-6 15,0 16 0-15</inkml:trace>
  <inkml:trace contextRef="#ctx0" brushRef="#br0" timeOffset="89713.5286">11705 13725 18 0,'21'-34'9'0,"22"15"-2"15,-29 12 10-15,18 1-15 16,13-3 1-16,15-4 4 15,0 4 0-15,7 6-7 0,11 0 0 16,28-1 5-16,10 4 1 0,8-6-2 16,6 0 1-1,4 6-3-15,-14-3 1 0,-3-4-1 16,-12 1 1-16,-6-3-1 16,-3-4 0-16,-12 1 0 15,-6-1 0-15,-15-3-1 16,-10 1 0-16,-7-1-8 15,-11 0 0-15,-6 1-7 16,-15-7 1-16</inkml:trace>
  <inkml:trace contextRef="#ctx0" brushRef="#br0" timeOffset="90195.2681">12344 12960 20 0,'-7'-6'10'0,"10"-7"0"16,1 7 6-16,3-4-12 0,14-2 0 15,11-7 3-15,21-6 0 32,0-3-8-32,6-10 0 0,8-6 5 15,1 0 1 1,6 0-2-16,7 4 0 16,0-4-1-16,-14 9 0 15,-4 7-1-15,-6 0 1 0,-8 12-4 16,-6 4 1-16,-12 5-8 15,-6 7 0-15,-7 3-3 16,-4 1 0-16</inkml:trace>
  <inkml:trace contextRef="#ctx0" brushRef="#br0" timeOffset="90425.9192">13240 12427 22 0,'14'-19'11'0,"21"10"-5"31,-21 5 14-31,4 4-18 0,0 0 1 16,3 7 2-16,0 5 0 15,-3 7-6-15,-4 0 1 16,0 6 3-16,-11 3 1 0,-6 10-2 16,-8-4 1-16,-3-2-7 15,-4 2 1 1,1-9-7-16,3 0 0 15</inkml:trace>
  <inkml:trace contextRef="#ctx0" brushRef="#br0" timeOffset="91927.1283">13801 12010 21 0,'-11'6'10'0,"1"-19"-2"0,6 10 10 0,-3 6-15 16,-7 4 1-16,-7 5 1 15,-4 10 0-15,-7 3-6 16,-3 4 0-16,3-8 4 15,7 1 1-15,8 0-2 16,6 0 1-16,11-3-2 0,4 0 1 16,6-6-2-16,4-4 1 15,4-6 0-15,3-6 0 16,0-3 0-16,8-7 0 16,-5-12 0-16,1 3 0 0,-7-6-1 15,-1 3 1-15,-3 0-1 31,-3 6 1-31,-4 3-1 0,-3 4 1 0,-1 2 0 32,-3 10 0-32,0 3 0 15,0 7 0-15,4 2 0 0,-4 7 0 16,3 3 0-16,1-3 1 16,-1 0-4-16,4-7 1 15,0 1-6-15,0-7 0 0,4 0-6 16,0 1 1-16</inkml:trace>
  <inkml:trace contextRef="#ctx0" brushRef="#br0" timeOffset="92342.7954">14150 11994 28 0,'-35'9'14'0,"-22"20"-5"0,43-20 17 15,0 7-24-15,0 3 0 16,0 6 1-16,3-7 0 16,4-2-4-16,4 0 0 15,3-7 3 1,3-6 0-16,4-3-1 16,7-12 0-16,7-4-1 15,1-3 1-15,2 1-1 16,-3-1 1-16,1 6-1 15,-5 7 0-15,-3 9 0 16,-7 6 0-16,-7 13 0 16,-7 3 0-16,-3-3 0 0,-11 4 0 15,3 2 2 1,-3 3 0-16,0 0 0 0,-4-2 0 0,0-7 0 16,1 3 0-16,-1-3 0 15,4-10 0 1,-4-2-2-16,7-7 0 15,8-3-4-15,3-3 0 16,3-7-5-16,11-5 1 16,4-4-6-16,10 3 1 0</inkml:trace>
  <inkml:trace contextRef="#ctx0" brushRef="#br0" timeOffset="92760.7958">14464 11840 31 0,'-32'10'15'0,"-10"24"-7"16,35-18 24-16,-4 6-30 15,1 0 1-15,-1 0 2 16,4 3 0-16,3-3-6 0,1-3 0 16,3-7 4-16,3-2 0 15,4-7-1 1,4-6 0-16,3-7-2 15,0 1 1-15,0-4-1 16,1 10 1-16,-1 3-1 0,-4 3 0 16,-3 10 0-16,-7 2 0 15,-3 7 0-15,-4 7 0 0,-4-4 1 16,-3 0 0-16,0 3 1 16,-4 0 0-16,1 4-1 15,-5-4 1-15,-6-3 0 16,0-3 0-16,0-3-1 15,0-4 0-15,3-2-3 0,4-7 0 16,3-6-5-16,11-6 1 16,7-3-8-16,14-7 1 15,7 3-3-15,7 1 1 16</inkml:trace>
  <inkml:trace contextRef="#ctx0" brushRef="#br0" timeOffset="93227.1102">14577 12214 37 0,'0'-7'18'0,"0"7"-17"16,0 0 35-16,0 0-32 0,0 0 0 15,0 0 1-15,0-6 1 16,0 6-8-16,0 0 0 15,0-9 5-15,7 2 1 16,3 4-3-16,1-3 1 16,0 6-1-16,-1-3 0 15,1 6 0-15,-4 0 1 0,0 0-1 16,0-3 1-16,-7 3 0 16,0-3 1-16,-4 3-1 15,-3-6 0-15,0-3-1 16,-3 0 1-1,-1 0-7-15,4-1 1 16,7 1-11-16,11 3 1 0,3-3-4 16,-4-4 1-16</inkml:trace>
  <inkml:trace contextRef="#ctx0" brushRef="#br0" timeOffset="93915.1656">15113 11812 20 0,'-11'10'10'0,"-3"-1"-2"16,7-6 10-16,0 0-15 0,-3 7 1 0,-1-4 1 15,0 6 0-15,1-2-7 16,-1-1 0-16,1-2 4 31,3-1 1-31,-4 0-2 16,4 7 0-16,0-4-2 16,3 7 1-16,1 3 0 15,3-1 0-15,7 1-1 0,0-3 1 16,4-4-1-16,-1 4 1 15,1-3 1-15,-4-1 0 16,0 1 1-16,-4 2 0 16,-3 4 0-16,-3 0 0 15,-4-3 0-15,-4-4 1 16,-3 1-1-16,0-4 0 16,0-3-7-16,3 1 1 0,1-4-8 15,6-6 1-15</inkml:trace>
  <inkml:trace contextRef="#ctx0" brushRef="#br0" timeOffset="94086.3761">15212 11956 39 0,'3'10'19'0,"-6"15"-18"0,-1-19 30 0,-6 10-31 15,-4 0 1-15,3 5-1 16,-3 5 0-16,3-1-4 31,1-7 1-31,-1-2-8 16,4 0 0-16</inkml:trace>
  <inkml:trace contextRef="#ctx0" brushRef="#br0" timeOffset="94242.5298">15215 11753 38 0,'-10'-19'19'0,"6"-6"-23"0,4 22 29 0,0 3-30 0,7-4 1 16,0 4-15-16,4 7 0 15</inkml:trace>
  <inkml:trace contextRef="#ctx0" brushRef="#br0" timeOffset="94724.7181">15335 12038 37 0,'-24'19'18'0,"9"0"-20"16,19-26 28-16,7-2-26 0,3-7 0 15,7-3 0-15,0-3 0 16,0 1 0-16,0 2 0 15,1 3-1-15,-5 7 1 16,-6 9 0-16,-4 6 0 16,-4 3 1-16,-3 10 0 0,-3 0 1 15,-1 3 1-15,-3-3 1 16,0-1 0-16,4 1 0 16,-1-3 1-16,1-3-1 31,3-4 0-31,3-9-2 0,4-6 1 15,4-7-2-15,6-6 0 16,5-3-1-16,2-3 1 0,4 3-1 16,-3 4 0-1,-4 2 0-15,8 3 0 16,-8 4 0-16,-7 9 1 16,-4 6 1-16,-6 7 0 15,-4 2 0-15,-4 4 0 16,1 6 0-16,-4 0 1 0,0-3-4 0,0 0 0 15,0 0-9-15,0-3 0 16,7 0-7-16,-4 3 1 16</inkml:trace>
  <inkml:trace contextRef="#ctx0" brushRef="#br0" timeOffset="94942.5506">15879 12220 56 0,'-15'-16'28'16,"12"0"-30"-16,-1 13 48 0,1-6-46 15,-1 3 1-15,1-4-10 16,-1 4 1 0,8 6-4-16,-8-9 0 15</inkml:trace>
  <inkml:trace contextRef="#ctx0" brushRef="#br0" timeOffset="97773.8122">15886 11731 22 0,'3'-13'11'0,"1"1"-4"0,-4 12 11 0,0 0-14 16,0 0 1-16,-4 0 2 15,4 0 0-15,0 3-8 16,-3 3 0-16,-8 7 6 15,-3 8 1-15,-7 14-2 16,-15 15 0-16,5 10-2 16,-1 6 1-16,7-10-4 15,4-6 0 1,7-3-8-16,3-3 0 16,8-3-4-16,-4-3 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1:16:45.62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13039 4989 31 0,'0'-13'15'0,"10"-15"-7"16,-3 28 16-16,0 9-21 15,-3 1 0-15,-1 9 0 16,-6 6 1-16,-4 3-5 16,-4 16 0-16,1 6 3 0,-1-6 0 0,-3 0-6 31,7-7 1-31,3-2-6 0,1-7 0 0,3-9-3 15,-4-3 0-15,4-13 3 32,-28-50 9-32,63 69 2 31,-28-44 0-31,4 0 6 16,3 3 0-16,4-3 3 15,3 0 0-15,0 0-7 16,4 0 1-16,-8 3-3 0,1 4 1 15,-7 2-7-15,-4 1 1 16,-11 5-3-16,-13 7 0 16,-12 3-2-16,-9 4 0 0,-1 11 0 15,3 1 1-15,1 6 5 16,3 0 0 0,1 4 4-16,6-1 1 0,0 3 3 15,4-6 0-15,3-3 1 16,1 3 0-16,6-6-1 15,4-3 0-15,4 0 0 16,6-7 0-16,8-6-2 16,6-3 0-16,5-9-1 15,9-4 1-15,8-6-3 16,11 1 1-16,-8-1-8 16,0 0 0-16,-3 6-8 15,-7 7 1-15</inkml:trace>
  <inkml:trace contextRef="#ctx0" brushRef="#br0" timeOffset="277.1978">12866 5566 11 0,'-21'3'5'0,"14"-3"9"16,7 0-7-16,0 0-6 16,0 0 0-16,0 0 1 15,0 0 1 1,0 0-3-16,3-3 0 15,-3 3 2-15,0 0 0 16,4 3 0-16,-4 3 1 16,0 3 0-16,0 7 1 15,-4 3-1-15,1 0 0 16,-4 0-1-16,-1 3 1 16,1-1-1-16,0 5 0 15,0-1-5-15,0-10 1 0,4-5-6 16,-1-4 1-1,8-9-3-15,3-7 1 16</inkml:trace>
  <inkml:trace contextRef="#ctx0" brushRef="#br0" timeOffset="455.4965">12929 5550 16 0,'0'-6'8'0,"4"15"-4"0,-4-3 13 16,0 1-17-16,0 5 1 15,0 4 0-15,-4 0 0 16,1 2-2 0,3 1 1-16,0-3-4 15,0-7 0-15,3 1-2 16,8-4 0-16</inkml:trace>
  <inkml:trace contextRef="#ctx0" brushRef="#br0" timeOffset="686.6903">13152 5632 26 0,'-7'-4'13'0,"-4"8"-8"0,4 2 26 15,-7 3-28-15,-7 7 0 16,-11 0 3-16,0 9 0 0,-7 15-8 16,-3 7 1-16,-4 7 4 0,0 2 1 15,7-15-2-15,8 0 0 16,6-13-5-1,4-6 0-15,10-10-7 16,8 1 0-16,10-19-3 16,10-7 0-16</inkml:trace>
  <inkml:trace contextRef="#ctx0" brushRef="#br0" timeOffset="961.7006">13353 5117 47 0,'-11'-6'23'0,"22"-16"-29"0,-4 13 47 15,7-1-41 1,0-2 0-16,7-4 1 0,11 3 0 15,3 4-2-15,4 0 1 16,0 2-6-16,-4 1 1 16,-10 3-7-16,-8 3 0 15,-6 0-2-15,-4 6 1 16</inkml:trace>
  <inkml:trace contextRef="#ctx0" brushRef="#br0" timeOffset="1423.575">13437 5133 29 0,'-42'16'14'0,"10"18"-12"16,25-28 28-16,0 4-29 15,0-1 1-15,-4 7 0 16,4-4 0-16,0 4-3 16,0-3 0-16,4 5 2 15,-1 1 0-15,1 3-1 0,-1 3 0 16,1 13 0-16,-4-7 0 16,0-3 0-16,0 1 0 15,-1-4 0-15,1-3 0 16,0-3 1-1,4-4 1-15,-1-2 0 16,1-4 0-16,-1-3 1 16,4-6 0-16,0 0 0 15,4-9 1-15,6 0-2 0,4-10 1 16,4-3-2-16,7-9 1 16,3 5-2-16,0-5 1 15,-3 6-1-15,0 3 0 16,-4 10 1-1,-11 8 0-15,-3 8 1 0,-10 14 0 16,-4 7 1-16,-7 0 0 0,-7 1 2 16,3 2 0-16,0-3-1 15,4 0 0-15,4 0-1 16,3-6 0-16,3-3-1 16,8-7 1-16,3-6-5 15,7-9 0-15,7-7-8 16,11 1 1-16,13-7-9 15,5-3 1-15,-1-22-2 16,-10-9 0-16</inkml:trace>
  <inkml:trace contextRef="#ctx0" brushRef="#br0" timeOffset="1946.9694">13917 4838 42 0,'-25'-6'21'0,"29"12"-28"16,3-6 41-16,4 3-34 16,6 4 0-16,1 2 0 15,-1 4 1-15,8 2-3 0,0 7 1 16,-4-6-4-16,-7 3 0 15,-10 3-2-15,-11 6 1 16,-7 0 1 0,-8-3 1-16,-6 6 4 0,-4-2 0 15,4 2 7-15,0-12 0 16,7-7 2-16,3 4 1 16,8-13-2-16,2-3 1 0,8 0-4 15,0 0 0-15,18-12-3 16,-4 2 0-16,18-9-2 15,14-2 0-15,0 2-3 16,-4 3 0-16,-7 7-2 16,-10 5 0-16,-11 11 0 15,-10 2 0-15,-8 4 0 16,-14 6 0-16,1 9 3 16,-4 0 1-16,3 0 1 15,4 0 0-15,3-3 0 16,1-3 0-16,6-3 0 15,1 0 0-15,3-3-2 16,3-7 0-16,4 4-5 16,0-10 0-16,11-6-3 0,0 3 0 15</inkml:trace>
  <inkml:trace contextRef="#ctx0" brushRef="#br0" timeOffset="2376.7847">13815 5396 27 0,'-11'7'13'0,"8"18"-10"15,3-16 22-15,0 0-22 16,-4 7 0-1,4 6 6-15,0-3 1 16,0-3-11-16,0-4 0 16,4-2 6-16,-1-7 1 15,4-3-2-15,4 0 0 16,3-10-10 0,7-9 1-16,4-2-9 15,3-11 1-15,18-2-1 16,-4-4 0-16</inkml:trace>
  <inkml:trace contextRef="#ctx0" brushRef="#br0" timeOffset="2597.6128">14295 5136 29 0,'-25'3'14'0,"-14"16"-7"0,32-10 28 16,-4-2-33-16,-3 8 1 16,0 4 3-16,0 0 1 31,11 0-8-31,3 0 1 15,3-1 4-15,8-5 0 0,3-7-1 16,3-3 0-16,5-3-5 16,-1-3 0-16,-4 0-6 15,1 3 1-15,-4-3-8 16,0 6 1 0</inkml:trace>
  <inkml:trace contextRef="#ctx0" brushRef="#br0" timeOffset="2928.6329">13868 5807 44 0,'-39'28'22'0,"32"-18"-15"15,7-10 36-15,7-7-41 16,3-5 1-16,5-1 0 16,2 1 1-16,1-7-5 15,7-3 0-15,3-3-1 16,0 0 1-16,0 3-8 15,-3 0 1-15,-4-3-7 16,-7 6 1-16,0 0-3 0,-10 7 1 0,-11-1 5 31,-14-31 11-31,21 94 4 16,-22-37 0 0,1 9 8-16,0 0 0 15,3 12 2-15,1 7 0 16,3 3-8-16,3 0 1 15,4-3-9-15,14 0 0 16,4-13-11-16,6-6 1 0,19-13-2 16,-1-9 0-16</inkml:trace>
  <inkml:trace contextRef="#ctx0" brushRef="#br0" timeOffset="3193.53">14549 4995 53 0,'-11'0'26'0,"15"12"-38"15,-1-5 57-15,4 2-45 16,4 1 0-16,-1 2 0 0,11 4 1 15,4-4-6-15,0 1 1 16,0 3-10-16,-4-7 1 16,-4 10-1-16,-10 3 1 15</inkml:trace>
  <inkml:trace contextRef="#ctx0" brushRef="#br0" timeOffset="3360.6652">14436 5393 58 0,'-36'16'29'0,"29"-10"-39"0,7-3 63 0,0-3-52 15,7-6 1-15,8 0 0 16,6-1 0-16,3-5-3 16,8-4 0-16,10-9-4 15,8 3 0-15,-1 3-8 0,1 4 0 16,-1-7-4-16,-7 12 0 16</inkml:trace>
  <inkml:trace contextRef="#ctx0" brushRef="#br0" timeOffset="3692.1314">14665 5487 36 0,'-99'50'18'0,"46"-18"-6"0,39-23 31 0,-3 4-40 16,-5 2 1-16,1 4 3 15,0-3 0-15,3 0-9 16,4-4 1-16,4-2 4 31,3-4 1-31,3-3-2 16,8 0 0-16,10-6-2 15,7-6 1-15,11-4-1 16,3-3 0-16,11 4 0 0,0 2 0 0,0 4 0 16,-4 6 0-16,-7 3 0 15,-7 4 1-15,-10 5-1 16,-7 4 1-16,-11 3 0 16,-7 6 0-1,-4 0 0-15,-3 0 1 16,0 3-4-16,-4-9 0 15,11-7-7-15,7-5 1 16,7-10-8-16,11-7 1 0,3-21-4 16,-3-7 1-1</inkml:trace>
  <inkml:trace contextRef="#ctx0" brushRef="#br0" timeOffset="3865.6137">15071 5189 44 0,'-11'-6'22'0,"18"9"-16"0,-3 0 43 0,-1 0-48 16,1 1 1-16,-1-1 0 16,4 0 0-16,0 6-4 0,0-2 1 15,0 2-5-15,-3 4 0 16,-4 2-10 0,4 4 1-16,-8 6-1 15,-3 0 1-15</inkml:trace>
  <inkml:trace contextRef="#ctx0" brushRef="#br0" timeOffset="4010.6565">14937 5519 50 0,'-11'-10'25'0,"11"10"-36"0,7 0 54 15,0-6-43-15,4-3 1 16,3-1-1-16,3 7 1 16,1 3-6-16,-4 0 1 0,4 9-5 15,-4 1 0-15,-3-1-5 16,-1 7 1-16</inkml:trace>
  <inkml:trace contextRef="#ctx0" brushRef="#br0" timeOffset="4165.7044">14997 5735 37 0,'-39'34'18'0,"14"4"-10"15,22-28 33-15,-1-7-40 16,4 0 1-16,0 0 0 16,7-6 0-1,4-10-4-15,3-6 1 0,7 1-3 16,4-4 0-16,-1-7-8 15,12-2 0-15,6-10-2 16,-3-9 1-16</inkml:trace>
  <inkml:trace contextRef="#ctx0" brushRef="#br0" timeOffset="4337.578">15356 5315 59 0,'-14'12'29'0,"25"-24"-40"0,-1 6 62 16,1-1-51-16,0-5 1 15,3 2 0-15,0-5 1 16,7 2-5-16,0-6 1 16,0 4-4-16,4-1 0 0,0 0-7 15,-4 1 0-15,4-4-4 16,-11 0 1-16</inkml:trace>
  <inkml:trace contextRef="#ctx0" brushRef="#br0" timeOffset="4475.5758">15533 5127 41 0,'-21'15'20'0,"14"-8"-23"16,7-4 38-16,-4 9-35 16,1 1 1-16,-1 9-3 15,0 6 1 1,-3 6-4-16,-3 4 1 16,3 0-8-16,0 9 1 0</inkml:trace>
  <inkml:trace contextRef="#ctx0" brushRef="#br0" timeOffset="4928.8368">15353 5588 44 0,'-7'-13'22'0,"21"1"-28"15,-3 2 39-15,3-2-33 0,0-4 0 16,0 0 0-16,7-3 0 16,-3 7 0-16,3-1 0 0,-4 4-1 31,1 9 1-31,-7 0 0 15,-4 6 0-15,-7 10 0 0,-7-4 1 16,-7 7 1-16,-4 6 1 16,0 4 2-16,-3 2 1 15,0 0 2-15,3-6 0 16,8 10 0-16,3-4 1 16,3-6-2-16,4-6 0 15,7-10-3-15,4-9 1 0,3-12-3 16,7-4 0-16,4-9-2 15,3-3 1-15,0 3-1 16,-3-3 1 0,-4 6-1-16,-3 6 0 15,-1 7 0-15,-3 2 0 16,-3 7 1-16,-4 3 1 0,0 4-1 16,0 2 1-16,0 7-1 15,-3 0 1 1,-1-4-1-16,1 1 1 0,-1-4-6 15,1 7 0-15,3-7-10 16,0-3 1-16,11 1-8 16,-1-1 0-16</inkml:trace>
  <inkml:trace contextRef="#ctx0" brushRef="#br0" timeOffset="25489.3907">18764 5911 31 0,'-3'-7'15'0,"13"10"-6"0,-3-6 16 0,7-3-23 16,4 0 0-16,7-10 1 15,3-6 0-15,4 0-4 16,10-6 0 0,-3 6 3-16,-4 3 0 15,-7 0-3-15,-3 4 0 16,-7-1-6-16,-4 0 0 16,-4-2-4-16,1-4 0 15</inkml:trace>
  <inkml:trace contextRef="#ctx0" brushRef="#br0" timeOffset="25682.6779">19078 5528 28 0,'-14'19'14'0,"-4"-7"-7"0,11-5 21 0,4 5-26 15,-4 13 1-15,0 7 2 16,-4 24 0-16,1 10-6 16,-8 6 0-16,0 0 4 15,1 3 1-15,-1-12-2 16,4 6 0-16,3 0-6 0,1-9 1 15,6-4-9-15,4-18 1 16,4-4-2-16,-1-12 0 16</inkml:trace>
  <inkml:trace contextRef="#ctx0" brushRef="#br0" timeOffset="26014.398">19124 6136 30 0,'21'-15'15'0,"11"-4"-13"0,-21 9 28 0,6-2-29 15,-3-4 1-15,0-9 2 16,1 3 0-16,-1-3-5 16,-4 3 1-16,-3-3 2 15,-7 9 1-15,0 10-1 16,-7 6 0 0,-10 13 0-16,-8 12 0 15,-3 3 0-15,-1 3 0 16,5 4 1-16,-4 2 0 0,10 1 0 15,7-10 0-15,8 1-1 16,3-4 0-16,3-7-1 16,4 4 0-16,4-9 0 15,3-10 0-15,4-6-1 16,3 0 0-16,0-13-5 16,0-3 1-16,0-6-6 15,1 3 1-15,-1 7-7 0,0-1 1 16</inkml:trace>
  <inkml:trace contextRef="#ctx0" brushRef="#br0" timeOffset="26241.7162">19375 6108 24 0,'-7'3'12'0,"-4"32"-6"0,11-26 13 0,-4 4-15 15,1-1 1-15,-4 4 2 32,3-4 1-32,1 1-9 15,-1-4 1-15,1-2 6 16,-1-4 0-16,4-9-2 15,0-7 1-15,4-6-3 16,6-6 1-16,1 0-2 0,3 3 0 16,4-9-3-16,-1 3 1 0,1-1-6 15,3 7 1-15,0 4-4 16,-3-1 0-16,-1 3-4 16,12 3 0-1</inkml:trace>
  <inkml:trace contextRef="#ctx0" brushRef="#br0" timeOffset="26691.4615">19540 5983 19 0,'-17'34'9'0,"-1"-18"-2"0,15-4 13 0,-5-5-17 16,1 5 0-16,0 1 1 15,4-1 1-15,-1-2-7 16,4-4 1-16,4-3 4 16,-1-6 0-16,8 0-2 15,0 0 0-15,3-4-1 16,7-2 0-16,4-3 0 15,-1 2 1-15,-3 1-1 16,-6 9 0-16,-5 0 1 16,-3 9 0-16,-3-6 1 0,-8 7 0 15,1-1 0-15,-4 4 1 0,3-1-1 16,1-2 1-16,3-4 0 16,3-3 0-16,8-3-1 31,-1-6 0-31,4-1 0 15,4 1 0-15,3-10-1 16,4 1 1-16,-1-7-2 0,-2 6 0 16,2 0 0-16,1-2 0 15,0-1 0 1,-4 6 1-16,-3 7 0 16,-4 6 0-16,0 3 0 15,-7 3 1-15,-4 7 0 16,-3 9 0-16,-3-10-1 0,-1 4 1 15,1 0-5-15,-1 0 1 16,1-4-6-16,3-3 1 16,0-2-9-16,7-7 1 15,3-7-1-15,1-8 1 16</inkml:trace>
  <inkml:trace contextRef="#ctx0" brushRef="#br0" timeOffset="26879.4457">20062 5719 36 0,'0'-12'18'0,"18"5"-27"15,-7-2 39-15,6-3-30 16,5-1 0-16,-1-6-3 16,0 4 0-16,0 2-2 15,0-3 0-15,-3 1-4 16,-1 5 0-16</inkml:trace>
  <inkml:trace contextRef="#ctx0" brushRef="#br0" timeOffset="27591.6694">20179 5613 23 0,'-21'25'11'0,"-7"9"-10"0,20-27 18 16,1 5-19-16,0 10 0 15,0 3 0-15,-3 3 1 16,-1 1-1-16,1 5 0 15,-1-3 0-15,0-2 1 16,4-11-1-16,0 4 0 16,4-3 1-16,-1 3 0 0,4-6 0 15,4-10 1 1,3 0 0-16,0-6 1 16,3-9-1-16,5 0 1 0,2-4-2 15,1-6 1-15,-1 4-1 16,-2 5 0-16,-5-6-1 15,1 10 1-15,-8 0-1 16,-3 6 0-16,-7 6 0 16,0 7 0-16,-3 2-1 0,-1 4 1 15,4 0 0 1,0 3 0-16,0-3 0 16,3 0 0-16,1-4 0 15,-1-5 0-15,1-1 0 0,3 1 0 16,0-1 0-16,0 3 1 15,0-2-1-15,7-4 1 16,0-3-1-16,0 0 1 16,3-3-1-16,1 0 1 15,-4-3-1-15,-10 0 1 16,-1 0-1-16,-3 3 1 16,0 0-2-16,-4 3 1 0,-3 7 0 15,0 2 1-15,-4 1 0 16,1 2 1-16,3 1 1 15,0 0 0-15,3-4 1 16,0 4 0-16,1-7 0 16,3-2 1-16,3 5-1 15,8-2 0-15,3 2-1 16,7-3 0-16,4-5-1 16,10-4 1-16,7-4-2 15,11-2 1-15,7-9-1 16,-4-7 0-16,4 0-2 15,4 0 0-15,-1 0-6 16,1 6 1-16,2-3-8 16,-2 4 0-16,-1-11-3 15,-10-5 1 1</inkml:trace>
  <inkml:trace contextRef="#ctx0" brushRef="#br0" timeOffset="28419.7904">20412 5882 34 0,'-7'4'17'0,"14"-11"-19"0,0-5 30 0,3-1-28 15,8-6 0-15,0-6 0 16,3 0 0-16,3 3-1 15,-2 0 0-15,-5 0-3 16,-3 0 0-16,-3 4-1 16,-7 5 1-16,-4 4-1 15,-8 2 1-15,-2 14 2 16,-4-1 0 0,-4 3 5-16,0 1 0 0,4 12 2 15,0 3 1 1,4 0 0-16,-1 12 1 0,1 4-1 15,2-3 0-15,-2-4-2 16,3 7 0-16,3-6-2 16,4-13 1-16,0-4-2 15,4-2 1-15,3-7-4 16,3-9 0-16,1-15-5 16,3-10 0-16,0-13-5 15,0-22 0-15,4 10-1 16,0 0 1-16,3 3 6 15,-4 6 1-15,-2 10 6 16,-1 9 0-16,-4 6 6 16,-6 13 0-16,-4 13 2 15,-4 2 1-15,1 13-5 16,-4 13 1-16,0 3-2 16,0 9 0-16,3 0-2 0,1-6 0 15,-1 0-1-15,4-10 0 16,0-2-2-16,4-7 0 15,-1-10-3-15,1-5 0 16,3-7 0-16,0 0 0 16,-4-12-1-16,1-4 1 0,-4-6 2 15,-4-3 0-15,-3 4 4 16,-3-4 0-16,-1 0 0 16,-3 0 1-1,3 3-1-15,4-6 1 0,0-7-4 16,7 1 1-16,4-7-5 15,3 1 0-15,3-1-2 16,1 1 1-16,0 5 2 16,-1 10 0-16,1 0 6 15,-1 3 0-15,1 4 5 16,-1 5 0-16,5 7 2 0,-1 0 1 16,0 3-3-16,0-3 1 15,4 3-6-15,-1 3 1 16,4 0-10-16,4 0 0 15,7 4-5 1,-4-1 1-16</inkml:trace>
  <inkml:trace contextRef="#ctx0" brushRef="#br0" timeOffset="28722.2527">20951 5873 41 0,'-17'16'20'0,"17"-1"-20"0,0-15 36 16,10-3-34-16,-3 0 0 15,1 0 1-15,2-6 1 16,1-4-5-16,-4-3 0 16,0-3 3-16,-7 4 1 15,-4-1-1-15,-3 4 0 16,-3-1-1-16,-1 0 1 0,-3 7-1 15,-4 0 0-15,1-7-1 16,6 10 0-16,4 0-2 16,7-3 1-16,4 0-6 15,3-4 1-15,7-6-6 16,7 1 1-16,4-4-4 16,6-6 0-16</inkml:trace>
  <inkml:trace contextRef="#ctx0" brushRef="#br0" timeOffset="29390.8569">21213 5497 30 0,'28'-19'15'0,"-25"19"-7"16,-3 0 26-16,0 0-30 16,-7 3 1-16,0 0 2 15,-3 10 1-15,3-1-10 16,-1 4 0-16,1 3 6 16,0 6 1-16,4 0-3 15,-4 3 1-15,0 13-2 16,-4 0 0-16,1-1 0 0,-5 7 1 0,1-3-2 15,-3 3 1-15,-1-6-5 16,0-3 1-16,1-7-5 16,-1-3 1-16,4-3-3 15,0-6 0 1,3-9-1-16,4-7 1 16,0-3 5-16,0-6 1 15,4-7 6-15,-1 0 0 0,4-5 4 16,4-1 1-16,3-3 1 15,3-3 0-15,4-7-2 16,4 1 0-16,3-7-3 16,0 7 0-16,1 6-7 15,-5 3 1-15,1 3-6 16,3 4 1-16,-3 2-5 16,3 4 1-16,0-1 1 15,4 4 1-15,-1-4 9 16,-3 1 0-16,1 0 8 15,-1-4 0-15,0 1 6 16,0-7 1-16,0 6-2 0,-3 1 0 0,0-1-5 16,-1 1 1-16,1 2-4 15,0 1 0-15,-4 3-8 16,0-1 0-16,0-2-5 16,-4-1 0-16,-3 1-6 15,1 0 0-15,-5-1-1 16,1 4 1-16,-4 6 8 31,31-44 7-15,-73 97 4-16,31-37 0 15,1 6 6-15,-1 6 1 16,-6 10-1-16,-5 21 1 16,-6-2-8-16,7 2 1 15,3 1-9-15,8-7 1 0,6-12-7 0,11-3 1 16</inkml:trace>
  <inkml:trace contextRef="#ctx0" brushRef="#br0" timeOffset="29963.483">21477 5936 39 0,'4'-38'19'0,"10"-22"-17"0,-7 45 33 16,3-7-33-16,4 3 0 15,1 0 1-15,-1 7 0 16,-4-1-4-16,-3 4 0 15,-7 9 3-15,-3 3 0 16,-8 9-2-16,-3 13 1 16,0 1 0-16,0 2 1 15,0 3 0-15,3 4 1 16,1-1-1-16,3 4 1 0,0-10 0 16,3-6 0-16,4-3-1 15,4-4 1-15,3-5-2 16,3-7 0-16,4-12-5 15,4-4 1-15,0-15-6 16,3 3 0-16,0-10-3 16,-3 7 0-1,-1 6-1-15,-3 6 0 16,-3 4 7-16,-4-1 1 16,-4 16 9-16,-3 4 1 15,-3-1 5-15,-1 3 0 0,-3 1 3 16,4 2 0-16,-1-2-3 15,4-1 1-15,0-6-4 16,7-3 0-16,4-9-3 16,0-7 0-16,3-6-2 15,3-3 1-15,4 3-3 16,8 3 1-16,-1 1-1 16,0 2 0-16,0 3 0 15,-3 13 0-15,-4 10 0 16,-3 5 0-16,-8 7 0 0,-3 0 1 15,1 3-6-15,-5 1 1 16,-3-1-9-16,0 0 1 16,7 0-7-16,0-6 1 15,0-4-2-15,-3-8 1 16</inkml:trace>
  <inkml:trace contextRef="#ctx0" brushRef="#br0" timeOffset="30128.2192">22137 5998 44 0,'7'13'22'0,"-18"37"-20"0,8-47 49 0,-8 10-49 16,-3 9 1-16,0 3 0 15,-4 3 1-15,4-3-7 16,0-3 0-16,3-6-9 16,11-4 0-16,11 1-4 15,-11-7 1 1</inkml:trace>
  <inkml:trace contextRef="#ctx0" brushRef="#br0" timeOffset="30817.6595">22564 5732 29 0,'10'-32'14'0,"1"23"-4"16,-11 9 15-16,0 0-22 16,0 6 0-16,0 10 1 15,-4 6 0-15,1 6-6 0,-4 10 1 16,-4-1 3-16,1 1 1 0,-1-3-7 15,4-7 1-15,3 0-9 16,4-15 1-16,7-13-1 16,0-4 1-16</inkml:trace>
  <inkml:trace contextRef="#ctx0" brushRef="#br0" timeOffset="30931.8824">22574 5563 28 0,'4'-22'14'0,"6"-10"-12"16,-10 32 27-16,0 0-29 15,7 3 0-15,0-3-7 16,1 7 0-16,-1-1 1 16,7 0 1-16</inkml:trace>
  <inkml:trace contextRef="#ctx0" brushRef="#br0" timeOffset="31345.7821">22680 5791 34 0,'-18'10'17'0,"8"2"-15"0,10-12 28 16,0-6-30 0,7-10 1-16,4-2-1 15,3 2 1-15,3 3-2 16,4 1 1-16,1-1 0 0,-1 4 1 0,-4 3-1 16,1 6 1-16,-4 3 0 15,-3 0 1-15,-8 3 1 16,1 4 0-1,-4-1 0-15,0 0 0 16,0 4 0 0,0-1 0-16,3-5-1 0,4-1 1 15,7-3-3-15,1-3 1 16,2-3-1-16,4-3 1 0,4-1-1 16,3 11 1-16,-7-4-1 15,-3 0 0-15,-4 3 0 16,-3 9 0-16,-8-5-1 0,1 5 1 15,-4 1-3-15,0-1 0 16,0-2-5-16,3-7 1 16,4-3-5-16,0-7 1 15,1 4-3-15,6-3 1 16</inkml:trace>
  <inkml:trace contextRef="#ctx0" brushRef="#br0" timeOffset="31520.4624">23135 5763 24 0,'0'10'12'0,"4"5"-10"0,-4-5 20 0,0 5-18 16,0 7 0-16,-4 10 1 16,1 5 1-16,-4 4-8 15,-8 3 0-15,-2 0 5 16,-1 3 1-16,-3-3-2 16,-4 3 0-16,4 6-4 15,0-3 1-15,3-15-5 0,1-7 1 16,3-3-6-16,14-15 0 15</inkml:trace>
  <inkml:trace contextRef="#ctx0" brushRef="#br0" timeOffset="31747.7704">23118 5961 27 0,'21'-44'13'0,"7"-9"-7"0,-17 49 19 16,3-2-24-16,0 6 0 15,0 3 2-15,0 4 1 16,-7 5-4-16,-3 7 0 15,-8-3 2-15,-3 9 1 0,-7 6-1 16,-4-6 0-16,1 0-1 16,-1-3 0-16,-3-3-1 15,3-10 0-15,4 1-5 16,10-7 1-16,8-12-5 16,7-7 0-16,3 0-3 15,10 0 1-15</inkml:trace>
  <inkml:trace contextRef="#ctx0" brushRef="#br0" timeOffset="31945.6057">23326 5992 31 0,'14'-3'15'0,"-4"-6"-8"0,-6-1 29 16,-1 1-32-16,1-4 1 15,-1 1 1-15,-3 2 1 16,0-2-9 0,-3-1 0-16,-1-2 5 15,-3-1 1-15,0 0-4 0,0-3 0 16,0 1-5-16,4 2 0 15,3 0-3-15,3 7 0 16,8 6-5-16,-1 3 0 16,12 3 0-16,2-3 0 15</inkml:trace>
  <inkml:trace contextRef="#ctx0" brushRef="#br0" timeOffset="32126.7953">23470 5879 35 0,'-17'22'17'0,"-40"35"-18"0,50-45 36 0,0 1-33 16,0 2 1-16,4-5 2 15,-1-1 1-15,0-6-7 16,4-3 0-16,4-9 4 16,0-4 0-16,6-2-2 15,4-7 1-15,4-6-6 16,3 6 1-16,7-7-5 16,-3 1 1-16,3 0-7 15,0 6 0-15</inkml:trace>
  <inkml:trace contextRef="#ctx0" brushRef="#br0" timeOffset="32279.837">23661 5691 41 0,'-7'0'20'0,"10"3"-21"0,-3-3 36 15,0 0-34-15,7-6 0 0,4-3 1 16,3-1 1-16,4-9-3 16,-1 4 0-16,1-1-2 15,0-3 0-15,-1 7-6 16,-3-4 1-16,0-3-6 15,4-9 0-15</inkml:trace>
  <inkml:trace contextRef="#ctx0" brushRef="#br0" timeOffset="32441.3374">23798 5506 34 0,'-28'47'17'0,"3"10"-15"16,18-42 29-16,-3 7-30 15,3 16 0-15,0 6 0 16,0 6 1-16,0 0-3 15,0-3 0-15,3-3-4 16,4-6 1-16,0-10-7 16,11-6 1-16</inkml:trace>
  <inkml:trace contextRef="#ctx0" brushRef="#br0" timeOffset="33041.6974">23869 5826 39 0,'-28'9'19'0,"-8"29"-12"16,26-22 32-16,-1 2-36 16,-3 8 0-16,4 5 1 15,-1-3 1-15,4-6-7 16,3-9 1-16,4 2 3 16,7-2 1-16,1-10-2 15,2 0 0-15,8-12-1 16,-1-10 1-16,5-6-1 15,-1 0 0-15,0 0-1 16,-3 3 0-16,-4 3 0 16,-4 9 0-16,-3 7 0 15,-3 10 0-15,-4 5 0 16,-4 1 1-16,1 12 0 0,-4 0 0 16,3-9-1-1,1 2 0-15,3-2-4 0,3-10 0 0,4-3-4 16,0-9 0-16,4-3-1 15,7-1 0-15,-1 1 1 16,-3 0 0-16,0-4 5 16,-3 4 0-16,0-1 6 15,-11 10 1-15,3 3 3 16,-3 0 0-16,0 1 1 16,-3-4 1-1,3 0-2-15,3-4 1 0,4-5-2 16,7 0 0-16,4-10-2 15,3 3 0-15,4 0-1 0,-1 1 0 16,-2 2 1-16,-5 4 0 16,1 3-1-16,-4 9 1 15,-3 3 0-15,-4 7 0 16,0-1-1-16,-7 7 1 16,0 0-1-16,-4 6 0 15,-3 0-3-15,-3-3 0 16,-5-3-5-16,5-4 0 15,-1-2-7-15,4-4 1 16,7-6-5-16,4-12 0 0</inkml:trace>
  <inkml:trace contextRef="#ctx0" brushRef="#br0" timeOffset="33188.5384">24239 5785 35 0,'4'-19'17'0,"14"22"-18"15,-11-9 29-15,3-6-28 16,4-1 1-1,0-3-2-15,4 1 0 16,0-1-4-16,-1-3 0 0,1-3-5 16,0 4 1-16</inkml:trace>
  <inkml:trace contextRef="#ctx0" brushRef="#br0" timeOffset="33391.6486">24437 5443 37 0,'-18'35'18'0,"1"12"-15"0,10-31 33 15,-4 12-32-15,-7 9 1 0,-3 20 3 16,-4 9 0-16,4 6-10 16,4-9 0-16,3-7 6 15,7-3 1-15,10-15-4 16,8-13 0-16,6-9-7 16,8-7 1-16,3-9-6 15,4-9 1-15,17-10-6 16,15-16 0-16</inkml:trace>
  <inkml:trace contextRef="#ctx0" brushRef="#br0" timeOffset="33688.2271">24779 5478 39 0,'-14'3'19'0,"32"-6"-22"15,-8-10 33-15,8-2-30 16,10-7 1-16,7 0 0 0,4-10 1 15,11 4-4-15,-1 0 0 16,4-7-8 0,-14 10 0-16</inkml:trace>
  <inkml:trace contextRef="#ctx0" brushRef="#br0" timeOffset="34395.113">24938 5305 23 0,'-25'41'11'0,"8"19"-7"15,13-48 8-15,-3 13-12 16,-4-3 0-16,1 0 0 16,-1 6 1-16,-3 1-2 15,0-4 1-15,3 0 0 16,1-6 0 0,3-4-1-16,0 1 0 15,3-3 0-15,1-1 0 16,-1-6 0-16,1 1 1 0,3-1 0 15,0 3 1-15,0-9 0 16,3 3 0-16,4-3 0 16,0 0 0-16,4 0 0 15,-1-3 0-15,4 0-1 16,1-3 0-16,-1 3 0 16,-4 0 1-16,-3 3-1 0,0-3 1 15,-7 3-1-15,0 0 0 16,0 0 0-16,0 0 1 15,-3 3-1-15,-1-3 0 16,1 0 0-16,-1 0 0 16,1 0 0-16,-1 3 1 0,-3 0-1 15,0 0 1-15,0 0 0 32,0-3 1-32,0 3-1 15,0 0 1-15,0 1 0 16,0 2 0-16,3 0 0 15,1-6 1-15,-1 6-2 16,1 1 1-16,-1 2-2 16,1 1 1-16,-1 5 0 0,1 4 0 0,-4-6-1 31,-1 5 1-31,1-2 0 16,0 9 0-16,0-3 0 15,0 3 1-15,4-6-1 0,-4 3 1 0,3 3-1 16,4-6 1-16,0 3-1 31,4-7 0-31,3-2 0 0,0-4 1 16,0-2-2-16,3-1 1 15,5-3 0-15,2-3 1 16,4 0-4-16,0-6 1 16,1 0-4-16,-1-1 1 15,-4 4-4-15,1-3 0 16,-4 3-5-16,0 3 0 0</inkml:trace>
  <inkml:trace contextRef="#ctx0" brushRef="#br0" timeOffset="35367.8074">24786 5933 5 0,'-3'6'2'0,"3"-6"4"16,3 3-5-16,-3-3 0 15,4 3 1-15,-4-3 2 16,0 0 1-16,0-6-5 0,0 6 0 16,0 0 3-16,0 0 0 15,0 0-1-15,0 0 0 16,0 0-3-16,0 3 0 16,0 0-4-16,0-3 1 15</inkml:trace>
  <inkml:trace contextRef="#ctx0" brushRef="#br0" timeOffset="35628.6524">24761 5961 22 0,'4'6'11'0,"7"-28"-12"0,-8 16 21 0,4 3-19 16,4 0 1-16,-1 3 0 16,4-4 1-16,-3-2-4 15,3-3 1-15,-3 2 2 16,-1 4 0-16,1-3-4 16,-4 3 1-16,-7 3-4 15,0 0 1-15,-4 0-4 16,-3-3 0-16</inkml:trace>
  <inkml:trace contextRef="#ctx0" brushRef="#br0" timeOffset="35989.4249">24694 5920 19 0,'-21'3'9'0,"11"13"-3"16,3-13 14-16,0 3-18 16,0 7 0-16,-1-4 3 15,-6 4 0-15,4-1-6 0,-4 7 1 16,7-3 3-16,-4-1 1 15,4-8-1-15,3 2 0 16,8-3-1-16,3 1 0 16,4-1 0-16,3 0 1 15,0 0 0-15,3-2 0 16,1 2 0-16,0-3 1 16,-1 0-1-16,1 0 0 15,7-3 0-15,6-3 0 0,8 0-2 0,4-3 1 16,6-7-1-16,4 1 0 15,7-4-1-15,-4 3 1 16,-6 1-1-16,-4-1 1 16,-8 1-3-16,-2-1 0 0,-5-6-6 31,-2 1 1-31,-5 2-8 16,5 7 1-16,-5-1-1 15,-6-6 0-15</inkml:trace>
  <inkml:trace contextRef="#ctx0" brushRef="#br0" timeOffset="36308.0376">25072 5581 28 0,'-28'-6'14'0,"63"-6"-13"0,-24 5 27 16,10 4-27-16,0 0 1 15,11-3 0-15,-1 3 0 16,1-10-3-16,3 0 1 15,-3 1-1-15,0-4 0 16,-7 4-5-16,-8-1 1 16,-6 4-5-16,-4-4 1 0</inkml:trace>
  <inkml:trace contextRef="#ctx0" brushRef="#br0" timeOffset="36801.0186">25082 5603 34 0,'-45'44'17'0,"23"-3"-16"0,19-25 31 16,-1-1-32-16,1 4 1 15,-1 3 0-15,4-6 0 16,0-1-2-16,0-2 1 16,4-7-1-16,3-3 1 15,4-9-5-15,6-16 0 16,8-3-5 0,0-9 1-16,-1-4-2 0,1-9 1 15,3-6 4 1,29 9 6-1,-79 37 3-15,47-27 1 16,-4 9 6-16,-7 19 0 0,-3 15 3 16,-7 7 0-16,-8 12-6 15,-3 6 1-15,-7 7-3 16,0 6 1-16,3 10-3 16,4-7 1-16,4-3-2 15,-1-6 0-15,4-10-2 16,4-6 1-16,-1-9-6 0,4-7 1 15,4-3-5-15,3-12 0 16,-4-3-2-16,1-7 0 16,0-3 0-1,-4 0 1-15,0 1 5 16,-4-4 0 0,-13 9 6-1,-1 1 0-15,0 5 2 16,1 1 0-16,-1 0-1 15,4-4 0-15,4 7-5 16,3-9 0-16,3-1-4 16,8 1 0-16</inkml:trace>
  <inkml:trace contextRef="#ctx0" brushRef="#br0" timeOffset="37054.5305">25478 5327 23 0,'-7'7'11'0,"7"-11"-7"16,0 4 20-16,0 0-20 16,3 4 0-1,1-1 2-15,-1 6 1 0,4 4-9 16,-3 2 0-16,3-2 5 15,0-1 1-15,0 1-8 16,3 0 1-16,1-7-8 16,7 6 1-16</inkml:trace>
  <inkml:trace contextRef="#ctx0" brushRef="#br0" timeOffset="37282.9893">25749 5283 38 0,'4'-12'19'0,"24"2"-23"16,-17 10 30-16,-1 4-26 16,4 5 0-16,-3 0 0 15,3 4 0-15,0-4-5 16,0 1 1-16,-3-1-6 15,3 4 1-15</inkml:trace>
  <inkml:trace contextRef="#ctx0" brushRef="#br0" timeOffset="37660.424">25608 5597 37 0,'-10'9'18'0,"24"-12"-18"0,-4 0 30 15,8-3-30-15,3-4 1 16,4 1 0-16,3 0 1 16,4 2-2-16,-4-8 0 15,0-4-2-15,0 6 1 16,-3 4-5-16,-7 0 1 16,-4 9-4-16,-7 0 1 15,-7 6-1-15,-7 3 1 16,-4 1 4-16,-6 2 0 0,-8 7 7 15,-3 0 1-15,3 3 4 16,4-3 1-16,7-1 0 16,3-5 1-16,4 3-3 15,7-7 1-15,7 0-4 16,4-5 0-16,3-4-2 16,0-4 1-16,4-5-4 31,-4 0 1-31,-4-7-7 15,1 7 1-15,-4 2-7 16,0 4 0-16</inkml:trace>
  <inkml:trace contextRef="#ctx0" brushRef="#br0" timeOffset="38190.2983">25576 5867 27 0,'-21'25'13'0,"-3"3"-3"0,16-15 15 16,-2-4-21-16,-4 10 0 15,3-4 2-15,1-2 1 16,3-4-9-16,3-2 1 16,4-1 5-16,7-9 1 0,7-7-3 15,7-2 1-15,15-10-2 16,6-3 1-16,7 6-2 16,-3-3 1-16,0 3 0 15,-4 10 0-15,-3 3 0 16,-11-1 0-16,4 7 0 15,-4 3 1-15,-6 7-1 16,-5-1 0-16,-3 7-3 0,-3 0 1 0,-11 2-5 16,-4 1 1-16,-10 3-6 15,4 0 1-15,-4-6-1 16,-8-1 0-16,1 1 4 16,4-3 1-16,2-1 5 15,5-2 0-15,3-1 6 16,7-6 1-16,7 0 2 15,0-9 0-15,4-6 1 16,-1-7 0 0,4-3-1-16,0-6 0 15,-3-4 0-15,0 1 0 16,-4 6-2-16,-4 3 0 0,-3 3-2 16,-3 6 0-16,-1 1-2 15,-3 6 0-15,3 2-4 16,1 8 0-1,-1-4-6-15,1-4 1 16,-1 4-7-16,1-6 1 16,3-6-6-16,7-7 1 15</inkml:trace>
  <inkml:trace contextRef="#ctx0" brushRef="#br0" timeOffset="68540.7182">7546 11665 25 0,'-11'0'12'0,"33"-44"0"0,-15 22 12 15,7-6-21-15,-4-7 1 16,8-9 2-16,3 0 0 16,0 7-7-16,0-4 0 0,4-3 5 15,0-3 0-15,3 3-2 16,4-3 1-16,0 0-1 16,-4 3 0-16,-4 0-4 15,-2 0 0 1,-8 16-5-16,0 6 1 15,-11 7-6-15,-3 2 0 0,-3 4-2 16,-4 9 1-16</inkml:trace>
  <inkml:trace contextRef="#ctx0" brushRef="#br0" timeOffset="68781.0508">7779 10940 21 0,'-11'4'10'0,"15"-8"-7"0,-4-2 18 16,3-6-19-16,4-4 0 15,0 0 2-15,4 1 0 16,3-4-4-1,4 3 0-15,3 4 3 16,0-1 1-16,0 7-1 0,11 3 0 0,-4-1-1 16,-3 8 1-16,-4 5-1 15,-3 4 0-15,-8 5 0 16,-6 7 0-16,-11 1 0 16,-4-1 0-16,4 0-5 15,0 0 1-15,0-10-8 16,0 1 1-16,7-3-3 15,10-4 0-15</inkml:trace>
  <inkml:trace contextRef="#ctx0" brushRef="#br0" timeOffset="69663.6571">8103 10354 24 0,'-10'16'12'0,"-1"46"-10"0,8-43 19 0,-1 0-19 16,1 3 0-16,-1 3 1 16,4-3 0-16,7-6-4 15,4-1 0-15,6-8 3 16,1-7 0-16,3-7-1 16,4 1 0-16,-4-3-1 0,-3-1 1 15,-1-2-1-15,-3 2 1 16,-3 4-1-16,-4 3 1 15,0 6 1-15,-3 3 0 16,-4 1 1-16,0-4 0 16,0 0 0-16,0 0 1 0,3 0-1 0,1-3 0 31,3 0-1-31,0-6 1 16,3 0-5-16,1-4 0 15,3 1-5-15,0-1 0 0,0 7-5 16,0 6 1-16,0 4-3 15,-3-1 1-15,0 0 4 32,-75 4 9-32,142-10 2 15,-71 3 1-15,0 0 4 16,-4 0 1-16,1-9 2 16,-1-4 0-16,-3-5-5 15,0-1 0-15,-3-3-3 16,-1 0 1-16,-3 4-2 15,0 2 1-15,0 1-1 16,-3 2 0-16,3 4-3 16,3-3 0-16,4 2-3 15,7 1 0-15,7 0-2 0,0-1 0 16,0 4-2-16,1 3 0 16,-1 7 3-16,0-4 0 0,0 6 4 15,-7 7 1-15,0-1 4 31,-3 7 1-31,-4 0 3 16,0-3 0-16,-4-6 1 16,0-1 1-16,4 1-1 15,-3-7 0-15,-1 0-2 0,1-6 0 16,3-9-3-16,0 0 0 16,0-4-1-16,3-6 0 15,4 4-3-15,1-1 1 16,6 0-6-16,0 4 0 15,7 2-5-15,4 4 0 16,6 9-2-16,-2 3 0 0</inkml:trace>
  <inkml:trace contextRef="#ctx0" brushRef="#br0" timeOffset="70069.3835">8770 10373 24 0,'-25'3'12'0,"-3"13"-7"0,21-7 21 0,-7 7-24 16,-4 9 1-16,1-3 2 15,-1-3 1-15,7 3-7 16,1-1 1-16,6-2 3 16,4 0 1-16,4-3-1 15,3-4 1-15,4-5-2 16,3-11 0-16,7-8 0 16,4-13 0-16,3-10-1 15,0-18 1-15,-3-16-1 16,-1 3 1-16,1-6-2 0,0 9 1 0,-1-9-1 31,-2 0 1-31,-1 13-2 0,-7 5 1 16,-4 13 1-16,-2 7 0 15,-5 12 0-15,1 9 1 16,-4 10 0-16,-4 16 0 16,-3 6 0-16,0 9 1 15,-4 16-2-15,1 3 1 31,-8 75-1-31,8-18 1 16,6-17-7-16,4-11 0 0,7-14-10 16,14-18 1-16,-7-12-3 15,-3-29 1-15</inkml:trace>
  <inkml:trace contextRef="#ctx0" brushRef="#br0" timeOffset="88145.7798">9927 11298 23 0,'-7'-16'11'0,"11"-6"2"0,-1 16 11 0,4-3-22 16,4-7 0-16,6-3 1 0,5-3 1 15,2-3-5-15,5-9 0 16,-1-10 3 0,3-7 0-16,5-2-1 15,-4 3 1-15,-1 12-4 0,-10 7 1 0,-3 3-3 16,-7 3 0-16,-4 3 0 15,-7 0 0-15,-7 0-1 16,-4 3 0-16,1-3 2 16,2 6 1-16,1 1 2 15,4-1 0-15,10 0 0 16,7-2 0-16,4-1 0 16,10 6 0-16,4-9 0 15,3 0 1-15,-3 3-1 0,-4 4 1 31,0 5-1-31,-7 10 1 16,-3 10 1-16,-7 2 1 16,-4 7-1-16,-4 6 0 15,-3 3 1-15,-3 4 0 16,-1-10-1-16,1 3 0 0,-1 0-4 0,4-6 1 16,0 3-7-16,0-10 1 15,7-5-2-15,4-14 0 16</inkml:trace>
  <inkml:trace contextRef="#ctx0" brushRef="#br0" timeOffset="88572.8724">10795 9874 27 0,'-11'0'13'0,"8"41"-12"0,-1-25 25 15,-3-1-25-15,0 7 1 16,0 7 0-16,0-1 1 16,4-3-4-16,3-3 0 15,10-3 2-15,1-7 0 0,3-6 0 16,0-2 0-16,4-11-1 15,3-2 1-15,0-4-1 16,4 1 1-16,-8 2-1 16,4 1 0-16,-3 6 0 15,-7 3 0 1,-4 6 1-16,0 7 0 0,-4-1 1 16,1 4 0-16,3-4 0 15,0 1 1-15,0-4 0 16,0-2 1-16,4-4-2 15,-1-6 1-15,4-4-1 16,0-8 0-16,1 2-7 16,2 1 1-16,1 2-9 15,3 4 0-15</inkml:trace>
  <inkml:trace contextRef="#ctx0" brushRef="#br0" timeOffset="88774.4697">11328 10081 34 0,'-25'0'17'0,"0"-12"-12"0,22 2 21 0,-1-2-25 16,4-1 1-16,0-9 0 16,0-3 0-16,0-3-3 15,0 3 1-15,-3 6 0 16,-1 6 1-16,1 4-5 16,-1 3 0-16,4 3-6 15,0 3 1-15,11 0-3 16,17-3 1-16</inkml:trace>
  <inkml:trace contextRef="#ctx0" brushRef="#br0" timeOffset="88958.5236">11497 10022 28 0,'-11'31'14'0,"-17"7"-9"0,21-32 28 16,-3 0-30-16,-1 0 0 0,0-2 3 15,-3-4 1-15,7-7-10 0,4-5 1 16,10-4 5-16,10-3 0 15,5 0-2-15,6-3 0 16,-3 1-6-16,-1 2 1 16,1 3-4-16,0 4 0 15,-4 5-5 1,0 1 0-16</inkml:trace>
  <inkml:trace contextRef="#ctx0" brushRef="#br0" timeOffset="89324.4897">11695 9940 24 0,'-7'13'12'0,"-8"-10"-7"0,12 3 17 15,-1 0-19-15,-3-3 0 16,0 4 2-16,0-1 0 16,0 0-7-16,4 4 1 15,3-1 3-15,0 0 1 16,3 1-2-16,4-1 1 16,4 1-1-16,-1-4 0 15,4-3-1-15,1-3 1 16,-1-3 0-16,0-6 0 0,0-4-1 15,0-3 1 1,-3-12 0-16,-1-9 0 16,1-17-1-16,-4-5 1 15,0-7-1-15,0 3 1 0,0 3-1 16,0 13 1-16,0 13 0 16,0 6 1-16,0 3-1 15,-3 15 1-15,-1 13 0 16,-3 13 1-16,-3 19-1 15,-1 18 0-15,-3 16-1 16,4-3 0-16,-1-4-6 16,4 1 1-16,14-6-10 15,11-1 1-15</inkml:trace>
  <inkml:trace contextRef="#ctx0" brushRef="#br0" timeOffset="89859.8933">12291 9542 27 0,'-21'-6'13'0,"17"6"-4"0,4 0 10 0,7-4-19 15,0-5 1-15,7 0 0 16,0-1 0-16,8-2-2 16,6-4 1-16,4 3 1 15,10-5 0-15,-3-1-4 32,-4-3 0-32,-3 0-6 0,-8 6 1 15</inkml:trace>
  <inkml:trace contextRef="#ctx0" brushRef="#br0" timeOffset="90454.3128">12439 9410 22 0,'-53'28'11'0,"28"-3"-8"0,22-15 13 16,-1 2-16-16,1 4 1 15,3 3-1-15,0 0 1 16,0 0-1-16,0 6 0 16,0 6 0-16,0 0 1 31,0 4-1-31,3-4 0 15,1-3 0-15,-1 1 1 16,4-7-1-16,7 0 0 0,4-16-1 16,0 0 1-16,-4-6 0 15,0-6 0-15,-3-7-1 0,-1 4 1 16,-3-7-1-16,-3 0 1 16,-4 1 0-1,0-1 1-15,0 0-2 16,0 1 1-16,0 2 0 15,-4 1 0-15,1 9 0 16,-4-1 1-16,0 8 0 16,-8 5 0-16,1 7 1 0,-3 6 0 15,6 6 0 1,1 3 1-16,-1 1-2 16,0 5 1-16,4-9 0 15,0-3 0-15,0 1-2 0,0-4 1 16,0-1 0-16,0-2 0 15,0 0 0-15,-4 0 0 0,1 0-1 16,3-4 1-16,0 1 0 16,0-3 0-16,3-1 1 15,1 1 0-15,3-1 0 16,3-5 0-16,4-4 0 16,4 0 0-16,3-3 1 15,14-10 0-15,14-8-1 16,15-1 1-16,-1-3-2 15,4-6 1-15,4-10-4 0,-1 7 0 16,11-1-6-16,0 4 0 16,-3 12-6-16,10 4 1 0</inkml:trace>
  <inkml:trace contextRef="#ctx0" brushRef="#br0" timeOffset="91248.3438">12841 9457 28 0,'-18'-3'14'0,"18"-6"-14"0,0 9 19 16,0 0-19-16,8-3 0 15,2 3 0-15,4-7 0 16,18-8-1 0,-7 2 0-16,-1 0-1 15,-13 4 1-15,-11 9-1 16,-7 6 1-16,-4 4 0 16,-6 9 1-16,-1 6 2 15,0 6 1-15,1 0 0 16,-1 16 1-16,4-6 1 15,3 0 0-15,4 0-2 16,4-13 1-16,3-6-2 16,3-3 0-16,4-10-1 15,4-15 0-15,0-7-3 16,3-12 1-16,3-6-6 16,8-13 1-16,10-6-5 15,-6-16 1-15,-1 3-1 31,-56 60 11-31,84-41-1 16,-38 22 1-16,-11 19 5 16,-7 12 1-16,-7 7 4 15,0 12 0-15,-8 7-5 16,1 6 0-16,4 12-3 16,3 0 1-16,3-3-2 0,8 1 1 15,3-8-1-15,0-5 0 16,3-7-3-16,1-9 1 15,3-12-4-15,0-10 1 16,-3-16-2-16,-8-12 1 0,-3-10-1 16,-10 1 1-16,-8-1 4 15,-3 7 0-15,0 6 4 16,0 9 1-16,3 3 1 16,0 1 0-16,1 2-1 15,10 1 1-15,3 0-3 16,8-7 1-1,10-3-3-15,7-6 0 16,11 3-4-16,3 0 1 16,0 0-1-16,0 0 1 0,-3 3-2 15,-4 7 1-15,-6 6 0 16,-5 6 1-16,-3 0 1 16,-3 3 0-16,0-3-5 15,3 6 1-15</inkml:trace>
  <inkml:trace contextRef="#ctx0" brushRef="#br0" timeOffset="91852.357">13638 9423 25 0,'-35'-10'12'0,"-28"29"-9"0,49-16 19 0,-4 4-19 16,-7 2 0-16,0 3 1 15,4 1 0-15,0-4-6 16,7 1 1-16,7-4 3 16,7-3 0-16,7 0-2 15,7 0 1-15,4 1-2 16,6-1 1-16,5 3 0 16,2 3 0-16,-2 1 1 0,-5-1 0 15,-6 1 0 1,-7 5 1-16,-4 4 0 0,-11 6 1 15,-6 0-1-15,-12 0 1 16,1 4-2-16,-3-4 1 16,-5 3-3-16,-2-6 0 15,-5 0-5-15,-3-3 0 16,4-13-6-16,7-9 0 16</inkml:trace>
  <inkml:trace contextRef="#ctx0" brushRef="#br0" timeOffset="91989.0582">13289 9608 22 0,'32'-3'11'0,"-4"12"1"15,-21-9 13-15,4 6-24 16,-1 1 1-16,4 2 0 0,1-3 1 16,6 4-4-16,0-7 1 0,7 3-4 31,0-3 1-31,1-6-7 16,2 6 1-16</inkml:trace>
  <inkml:trace contextRef="#ctx0" brushRef="#br0" timeOffset="92339.2988">13695 9714 35 0,'-28'16'17'0,"-18"0"-15"15,35-16 29-15,1 6-30 16,-5 0 1-16,5 0 0 16,3 1 0-16,3 2-3 0,8 1 0 0,3-1 1 15,3 4 1-15,1-1-1 31,0 7 0-31,-1 0 0 0,-3 6 1 16,-3-6 0-16,-8-1 0 16,-6 4 1-16,-4 0 0 15,-8 0-1-15,1 0 1 16,0 0-3-16,-4-3 1 0,4-3-6 16,0-4 1-16,0-6-7 15,3-9 1-15,4-6-2 16,7-4 0-16,4 1 3 31,-26 15 10-31,68-12-1 16,-25 2 1-1,0 1 5-15,4 0 0 0,7-1-5 16,3 1 0-16</inkml:trace>
  <inkml:trace contextRef="#ctx0" brushRef="#br0" timeOffset="92574.8917">13896 9536 36 0,'-25'-4'18'0,"29"-2"-22"0,-1 0 33 0,8 0-29 15,3 2 0-15,7-2 0 16,-3 0 1-16,6 0-3 16,5 3 0-16,-1-1-8 15,-3 8 1-15</inkml:trace>
  <inkml:trace contextRef="#ctx0" brushRef="#br0" timeOffset="92760.4276">13861 9761 46 0,'-39'47'23'0,"21"4"-24"16,18-48 40-16,0 0-39 0,4 0 0 16,6-6 1-1,4-7 1 1,8-5-3-16,2-13 1 0,5-4-4 16,6 1 0-16,4-1-5 15,-4 1 0-15,0 0-5 16,0 6 1-16</inkml:trace>
  <inkml:trace contextRef="#ctx0" brushRef="#br0" timeOffset="92992.3474">14231 9473 23 0,'-14'-6'11'0,"-4"6"-1"15,15 0 15-15,-4 0-23 16,0 0 1-16,3 0 1 16,4 3 0-16,4 0-5 15,3 0 0-15,3 3 4 0,8 1 0 16,-4-1-2-16,4 0 1 15,-1 0-1-15,1 4 1 16,-4-4-1-16,0 7 0 16,0-4 0-16,-3-3 0 15,-4 1-3-15,-4-1 1 0,-3 0-6 16,0 0 1-16,-3 1-6 16,-4 2 1-16</inkml:trace>
  <inkml:trace contextRef="#ctx0" brushRef="#br0" timeOffset="93179.8416">14199 9586 26 0,'-3'3'13'0,"6"6"-4"15,-3-9 18-15,-3 7-24 16,-4 2 0-16,-4 7 2 16,-3 6 0-16,-7 6-7 15,-4 3 1-15,0 4 4 16,4 2 0-16,0-2-4 15,0 2 1-15,0-8-7 16,7-7 1-16,3-7-6 16,4-2 0-16</inkml:trace>
  <inkml:trace contextRef="#ctx0" brushRef="#br0" timeOffset="93358.5112">14009 9887 37 0,'3'0'18'0,"11"3"-15"0,-14-3 31 15,8 3-31-15,6 3 1 16,0-3 1-16,0 7 0 16,3-1-7-16,1 4 1 15,3-1 2-15,-3-2 1 16,0-4-9-16,-1 0 1 0,1 4-8 16,-4 2 0-1</inkml:trace>
  <inkml:trace contextRef="#ctx0" brushRef="#br0" timeOffset="95082.3705">14584 10015 22 0,'-11'-15'11'0,"15"27"-3"0,-4-9 11 0,0 7-16 15,0 2 1-15,-4 4 1 16,-3 3 0-16,0 0-7 15,0-1 1-15,0 1 4 16,0 0 0-16,3-3-4 16,1-7 0-16,3-9-9 15,0 0 0-15</inkml:trace>
  <inkml:trace contextRef="#ctx0" brushRef="#br0" timeOffset="95643.5833">15378 9329 28 0,'-32'-4'14'0,"-25"33"-5"0,40-17 16 16,-15 4-24-16,-3 0 0 16,-1 6 0-16,1 3 1 15,0 3-4-15,3 0 1 16,4-6-3-16,7 3 1 15,3-3-4-15,4 0 1 16,7-6-1-16,7-10 0 0,7-6 2 16,4-3 1-16,3-3 5 15,7-4 0-15,0 1 3 16,11-4 1-16,7 1 0 16,-1-4 1-16,5-3-3 15,-1 7 0-15,-3-1-1 16,-7 4 0-16,-8 6-4 15,-6 3 0-15,-4 6-4 16,-10 3 1-16,-11 4-1 16,-8 6 1-16,-6-7 0 15,-7 7 1-15,-4 3 4 16,4 0 0-16,3-3 4 16,4 3 0-16,7-7 1 15,4 4 0-15,17-3-1 16,3-1 0-16,8 4-2 15,6-3 1-15,-2 0-2 16,-5 9 1-16,1-3 0 16,-7 6 1-16,-4 0 0 0,-4-6 0 15,-6 0-1-15,-12-3 0 16,-2 3 0-16,-8-3 0 16,0-1-5-16,1-2 1 0,-1-7-6 15,4-2 0-15,0-4-3 16,3-3 1-1</inkml:trace>
  <inkml:trace contextRef="#ctx0" brushRef="#br0" timeOffset="95756.9215">15053 9990 26 0,'-3'0'13'0,"-8"0"-15"0,7 0 23 16,1 3-21-16,-4 4 0 16,-4 2 0-16,1 7 1 15,-1-1-4-15,0 1 1 16,1 0-5-16,10-4 0 0</inkml:trace>
  <inkml:trace contextRef="#ctx0" brushRef="#br0" timeOffset="96208.4939">15349 9849 29 0,'11'-47'14'0,"31"-3"-16"15,-31 31 23-15,7-9-20 0,-1 6 0 0,1 3 0 16,3 3 1-16,-3 4-3 15,-4 3 1-15,-4 5-1 16,-3 8 0-16,-7 8-1 16,-7 7 0-16,-3 9 1 31,-1 7 1-31,-3 2 1 16,0 1 0-16,3 3 3 15,1-10 0-15,-1-9 0 0,4-3 1 16,4-4-1-16,3-2 0 15,3-10-2-15,4-12 0 16,4-10-2-16,-1-3 1 16,1-6-5-16,3-16 1 15,-3 3-4-15,-1 3 0 0,1 7-1 16,-4 6 0-16,0 6 1 16,-4 7 1-16,-3 5 5 15,-3 14 1-15,-4 11 4 16,0 4 0-16,-4 13 1 15,1 6 1-15,-5-1-1 16,1 1 0-16,0 0-3 16,4 0 0-16,-1-4-5 15,4-2 1-15,4-10-7 16,6-13 0-16</inkml:trace>
  <inkml:trace contextRef="#ctx0" brushRef="#br0" timeOffset="96457.9249">15632 9639 35 0,'7'-19'17'16,"14"0"-17"-16,-14 16 28 0,11 0-27 16,-1 3 0-16,4 3 1 15,0 0 0-15,1 10-2 16,-1 3 0-16,-4 6 2 16,-6 3 1-16,-4 3 0 15,-10 6 0-15,-12 1-1 16,-9 6 1-16,-4-1 0 15,-4-5 0-15,0-1-4 16,0-5 1-16,1-4-7 16,2-10 1-16,8-11-8 15,7-4 1-15</inkml:trace>
  <inkml:trace contextRef="#ctx0" brushRef="#br0" timeOffset="96590.9051">15593 9815 33 0,'10'-13'16'0,"8"19"-9"0,-11-2 23 15,0-1-28-15,4 6 1 0,3 7 0 16,3 3 1-16,5 3-5 0,-1-1 1 16,0-2-4-16,4 3 1 15,3 0-9-15,11 0 1 16</inkml:trace>
  <inkml:trace contextRef="#ctx0" brushRef="#br0" timeOffset="97397.7781">16429 9369 28 0,'-14'4'14'0,"17"-4"-8"0,8 3 15 16,-4 3-20-1,7 3 1-15,0 1 0 16,0-1 0-16,0 1-3 0,4 2 1 16,0-2-1-1,-1-1 0-15,-3 3-8 16,1-2 0-16,-5 6-1 15,-3-1 1-15</inkml:trace>
  <inkml:trace contextRef="#ctx0" brushRef="#br0" timeOffset="97570.4865">16341 9661 34 0,'-18'-16'17'0,"39"-6"-24"0,-10 16 35 15,3 0-28-15,7-4 1 16,4-2 0-16,3-1 1 15,0-2-4-15,4-1 1 16,-4 3-5-16,4 1 1 16,-4 6-4-16,-7 6 0 15</inkml:trace>
  <inkml:trace contextRef="#ctx0" brushRef="#br0" timeOffset="97740.0808">16574 9617 34 0,'-25'6'17'0,"14"-9"-16"0,11 0 30 15,-3 0-31-15,-1-3 0 0,4-1 0 16,4 1 0-16,-1-3-1 0,4-1 1 16,0 4-3-16,0 0 0 15,-3 6-4 1,-1 0 0-16,-3 3-3 16,0 6 0-16</inkml:trace>
  <inkml:trace contextRef="#ctx0" brushRef="#br0" timeOffset="98215.5512">16443 9758 19 0,'-39'19'9'0,"18"16"-4"16,14-26 13-16,0 3-14 15,0-2 0-15,-4 2 2 0,4 1 1 16,0-4-9 0,7-2 1-16,0-4 5 15,7-3 1-15,7-6-2 0,4-1 0 16,10-2-1-16,4-4 0 15,0 1-1-15,3-7 0 16,0 10-1-16,4-4 1 16,-4 0-1-16,-3 4 1 15,-4 6-1-15,-3 0 0 16,0 6-1-16,-4 3 1 16,-7 0-3-16,-7 4 0 0,-7-1-3 15,-4 4 0-15,1-1-3 16,-8 1 1-16,-3 3-1 15,0-4 1-15,-4 1 3 0,4-1 0 16,0 1 4-16,4-1 1 16,3-2 5-16,3 2 0 15,4-9 2-15,4 1 0 16,-4-4 0-16,7-7 1 16,0-2 0-16,0-1 0 15,0-2-1-15,0 2 0 0,-7 1-2 31,0 0 0-31,-4-1-1 16,-3 4 0-16,0-3-3 16,0 2 0-16,-3 1-7 0,3 3 0 15,3 3-9-15,4 0 1 16</inkml:trace>
  <inkml:trace contextRef="#ctx0" brushRef="#br0" timeOffset="139833.1256">16817 18112 18 0,'-18'-19'9'0,"18"-6"-3"0,4 19 9 0,3-4-14 31,3 1 1-31,8 6 2 16,3 3 0-16,11 3-4 0,7-3 0 15,-7 6 4-15,3-12 0 16,4 6-1-16,3-16 0 15,0 4-1-15,1-4 1 16,-5 7-2-16,5-7 1 0,-4-3-6 16,-8 10 1-16,-2-4-7 15,-8 7 0-15</inkml:trace>
  <inkml:trace contextRef="#ctx0" brushRef="#br0" timeOffset="140087.1541">17297 17805 26 0,'-11'-3'13'0,"-7"12"-7"15,15-3 17-15,-8 7-21 16,-3 12 0-16,-7 9 1 16,-4 13 1-16,1 7-5 15,-5 8 0-15,-6 1 3 16,-7 0 0-16,-4-4-1 15,-3-2 1-15,3 6-2 16,7-10 1-16,7 0-3 16,8-9 0-1,13-34-8-15,11-10 0 0</inkml:trace>
  <inkml:trace contextRef="#ctx0" brushRef="#br0" timeOffset="140277.0459">17043 18222 20 0,'31'-7'10'0,"-9"7"-1"0,-15 0 6 16,3 13-13-16,1 0 0 0,-1 9 1 15,5-4 1-15,-1 4-5 16,0 10 0-16,0-4 3 16,0 0 1-16,0-3-2 15,4 0 0-15,-1-3-7 16,-3 6 0-16,-3-12-3 15,0 3 1-15</inkml:trace>
  <inkml:trace contextRef="#ctx0" brushRef="#br0" timeOffset="140548.997">17014 18419 14 0,'-10'-12'7'0,"6"5"5"0,1 4 7 0,3 3-18 16,0 0 1-16,7 3 2 16,0 4 0-16,0 2-5 15,4 1 0-15,-1-1 4 16,1 0 0-1,-4 1-5-15,0-4 1 16,3 3-7-16,5 4 0 16</inkml:trace>
  <inkml:trace contextRef="#ctx0" brushRef="#br0" timeOffset="141388.7132">17667 18009 24 0,'-3'-10'12'0,"10"10"-9"0,0 0 15 0,3 6-18 15,1-2 0-15,3 5 1 16,0 0 1-16,0 1-4 0,-3-4 0 0,-1 10-4 16,-3 3 1-16,-3 2-2 15,-4 1 0-15,-4-3 0 47,8 72 7-47,-25-163 0 16,7 97 0-16,3-15 4 0,4-1 1 15,3 0 1-15,4 1 1 16,4-4-5-16,0 7 0 16,-1 2-1-16,-3-2 0 15,0-1-1-15,0 1 0 16,-3 9 1-16,-1-3 0 0,0-7 1 15,1 7 0-15,-1-3 0 16,-3-1 1-16,4-2 0 16,-1-4 1-1,1 1-2-15,3-1 1 16,3-6-1-16,4-9 0 0,4-10-4 16,7-3 0-16,3 4-6 15,3-13 0-15,12-1-2 0,6-15 1 16</inkml:trace>
  <inkml:trace contextRef="#ctx0" brushRef="#br0" timeOffset="141575.8393">18242 17871 17 0,'21'-32'8'0,"-10"23"1"0,-11 9 11 0,0-3-16 16,-4-4 1-16,-3 7 1 16,-3 7 0-16,-1-4-8 31,-3 6 0-31,0 7 6 15,-7 0 0-15,-4 2-3 0,0-2 1 16,1-3-6-16,-1 2 1 0,7-2-7 16,8 2 0-16</inkml:trace>
  <inkml:trace contextRef="#ctx0" brushRef="#br0" timeOffset="141728.1297">18150 17990 29 0,'4'-13'14'0,"3"7"-8"0,-7 6 20 16,7-6-25-16,0 2 0 16,4-2 1-16,-1 3 0 15,1-3-3-15,-1 6 0 16,1 6-2-16,-4-3 0 16,-3 7-7-16,-4 5 0 0</inkml:trace>
  <inkml:trace contextRef="#ctx0" brushRef="#br0" timeOffset="142145.424">18052 18209 21 0,'-22'13'10'0,"22"-16"-6"16,8 6 11-16,-1-6-15 15,3 3 1-15,4-4 1 16,7 4 0-16,1-6-2 16,-5 3 0-16,4 0 1 15,1 0 1-15,-5 3 0 16,4 0 0-16,-3 3-1 15,0 0 1-15,-4 0 0 16,0 0 0-16,-7 4-1 16,0-4 1-16,-7 6 0 15,0 1 0-15,-7 5 0 16,0-2 0-16,-7-1-3 0,0-2 1 16,-4 2-5-16,-10 1 1 15,-7-1-4-15,3-2 0 16,0 5-1-16,4-2 0 15,3 0 4-15,7-1 1 16,8-3 4-16,6 7 1 0,8-6 4 16,6-7 1-16,8 3 0 15,7-3 1-15,0-3-3 16,-1-9 1-16,8-1-3 16,7-9 1-16,3 4-11 0,18-13 1 31</inkml:trace>
  <inkml:trace contextRef="#ctx0" brushRef="#br0" timeOffset="142391.3893">18630 17820 27 0,'-24'0'13'0,"20"19"-7"0,8-19 16 15,3 10-22-15,7-1 1 0,3 0 0 16,1 4 0-16,3-4-2 31,-3 1 1-31,-1-1-5 16,-3 1 1-16,-3-1-5 0,-4 0 1 0</inkml:trace>
  <inkml:trace contextRef="#ctx0" brushRef="#br0" timeOffset="142700.7057">18546 18062 26 0,'-43'9'13'0,"36"-9"-14"0,11-9 20 16,3 6-19-16,7-4 0 16,0 7 0-16,7-3 1 15,7 3-1-15,1 0 0 31,-5 3 0-31,-3 7 0 16,-6 6-1-16,-5 2 0 16,-6 11 0-16,-8-1 0 0,-6 3 0 15,-8-3 1-15,-3 1 3 16,-4-1 0-16,-3-3 1 0,0 6 0 16,3-9 0-16,7-3 1 15,8-3-1 1,6-7 0-16,11 0-2 15,7-9 0-15,7-3-3 16,8-6 0-16,6-4-7 16,0-9 1-16,4-3-4 15,0-9 0-15</inkml:trace>
  <inkml:trace contextRef="#ctx0" brushRef="#br0" timeOffset="142927.2918">18909 17858 28 0,'-11'3'14'0,"11"-3"-16"0,0 0 23 16,7-3-19-16,4 0 0 0,0 0 1 15,10-4 0-15,7 1-5 16,4-3 1-16,-1-1-2 15,1 1 0-15,-4 3-5 16,4-1 0-16</inkml:trace>
  <inkml:trace contextRef="#ctx0" brushRef="#br0" timeOffset="143424.3201">18955 17908 21 0,'-32'19'10'0,"-3"9"-6"16,28-18 12-16,0 2-15 15,0 1 0-15,3 6 0 16,1 6 1-16,3 0-2 0,3 0 0 0,1-6 1 16,-1-7 0-16,4 7 0 15,0-10 0-15,0-2 0 31,0-7 1-31,0-7-1 16,-3-5 0-16,3-7 0 0,0-6 0 16,0 0 0-16,4 3 0 0,-4 0-1 15,3 0 0-15,-3 3-1 16,4 3 1-16,7 1-1 16,-4 2 0-16,0 4 0 15,-4 3 0-15,1-1 1 16,0 7 0-16,-4 0 0 15,-7 3 1-15,-7 4-1 16,-4-1 1-16,-3 3 1 16,-4 1 0-16,1 9 0 15,-1-4 0-15,4 1 0 16,-4 3 0-16,4-4 0 0,3-2 1 16,8-4-2-16,3 1 1 15,3-1-1-15,5-9 0 16,9-9-3-16,4-1 1 15,8-8-5 1,6-1 1-16,4-6-6 16,-1 6 0-16</inkml:trace>
  <inkml:trace contextRef="#ctx0" brushRef="#br0" timeOffset="143774.3076">19269 17830 26 0,'-7'0'13'0,"-15"9"-11"16,19-3 18-16,-4 1-18 0,0-1 1 15,0 0 0-15,3 1 1 16,4 2-5-16,0-6 0 16,11 3 3-16,-1-6 1 0,1-6-2 15,0 3 0-15,3-6 0 16,0-1 0-16,0 4-3 0,0 0 1 16,-7-4-4-16,0 10 0 31,-3 6-3-31,-4-2 0 15,0 2 0-15,-7 0 1 16,0 0 5-16,-4 7 0 0,0-4 6 0,-3 1 0 16,4-1 3-16,-1-3 1 31,8 1-1-31,3-1 0 0,0-6-4 16,7 0 1-16,0 0-3 15,0-3 1-15,3 0-5 16,1 3 1-16,-4 0-8 15,0 0 1-15</inkml:trace>
  <inkml:trace contextRef="#ctx0" brushRef="#br0" timeOffset="144488.7646">18930 18237 24 0,'-18'19'12'0,"4"0"-8"0,11-10 13 16,-1-2-16-16,1-4 0 0,3 3 3 15,-4-3 0 1,4 7-5-16,0-7 1 0,7 0 2 16,0-3 1-16,4-9-1 15,3-7 0-15,18 3-1 16,-1-9 0-16,8-6 0 15,0 6 0-15,3-3-1 16,-3 0 1-16,-7 9-1 16,-4 4 1-16,-7 6-1 15,-3 6 1-15,-4 6-1 16,-3-3 1-16,-8 13-2 16,-3-1 0-16,0 7-2 15,-7-3 0-15,-3-3-1 16,-8 3 0-16,-3-1-1 15,-4-2 0-15,0-7 1 16,1-2 1-16,-1-4 1 16,0 6 1-16,8-9 1 0,-1 7 1 15,7-7 0-15,4 0 1 16,11-7 0-16,3 7 0 0,4 0-1 16,3-3 1-16,0-3-1 15,3 6 1-15,-2-10-2 16,-1 10 1-16,0 0-1 15,0 0 0-15,-4-9 0 16,1 9 0-16,-4 6 0 16,-3-3 0-16,-8 4 0 15,-6-4 1-15,-1 6 0 16,-7 1 0-16,-3-1-1 16,-7 1 1-16,-4-4 0 0,4 9 1 31,0-5 0-31,3 2 0 15,4-2 2-15,3-4 0 16,4 0 1-16,0-3 1 16,10-3-1-16,4 0 0 0,11 0-2 15,14-3 1-15,10-6-2 16,7-4 1-16,11 1-8 16,0-13 0-16,7 9-9 15,0-15 0-15</inkml:trace>
  <inkml:trace contextRef="#ctx0" brushRef="#br0" timeOffset="145029.5602">19689 18030 25 0,'-8'19'12'0,"5"38"-3"0,-4-48 8 0,0 7-14 16,-4 3 0-16,1-4 1 15,-4 4 0 1,-8 0-5-16,5-3 0 16,-4-4 3-16,-1-2 1 15,1-10-2-15,4-10 1 0,2-2-1 16,8-20 0-16,4-2-1 16,10-4 0-16,4 7 0 15,13-1 0-15,4 10 1 16,8 1 0-16,3 8 0 15,-1 4 1-15,1-1 1 16,-7 4 0-16,-4 6 0 16,-3 0 0-16,-4 6 0 15,-7 7 0-15,-7 12 0 16,-7 9 0-16,-3 1-2 16,-4 6 1-16,-11-1-2 0,4-5 1 15,3-7-6-15,4-6 1 16,4-6-6-16,3-7 1 0,14-15-6 15,3-13 0-15</inkml:trace>
  <inkml:trace contextRef="#ctx0" brushRef="#br0" timeOffset="145209.1624">20077 17858 27 0,'10'-19'13'0,"40"10"-8"15,-33 9 18-15,1-10-23 16,3 7 1-1,4-3 0-15,3 0 1 16,0-1-3-16,-7 1 0 31,-7 6-7-31,-7 6 0 0</inkml:trace>
  <inkml:trace contextRef="#ctx0" brushRef="#br0" timeOffset="145781.1877">19964 18059 28 0,'-36'44'14'0,"8"-16"-6"16,25-28 17-16,-1 0-24 16,4 3 0-16,4-6 1 15,3-7 1-15,7 4-3 16,7-10 0-16,4 1 2 16,3-7 1-16,11 3-1 15,7 3 0-15,3-2-1 16,0 5 1-16,1 0-1 0,-4 4 0 15,-4 3-1-15,-3 3 1 16,-7 3 0-16,-8 0 1 16,-6 6-2-16,-4 3 0 15,-11 1-3-15,-3 9 0 16,-3 2-5-16,-8 1 1 16,1-3-4-16,-15 3 1 15,-3-9 0-15,-7-4 0 16,-1 1 5-16,-6-10 0 15,7-4 6-15,6-2 0 16,8 3 3-16,4-3 1 16,6 6 0-16,4-3 0 0,4 3 0 15,10 0 0-15,0 3-1 0,-4 6 0 16,8 7-1-16,-1-1 1 16,1-2-1-16,-4 6 0 15,4-3-2-15,-4-4 1 16,0 4-1-16,0-7 1 15,-7 7-1-15,0 0 1 16,-4-4-1-16,1-3 1 16,3 10-1-1,-4-3 0-15,8 3-1 16,-1-4 1-16,-3 4-1 16,0-3 1-16,0-4-1 15,-7 7 0-15,-7 0 1 16,-7-3 1-16,0 3-6 15,0 3 1-15,-4-10-9 16,4 4 1-16</inkml:trace>
  <inkml:trace contextRef="#ctx0" brushRef="#br0" timeOffset="145942.8023">20045 18391 41 0,'17'-16'20'0,"15"-12"-16"0,-14 25 30 16,10-3-32-16,7 0 1 15,8-4 0-15,-1-2 0 0,0-4-10 16,4-3 1-16,4 10-6 16,-5 2 0-16</inkml:trace>
  <inkml:trace contextRef="#ctx0" brushRef="#br0" timeOffset="146098.0733">20613 18416 42 0,'-18'13'21'0,"-17"21"-24"16,24-24 31-16,-3-1-28 15,-3 7 0-15,-1-1-8 16,4 7 0-16,3-6 1 16,8-3 0-16</inkml:trace>
  <inkml:trace contextRef="#ctx0" brushRef="#br0" timeOffset="147014.3959">21304 17855 25 0,'18'-35'12'0,"-22"26"-3"0,1 6 14 16,-4 3-22-16,-7 3 1 15,-11 3-1-15,4 7 1 16,-4 2-3-16,-3 4 0 16,0 0 2-1,3 3 0-15,4-6-1 16,0-1 0-16,3 1 0 16,4 0 0-16,3 3 0 0,4-7 0 15,4 10 0-15,3-3 1 16,7-10 0-16,3-6 0 15,8-3 0-15,3-3 0 16,11-9 0-16,7-4 0 16,-8 4-1-16,1 2 1 15,-11 1-1-15,-7 9 0 0,-6 6-1 0,-12 3 1 16,-14 10-1-16,-3 0 0 16,0 9 0-16,-4 4 0 15,1-4 0-15,-1 0 1 16,4 0 1-16,7-3 0 15,3-6 0-15,4 0 0 16,4-6 0-16,3-7 0 16,7-6 0-16,0-6 0 0,3-7 0 15,1-6 0-15,-1 3-3 32,1-12 1-32,0-6-2 15,-1-4 1-15,1 1-1 16,-1 2 0-16,-3 10-1 0,0-3 1 15,-3 12 2 1,-1-3 0-16,-6 10 2 16,-1 9 0-16,4 6 0 0,-3 10 1 0,-1 15 0 15,-3 7 0-15,0 9-1 16,0 3 1-16,0 0-3 31,-3-3 1-31,3-3-5 0,-1 6 0 16,1-9-5-16,0-7 1 0</inkml:trace>
  <inkml:trace contextRef="#ctx0" brushRef="#br0" timeOffset="147355.3191">21022 18344 35 0,'-4'-19'17'0,"15"19"-19"0,-4-3 31 15,7 3-29-15,4 0 0 16,0 0 1-1,3 0 0-15,0 3-1 16,11 0 0-16,-4 7-3 16,-7-1 1-16,-7 10-8 15,-3 6 1-15,-8 0-1 0,-13 0 0 16,-4-3 3 15,42 75 7-31,-102-156 2 16,35 84 0-16,11 3 8 15,3-6 0-15,7-9 0 16,8-4 0-16,10-3-6 0,7-12 1 16,7-3-3-16,7-10 0 0,7 3-3 15,11-6 0-15,3-6-5 16,11-7 0-16,-3 1-5 16,-1-4 1-16</inkml:trace>
  <inkml:trace contextRef="#ctx0" brushRef="#br0" timeOffset="147531.3872">21650 17965 32 0,'0'-4'16'0,"21"-2"-16"0,-14 6 26 0,7-3-25 16,7-3 0-16,8-4 1 16,9 1 0-16,5-4-3 15,-1-2 1-15,-3-1-3 16,-4 0 0-16,-3 7-7 15,-7 6 0-15</inkml:trace>
  <inkml:trace contextRef="#ctx0" brushRef="#br0" timeOffset="147850.9201">21678 18090 30 0,'-49'60'15'0,"3"-16"-13"16,39-35 22-16,-4-3-22 15,4 4 0-15,0-7 0 16,7-3 1-16,0 0-5 0,11-3 1 16,6-10 2-16,5-6 0 15,6 0-1-15,14-3 0 16,8 1 0-16,2-5 1 16,1 8-1-1,-7-1 0-15,-7 9 0 16,-4 1 1-16,-10 3-1 15,-7 9 1-15,-8 0-1 0,-3 6 1 0,-7 10-1 16,-3-6 1-16,-4-4-3 16,-4 1 0-16,-3-7-3 15,-4 3 1-15,-6-12-5 16,6-4 1 0,-3-5-3-16,3-7 1 15</inkml:trace>
  <inkml:trace contextRef="#ctx0" brushRef="#br0" timeOffset="148005.5246">21816 17971 18 0,'10'-3'9'0,"8"9"-5"16,-18-3 16-16,4 0-19 16,-4 7 0-16,-4-1 1 15,0 10 0-15,-3-3-2 16,0-1 0-16,-3 4 1 16,6 0 0-16,1-7-3 15,3 1 1-15,3-10-7 16,4 7 1-16</inkml:trace>
  <inkml:trace contextRef="#ctx0" brushRef="#br0" timeOffset="148271.4584">21601 18272 29 0,'-29'3'14'0,"19"-3"-13"0,10 0 23 16,0 0-24-16,7 0 1 16,7 0 0-16,7-6 0 15,4-4-2-15,7-2 1 0,13 2 1 16,5 1 0 0,10-10-8-1,-11 10 0-15,-6-4-2 16,-12 13 1-16</inkml:trace>
  <inkml:trace contextRef="#ctx0" brushRef="#br0" timeOffset="148444.1168">21565 18400 30 0,'-17'7'15'0,"10"-14"-16"15,10 4 27-15,4-3-26 16,7 3 1-16,4-3 0 15,7-4 0-15,3 4-1 16,7-3 0-16,11-1-4 16,0 1 0-16,-7-1-5 15,-8 1 1-15</inkml:trace>
  <inkml:trace contextRef="#ctx0" brushRef="#br0" timeOffset="148721.6136">21706 18363 29 0,'-31'19'14'0,"-5"-1"-11"0,33-18 22 15,-1 10-25-15,4-4 0 0,4-3 0 16,3-3 1-16,4 7-1 16,3-7 1-16,0-7-1 15,7 4 1-15,7-3-2 16,-3-4 1-16,3 1-2 16,-3 6 1-16,-8 0-1 15,-3 3 1-15,-6 3 0 16,-8 0 0-1,-4 6 1-15,-10 7 0 16,-4-3 1-16,1 6 0 0,2-4 0 16,1 1 1-16,7-7-5 15,4-2 0-15,6-4-6 16,18-6 1-16</inkml:trace>
  <inkml:trace contextRef="#ctx0" brushRef="#br0" timeOffset="149009.5247">22183 18159 29 0,'-21'9'14'0,"-15"32"-11"0,29-28 22 0,-7 2-25 16,0-2 0-16,0 9 0 15,0-10 1-15,0 4-1 16,3-3 0-16,4-7-4 16,7-6 0-16,7-16-5 15,7-3 0-15</inkml:trace>
  <inkml:trace contextRef="#ctx0" brushRef="#br0" timeOffset="149200.4225">22334 17839 30 0,'-17'6'15'0,"3"23"-11"16,10-14 24-16,1 1-27 16,-5 12 1-16,-2 7 0 0,-1 6 0 15,-3 9-3 1,0 3 0-16,-4-6 2 15,1 0 1-15,3-3-6 16,0-10 1-16,3-2-6 0,4-10 0 0,7-13-2 16,4 1 1-1</inkml:trace>
  <inkml:trace contextRef="#ctx0" brushRef="#br0" timeOffset="149337.8133">22214 18206 29 0,'-3'-9'14'0,"3"24"-15"0,0-15 28 15,7 0-27-15,0 0 1 0,4 0-3 16,13-6 1-16,4-3-5 16,4-10 0-16,4 0-2 15,-5 3 0-15</inkml:trace>
  <inkml:trace contextRef="#ctx0" brushRef="#br0" timeOffset="149603.5439">22610 17914 30 0,'-4'-12'15'0,"-7"2"-15"0,8 10 27 0,-1 0-26 15,1 7 0-15,-4-1 2 16,-4 0 0-16,4 4-3 16,0-4 1-16,4 3 2 0,3 7 0 15,0-3 0-15,3 2 1 16,1 1-1-16,3-7 0 15,3-9-1-15,8-6 1 0,3-3-2 16,4-1 1-16,3-5-4 16,-3-7 0-16,-4 0-5 15,-4 0 1-15,-2-6-8 16,-5 6 1-16</inkml:trace>
  <inkml:trace contextRef="#ctx0" brushRef="#br0" timeOffset="149720.486">22719 17792 21 0,'-21'10'10'0,"-4"24"-4"16,22-21 8-16,-5 2-13 0,1 10 0 16,0 4 0-16,0 5 0 15,0 4-2-15,0 12 0 16,0-3-6-16,-3-3 1 16</inkml:trace>
  <inkml:trace contextRef="#ctx0" brushRef="#br0" timeOffset="149917.2723">22391 18140 38 0,'-21'-6'19'0,"24"3"-23"0,4 3 34 0,4 0-29 16,10-6 0-16,0 12 0 15,11-3 0-15,0-3-1 16,-1 0 0-16,1 6-4 15,0 0 0-15,-4 4-7 0,-7 2 1 16</inkml:trace>
  <inkml:trace contextRef="#ctx0" brushRef="#br0" timeOffset="150089.9184">22401 18344 45 0,'-45'0'22'0,"-5"-6"-21"0,47 6 39 0,-1 0-40 16,11 0 1-16,11-3-1 15,10 0 1-15,11-1-1 16,3-2 0-16,8-6-5 16,-1 2 1-16,0-6-10 15,4 4 1-15</inkml:trace>
  <inkml:trace contextRef="#ctx0" brushRef="#br0" timeOffset="150404.3031">23283 17736 34 0,'-31'31'17'0,"2"22"-14"0,22-34 19 0,0 6-21 16,0 3 1-16,0 13 0 16,0 9 0-16,-3 4-3 15,-1-1 1-15,-3-9 1 16,-7 0 1-16,-1-3-5 16,-2-10 0-16,-1-6-7 15,0-6 1-15,8-3-2 16,-1-10 1-16</inkml:trace>
  <inkml:trace contextRef="#ctx0" brushRef="#br0" timeOffset="150619.116">22878 18134 30 0,'10'12'15'0,"-24"-2"-14"0,14-7 29 15,0 16-28-15,0 9 1 16,-7-3 3-16,4 3 0 15,-1 7-6-15,0-1 1 16,4 1 4-16,4-1 1 16,10-12-1-16,0 3 1 15,11-15-2-15,10-1 0 0,0-12-2 16,-3-9 1-16,3-7-8 16,1 0 1-16,-1 6-12 15,-3-12 0-15</inkml:trace>
  <inkml:trace contextRef="#ctx0" brushRef="#br0" timeOffset="157365.0403">13723 11091 10 0,'-7'0'5'0,"7"-16"4"0,4 13 5 16,-1-3-12-1,1 0 0-15,3 2 2 16,3 4 0-16,1 4-5 0,-1 2 1 16,5 0 4-16,2 0 0 15,4-2 0-15,8 2 0 16,6-3-1-16,14-9 1 0,11-1-1 16,7-2 1-1,0-4-2-15,-7 7 1 0,-3 0-1 16,-4 6 0-16,-4 0-1 31,-3 6 0-31,0 0 0 16,-8 1 0-16,5-1 1 0,-4 0 0 15,-8-3-2-15,-2 1 0 16,-5-1-6-16,-6 0 1 16,-4 0-7-16,-7 3 1 15</inkml:trace>
  <inkml:trace contextRef="#ctx0" brushRef="#br0" timeOffset="157663.005">14538 11053 22 0,'-11'-9'11'0,"8"12"-5"0,3-3 11 0,3 0-14 16,4 3 0-16,4 3 1 15,3 1 1-15,14-1-7 16,-3 0 1-16,7 4 4 15,-4-1 0-15,0 4-1 16,-3-1 0-16,-4 4 0 16,-7 3 0-16,-3-1 0 15,-11 1 0-15,0 0 0 16,-11 0 0-16,-3 0 0 16,-7 3 0-16,-7 0 0 15,0-4 1-15,3-2-4 16,-3 0 0-16,3-7-7 0,4-3 0 15,3 1-4-15,4-4 0 16</inkml:trace>
  <inkml:trace contextRef="#ctx0" brushRef="#br0" timeOffset="158955.5403">14471 10809 10 0,'-11'-10'5'0,"1"1"7"0,10 9-2 0,0-6-8 15,0-4 1-15,0 4 1 16,0 6 1-16,0 0-6 15,0 0 0-15,3 0 4 0,4 3 0 16,0 6 0-16,4 4 0 16,0 6-1-1,-1 9 1-15,1-3-1 16,3 7 0-16,0-4 0 0,4 0 0 16,3 0-1-1,3-3 1-15,-2-3-2 0,-1-3 1 0,0-3 0 16,0-1 0-16,0 1-1 15,-7-3 1-15,1-1 0 16,-5 1 1 0,1-1-4-16,-1 1 1 15,1-4-9-15,3 1 0 16</inkml:trace>
  <inkml:trace contextRef="#ctx0" brushRef="#br0" timeOffset="164727.9286">15099 10966 20 0,'-4'-4'10'0,"18"-11"-4"0,-6 12 10 0,9-1-14 16,4 1 0-16,4 0 1 15,3 0 1-15,0-3-5 16,1-1 1-16,2 1 2 31,-2-3 1-31,-5-4-1 0,-2 4 0 16,-5-1-4-16,-6 4 0 15,-1 0-4-15,-3-4 0 16,-3 1-3-16,-4-7 0 16</inkml:trace>
  <inkml:trace contextRef="#ctx0" brushRef="#br0" timeOffset="164851.1753">15311 10746 16 0,'-18'25'8'16,"-3"13"-8"-16,14-23 11 0,0 4-11 16,-4 9 1-16,4 1 0 15,0 2 1-15,-7 0-4 16,0-2 1-16,-4 2-4 16,0 0 1-16</inkml:trace>
  <inkml:trace contextRef="#ctx0" brushRef="#br0" timeOffset="165442.7599">15018 11254 14 0,'3'-3'7'0,"15"-7"-1"0,-11 4 9 16,4 0-13-16,-1 0 0 15,4-4 0-15,4 1 1 16,7-1-4-16,3-2 0 16,0-1 2-16,0 1 1 15,-3 2-2-15,-4 1 1 16,-7 3 0-16,-7-1 0 0,-7 7-1 15,-3 0 1-15,-8 4-1 16,-6 2 0-16,-5 3-1 16,5 4 1-16,-1 2-1 15,4 4 1-15,3 0 0 16,1 3 1-16,3 6-1 16,0 7 1-1,3 6-1-15,4-7 1 16,4 1-1-16,3-7 1 0,3-6 0 15,1-7 0-15,7-2-1 16,-1-7 1-16,1-9 0 16,-4-3 0-16,-3-4 0 15,-1-2 0-15,-6-1-1 16,-8 4 1-16,-6 9-1 16,-12-3 0-16,1 6-1 15,0 3 1-15,3 0-1 16,1 4 1-1,-4 2 2 1,3 4 0-16,0 0 0 0,4-1 1 16,4 1 0-16,6-3 0 0,8-1 0 15,6 1 1-15,8-10-3 16,21-3 1-16,7-6-1 16,10-13 0-16,0-3 1 15,4-13 1-15,4-2-3 16,3-4 0-16,7 6-3 15,0 1 1-15,-7-1-6 16,-7 10 1-16,-11 3-6 16,-10 7 0-16</inkml:trace>
  <inkml:trace contextRef="#ctx0" brushRef="#br0" timeOffset="165819.3913">15653 10984 18 0,'-36'16'9'0,"8"-3"-1"0,21-4 9 0,0-3-16 16,4 0 1-16,-1-2-1 15,4-1 0-15,0-3-2 16,7-7 1-16,4-2 1 16,-1-3 1-16,1 2-3 15,-1 1 1-15,-2-1-2 16,-5 1 0-16,-3 6-1 0,-3 3 1 15,-8 0-1 1,-3 9 0-16,-4 10 3 16,-3 3 0-16,0 3 2 15,0 3 1-15,0 4 1 16,3 2 0-16,-3-3 0 16,10 4 0-16,4-4-1 0,4-6 0 15,3 4-2-15,3-7 1 16,4-7-1-16,4-12 0 0,6-6-4 15,5-16 1-15,2-6-5 16,4-6 0-16,1-7-2 16,6-12 0-16</inkml:trace>
  <inkml:trace contextRef="#ctx0" brushRef="#br0" timeOffset="165976.9771">15829 10815 26 0,'0'-3'13'0,"-25"34"-16"0,18-15 24 16,-10 6-21-16,-1 9 1 0,0 4 0 15,1-1 0-15,3 7-1 16,3 0 0-16,4 3 1 16,0 0 1-16,4-4-3 15,-1 7 1-15,4-6-6 16,7-6 0-16,4-4-2 16,6-9 1-16</inkml:trace>
  <inkml:trace contextRef="#ctx0" brushRef="#br0" timeOffset="166136.9318">15812 11201 17 0,'-32'-16'8'0,"-39"25"-1"0,57-5 12 16,-4 2-17-1,-3 3 0-15,0 1 0 16,0-4 0-16,3-3-2 16,4 0 0-16,7-6-1 15,4-6 1-15,6-4-7 16,4-6 0-16</inkml:trace>
  <inkml:trace contextRef="#ctx0" brushRef="#br0" timeOffset="166245.8579">15787 10897 25 0,'21'-10'12'0,"-3"4"-10"0,-11 6 16 16,0 0-18-16,3 0 1 16,4 3-2-16,8-3 0 0,-1 0-6 15,7 0 1-15</inkml:trace>
  <inkml:trace contextRef="#ctx0" brushRef="#br0" timeOffset="166706.5068">16193 10859 23 0,'-29'22'11'0,"-17"19"-8"0,36-32 15 16,-4 4-17-16,0 2 1 16,3 1 1-16,4 0 1 15,0-4-4-15,7-2 0 16,3-1 2-16,5-3 1 0,6-9-1 31,0 0 0-31,7-6-1 16,-3-1 0-16,-1 1-1 15,1 2 1-15,-4 1-3 16,-3 9 0-16,-8 7-1 0,-3-1 1 0,-7 10-1 16,-4-3 1-16,-3 2-1 15,-3 1 1-15,-5 0 3 16,5 0 0-16,3-3 1 16,3-4 1-16,4 1-1 15,4-4 1 1,3-3-1-16,3-3 1 0,8-6-2 15,-1-3 1 1,8-3-2-16,0-1 1 16,-1-5-4-16,1-11 0 15,-1-2-5-15,8-9 1 0,-7-7-3 16,-1 0 1-16</inkml:trace>
  <inkml:trace contextRef="#ctx0" brushRef="#br0" timeOffset="166860.3114">16277 10777 25 0,'-25'35'12'15,"1"24"-13"-15,17-37 23 0,-4 13-22 16,-3-1 1-16,-4 7 0 16,1 12 0-16,-1-6-1 15,-3 16 1-15,3 0-2 16,4-7 1-16,4 1-6 16,3-10 0-16,7-10-2 15,7-11 1-15</inkml:trace>
  <inkml:trace contextRef="#ctx0" brushRef="#br0" timeOffset="167045.4861">16309 11003 28 0,'-7'-3'14'0,"35"-10"-19"16,-17 7 27-16,3 0-22 15,7-7 1-15,7-2-1 16,0-4 1-16,-3 3-4 15,-4-9 1-15,-3 6-6 16,0 0 1-16</inkml:trace>
  <inkml:trace contextRef="#ctx0" brushRef="#br0" timeOffset="167690.778">16404 10956 21 0,'-25'25'10'0,"8"7"-7"0,13-23 14 16,1 0-16-1,-1 1 0-15,4-1 0 16,4 1 1-16,3-4-2 16,3 0 0-16,1-6 1 15,7 0 1-15,3 0-1 0,3 0 0 16,-2 0-1-16,-5 0 1 16,-3-3-3-1,-3 3 1-15,-4 3-1 0,-7 3 1 16,-7 4-1-16,-7 2 0 15,-4 4 0-15,-3 0 0 0,-7 3 2 16,-4-4 1-16,4 1 0 16,3 0 1-16,4-4 0 15,7-2 0-15,3-1 0 16,8-3 1-16,10-3-2 16,3-6 1-16,5-3-1 0,6-3 1 31,0-4-3-31,0-3 1 15,-3 1-3-15,6-1 1 16,-6 7-1-16,-11 2 1 16,-7 7-1-16,0 0 0 15,-3 7 2-15,-1 2 1 16,-3 7 1-16,-4 2 0 0,-3 4 1 16,4 10 0-16,-8 5 0 15,0 7 1-15,-6 0-1 16,-1 3 0-16,0-3-1 15,4-3 0-15,0-7 0 16,3-9 1-16,4-3-2 0,0-6 0 16,4 0 0-16,-1-10 1 15,4-9-2-15,0-13 1 16,0 1-1-16,0-7 0 0,3-7-1 16,4 4 1-16,4 0 0 31,3 6 1-31,3 1 0 0,1-1 0 0,7 3 1 15,3 0 1-15,7-2-3 32,7-4 0-32,1 3-7 15,6 0 1-15</inkml:trace>
  <inkml:trace contextRef="#ctx0" brushRef="#br0" timeOffset="167963.661">16693 11100 30 0,'-10'7'15'0,"13"-11"-13"16,1-2 23-16,3-3-25 15,0-4 1-15,4-6 0 16,-1-3 0-16,1-3-1 16,-4 3 0-16,0 1 1 15,-4-1 0-15,-3 3 0 16,0 0 0-16,-3 6-1 15,-1 4 1-15,-3 12-1 16,0 7 1-16,-3 2-4 16,3 7 0-16,-4 9-4 15,0 0 0-15,1 1-3 16,-4 8 0-16</inkml:trace>
  <inkml:trace contextRef="#ctx0" brushRef="#br0" timeOffset="168363.1599">16581 11292 24 0,'-7'9'12'0,"10"13"-7"0,1-31 20 15,-4 9-24-15,10-10 0 0,1 1 0 16,3-1 0-16,3 1-2 16,5 3 1-16,-1-1 0 15,0 4 0-15,-3 3 0 16,-4 3 1-16,-4 10 0 16,1-1 1-16,-8 10-1 15,-3 7 1-15,-3 2 0 16,-4 4 0-1,-4-1 0-15,-3 1 0 16,-4-4-1-16,4-3 0 16,0-9-2-16,0-7 0 0,0-5-4 15,0-7 1-15,3-10-5 16,1-15 0-16,6-16-2 16,8-6 0-16,3 4 2 31,-11 61 9-31,25-74 0 15,-6 31 1-15,-5 9 5 16,1 4 0-16,-8 18 2 0,-3 6 0 31,-10 29-4-31,3 0 0 16,0-3-5-16,3-7 0 16,4-6-6-16,4-9 0 15</inkml:trace>
  <inkml:trace contextRef="#ctx0" brushRef="#br0" timeOffset="168530.9506">16866 11270 24 0,'0'6'12'0,"-7"10"-11"0,4-10 16 16,-4 3-17-16,0 4 1 15,0-4 0-15,3-2 0 16,1-1-4-16,6 0 1 15,1-12-4-15,3-4 0 16</inkml:trace>
  <inkml:trace contextRef="#ctx0" brushRef="#br0" timeOffset="168822.6395">17089 10956 25 0,'3'-12'12'0,"4"12"-9"0,-7 0 18 0,4 3-20 16,-1 9 1-16,1 4 1 15,-4 9 1-15,-4 3-4 16,1 4 0-16,-4 8 3 16,-7 7 0-16,-4 10 0 15,-7 6 0-15,0-1 0 16,-3 1 0-16,0-7 0 16,0-9 0-16,-4-6-1 0,7-9 1 15,4-10-1-15,4-7 1 16,2-2-3-16,5-10 0 15,3-16-6-15,3-5 1 16,8-4-8-16,6-10 1 16,8 4-2-1,3-3 0-15</inkml:trace>
  <inkml:trace contextRef="#ctx0" brushRef="#br0" timeOffset="169327.4176">17339 11292 26 0,'-21'31'13'0,"0"7"-13"0,14-26 24 15,0 4-22-15,-4-4 1 16,0 1 1-16,1-4 1 16,-1-2-6-16,1-7 0 0,-1-7 3 15,0-8 1-15,4-10-2 31,7-4 1-31,4-5-2 16,7-7 1-16,6 3-1 16,4 4 0-16,4 6 0 0,7 6 0 0,0 3-1 15,3 6 1-15,0 7-1 16,-3 6 1-16,-11 6 1 16,-3 7 0-16,-11 6 0 15,-11 6 1-15,-3 13 0 16,-7 2 0-16,0 7 0 15,-4 3 0-15,1-9-5 16,13 0 1-16,8-13-8 16,3-6 1-16,7 0-3 15,-4-9 0-15</inkml:trace>
  <inkml:trace contextRef="#ctx0" brushRef="#br0" timeOffset="170070.6952">17865 10912 27 0,'-4'-3'13'0,"11"9"-10"0,-7-6 22 16,11 3-23-16,6 1 1 16,5-1 0-16,2 3 1 15,1 0-6-15,0-3 1 0,3 1 3 16,0-4 1-16,-3 0-5 15,-8 0 1 1,-2 0-7-16,-8 6 0 16,-7 10-2-16,-11-1 0 15</inkml:trace>
  <inkml:trace contextRef="#ctx0" brushRef="#br0" timeOffset="170302.7791">17720 11182 29 0,'-28'9'14'0,"21"-9"-13"0,7 0 26 0,0 0-26 16,0 0 1-16,7-3 1 16,7-3 0-16,7 0-4 15,4-1 0-15,3 1 2 0,0 0 1 16,8 0-1-16,2-1 0 16,-2 1 0-16,2 3 0 15,-6 0-2-15,-7 3 0 0,-11 0-3 16,-3 3 0-1,-15 3-5-15,-7 4 1 0,-10 2-3 16,-7 4 0-16</inkml:trace>
  <inkml:trace contextRef="#ctx0" brushRef="#br0" timeOffset="170756.7279">17752 11329 24 0,'-11'7'12'0,"22"-7"-13"15,-4 0 22-15,0 0-20 0,7 0 1 16,4 6 2-16,-1-3 0 0,4 3-4 15,1 4 0-15,-1-1 3 16,-4 4 1-16,-2-1 0 16,-5 4 0-16,-10 3-1 15,-3-4 0-15,-4 4-1 16,-4-3 1-16,0 3-2 0,1-4 0 16,3 1-1-16,0 0 1 15,3-4-1 1,1 4 1-16,3-4-2 0,0 1 1 31,0-1 0-31,0 1 0 0,0 0-1 16,0-1 1-16,0 1 0 15,-4-1 1-15,1 1-1 16,-4-1 1-16,-1 1-2 0,-2-1 1 16,-4 1-3-16,-4-1 0 15,-3-2-4-15,3-7 1 16,1-6-1-1,3-7 0-15,3-2 3 16,0-4 0-16,8 4 5 16,3 2 1-16,7 1 4 15,7-1 0-15,7 1 1 16,7-7 1-16,18-2-2 0,14-1 0 16,14-16-11-1,0 4 1-15,4 6-8 0,17-3 1 16</inkml:trace>
  <inkml:trace contextRef="#ctx0" brushRef="#br0" timeOffset="171392.469">18867 10997 23 0,'0'-6'11'0,"-11"28"-6"0,4-10 12 0,-4 4-16 16,-3-1 0-16,-3 4 0 15,-1 3 0-15,-7 3-2 16,-7 0 1-16,4 0 0 16,4-6 1-1,13-9-8-15,11-7 0 16</inkml:trace>
  <inkml:trace contextRef="#ctx0" brushRef="#br0" timeOffset="171874.7538">18778 11135 19 0,'25'-13'9'0,"21"-2"-3"0,-32 11 8 0,4 4-14 16,3-6 1-16,18 3 0 16,-1-3 1-16,-2-4-2 0,-5 10 0 0,-9 0-1 15,-8 4 1-15,-18 2-2 16,-13 3 0-16,-5 4-1 15,-6 2 1-15,-7 4-1 32,0 0 1-32,-8 0 2 0,12-3 1 15,2-4 2-15,12-2 0 16,3-1 0-16,7-3 0 16,7 4-1-16,10-1 1 15,4 4-2-15,7-1 0 16,1 4-1-16,2 9 0 15,-3 3 1-15,-6 7 1 16,-1-4-1-16,-7 10 1 0,-4-1 0 0,-6-5 0 16,-4-7-1-16,-4-6 0 15,4-3-4-15,-4-7 1 16,1 1-5-16,-1-7 1 16,1-6-2-16,-1-12 1 15,4-10 2 1,-4 3 1-16,4 0 5 15,0 0 0-15,0 7 5 16,0 6 0-16,-3 9 2 0,-4 6 0 16,-1 4-2-16,-6 5 0 15,-7 4-2-15,-4 0 0 16,-3 7-2 0,7-7 0-16,7-4-7 15,10-2 0-15,11-7-5 16,11-5 0-16</inkml:trace>
  <inkml:trace contextRef="#ctx0" brushRef="#br0" timeOffset="172190.6582">19290 11198 29 0,'7'-35'14'0,"25"16"-16"0,-22 13 22 16,4-3-20-16,4-1 0 15,0-2 2-15,-1 5 0 16,-6 1-4-16,-4 6 0 31,-11 6 0-31,-6 10 0 16,-8 9-1-16,-3 0 1 15,-11 13 0-15,-3 3 1 16,0 2 3-16,-1 1 1 0,5-6 2 16,6-7 0-16,7-6 0 15,8-9 1-15,6-6-2 16,11-7 0-16,7-13-3 15,8-9 1-15,2-2-3 16,1-8 0-16,3-5-5 16,0-7 1-16,-3 0-6 15,0 4 1-15</inkml:trace>
  <inkml:trace contextRef="#ctx0" brushRef="#br0" timeOffset="172346.9788">19410 11041 34 0,'-25'37'17'0,"-14"17"-17"16,29-32 28-16,-4 12-27 15,-4 13 0-15,-3 10 0 0,3 8 1 16,4-8-3-16,3-7 1 16,8-6-1-16,3-6 1 15,3-7-6-15,5-9 1 16,2-10-6-16,8 1 1 16</inkml:trace>
  <inkml:trace contextRef="#ctx0" brushRef="#br0" timeOffset="172686.0006">19516 11273 25 0,'17'-41'12'0,"15"38"-2"0,-21 3 17 0,-1 0-25 16,4 3 0-16,4 0 1 15,-4 3 0-15,-3 1-3 16,-8 5 0-16,-6 7 2 16,-8 6 1-16,-10 7-1 15,0-1 0-15,-7 3-1 16,-1-2 1-16,-2-1-4 15,-1 0 0-15,4-12-4 16,-1-9 0-16,12-10-4 16,6-16 1-16,8-6-1 15,10-3 1-15,3 0 6 0,1 3 0 16,-1 3 6-16,8 7 1 16,-7 12 4-1,-1 6 0-15,4 10 0 16,-3 2 1-16,3 4-4 15,7 10 0-15,4-4-4 16,3 0 1-16,4-3-8 0,3-3 1 0,4-3-7 16,3 0 1-16</inkml:trace>
  <inkml:trace contextRef="#ctx0" brushRef="#br0" timeOffset="172961.6424">20077 10947 28 0,'-32'-10'14'0,"25"29"-9"0,7-16 20 0,3 7-24 15,1 5 0-15,3-2 0 16,7 3 1-16,11-4-3 0,6 1 1 16,5-4-2-1,-1 0 1-15,-3-2-9 0,-11 2 1 16</inkml:trace>
  <inkml:trace contextRef="#ctx0" brushRef="#br0" timeOffset="173147.5923">19932 11292 37 0,'-25'18'18'0,"29"-33"-19"0,3 8 29 0,3 1-28 16,12-3 1-16,2-4-1 15,4-2 1-15,15-1-1 16,3-3 0-16,10 3-2 16,-6-2 1-1,-8 5-7-15,-3 4 0 16,-11 2-3-16,-10 14 1 0</inkml:trace>
  <inkml:trace contextRef="#ctx0" brushRef="#br0" timeOffset="173542.1052">20151 11314 28 0,'-78'40'14'0,"39"1"-9"0,32-35 24 0,4-2-27 16,-1-4 0-16,4-7 0 16,4 1 0-16,3-10-3 0,7-3 1 15,7 1 1-15,7 2 0 16,-3 0-5-16,0 7 0 15,-8 3-3 1,-6 9 0-16,-8 6-3 16,-10 13 0-16,-7 3 0 15,-3 0 1-15,-5 7 7 16,1-7 0-16,-3 3 5 0,-1-3 0 16,4 0 4-16,3-9 1 15,0-1 1-15,4 1 0 16,4-6-4-16,3-1 1 15,7-6-3-15,10-9 1 16,8-4-2-16,3-2 0 0,18-4-1 16,7 1 1-16,3-1-1 15,4-3 0-15,-7 10 0 16,-4 2 0-16,-3 1 0 16,-7 6 0-16,-8 6-1 15,-2 4 1 1,-8-1-2-16,-7 7 0 15,-7 3-4-15,-7 3 0 16,-4 0-6-16,-6-4 0 0</inkml:trace>
  <inkml:trace contextRef="#ctx0" brushRef="#br0" timeOffset="173757.328">20066 11746 25 0,'-11'7'12'0,"18"-7"-4"0,1-4 14 15,-1-2-19 1,3 0 0-16,8-3 2 15,-1-1 1-15,5 1-7 16,-1-1 1-16,0 1 5 16,-3-7 1-16,-4 1-2 15,-7 2 0-15,-7-6-1 16,-7 3 0-16,-7 1-1 16,-8 2 0-16,1 1-9 15,4 9 1-15,-1 3-8 16,0 6 0-16</inkml:trace>
  <inkml:trace contextRef="#ctx0" brushRef="#br0" timeOffset="175483.576">15014 12330 26 0,'-10'-7'13'0,"-1"23"-9"0,11-10 13 0,0 4-16 16,0 8 1-16,4 8 0 16,-1 8 0-16,1 4-3 15,-1 9 1-15,-3-3-1 16,0 0 0-16,0-4-7 16,-3 1 0-16</inkml:trace>
  <inkml:trace contextRef="#ctx0" brushRef="#br0" timeOffset="175647.4206">14870 12954 27 0,'-22'3'13'0,"5"16"-6"0,13-19 18 16,1 6-23-16,3 0 0 15,7-3 1-15,0-6 0 0,3-3-4 32,5-4 0-32,2-5 1 15,11-10 1-15,8-7-6 16,-1 4 1-16,4-10-7 15,10-2 1-15</inkml:trace>
  <inkml:trace contextRef="#ctx0" brushRef="#br0" timeOffset="175816.7248">15314 12449 34 0,'-18'34'17'0,"18"-12"-19"0,4-16 29 0,7 4-27 15,-1-7 0-15,8 0 1 16,-1-3 0-16,5-6-4 15,-1-4 1-15,0-2-4 16,7-7 0-16,0 0-3 16,4 4 0-16</inkml:trace>
  <inkml:trace contextRef="#ctx0" brushRef="#br0" timeOffset="175976.8156">15685 12361 33 0,'-15'16'16'0,"-9"24"-14"0,13-24 30 16,-3 9-30-16,-7 10 0 15,-4 9 0-15,-3 3 1 0,-7 0-4 16,-4 0 0-16,0 0 1 16,-7 0 0-16,7-3-7 31,8-13 0-31,9-6-5 16,12-12 1-16</inkml:trace>
  <inkml:trace contextRef="#ctx0" brushRef="#br0" timeOffset="176122.6193">15476 12784 35 0,'0'13'17'0,"7"2"-19"0,0-11 29 15,4-1-27-15,3 0 0 16,4-3-7-16,3 0 1 16,4-3 0-16,13 3 0 15</inkml:trace>
  <inkml:trace contextRef="#ctx0" brushRef="#br0" timeOffset="176341.8525">16030 12279 42 0,'-24'-15'21'0,"20"12"-21"0,4 3 36 15,0 0-35-15,7-4 0 16,0 1 1-16,7 0 1 15,4 3-4-15,3 0 1 32,4 3-3-32,-4 4 1 15,0 2-9-15,-7 4 0 0,-7 5-2 16,-7 7 0-16</inkml:trace>
  <inkml:trace contextRef="#ctx0" brushRef="#br0" timeOffset="176599.4924">15850 12634 38 0,'-21'6'19'0,"0"-12"-22"0,17-1 37 0,4 1-33 16,4-3 0-16,10-4 1 15,11-12 0-15,3-6-3 16,7-1 1-16,8 1 1 16,2 6 0-16,1 0-1 15,0 3 1-15,7 6-1 16,-7 4 1-16,-4 5 0 31,-6 4 0-31,-12 3 0 0,-6 3 0 16,-7 10-5-16,-8 3 0 15,-6 6-8-15,-12 6 1 16,-2 3-2-16,-4 4 0 16</inkml:trace>
  <inkml:trace contextRef="#ctx0" brushRef="#br0" timeOffset="176902.2702">16030 12627 27 0,'-7'-9'13'0,"14"6"-14"0,0 0 24 0,4 3-21 16,3-3 0-16,0 3 2 15,4 3 0-15,-1 3-4 16,-3 7 0-16,1 2 3 16,-8 1 0-16,-4 3 0 15,-6-4 0-15,-4 1-1 0,-4 0 0 0,-3 0-1 16,3-4 0-16,1-3 0 31,3 1 0-31,3-1-1 16,4 1 1-16,4-1-2 15,-1 7 1-15,4-4-1 16,0 4 1-16,0 0 0 16,-3-1 1-16,-1-2-1 15,-3-1 1-15,-3 10-2 0,-4 0 0 16,-4 0-4-1,1 0 0-15,-4 0-7 0,-1-6 0 0</inkml:trace>
  <inkml:trace contextRef="#ctx0" brushRef="#br0" timeOffset="177031.7443">15953 12963 27 0,'-4'-22'13'0,"15"6"-7"16,-4 10 17-16,3 0-22 16,4-4 1-16,8 1 0 15,6-4 0 1,11-5-5-16,10-1 0 15,7 0-5-15,15-9 0 0</inkml:trace>
  <inkml:trace contextRef="#ctx0" brushRef="#br0" timeOffset="177423.5236">16753 12693 29 0,'-53'22'14'0,"4"19"-5"0,39-35 19 0,-5 4-26 15,-2 2 1-15,3 1 0 16,0-4 0-16,3 1-4 16,0-10 0-16,4-10 3 15,4 4 0-15,3-16-1 16,7-16 0-16,3-6-1 15,8-6 0-15,7 0-1 32,7 6 1-32,-1 10-1 0,12 9 1 15,-1 15-1-15,0 13 1 16,-6 7 1-16,-5 18 0 16,-10 3 0-16,-10 7 1 15,-7 0 0-15,-8 2 1 16,-7 1-3-16,-3-3 0 0,7-4-8 0,4-6 1 15,10-12-6-15,10-10 0 16</inkml:trace>
  <inkml:trace contextRef="#ctx0" brushRef="#br0" timeOffset="178169.7921">17124 12825 42 0,'7'-13'21'0,"25"-8"-24"0,-18 14 36 0,7 4-32 16,4 0 0-16,3 0 0 15,7 0 1-15,0 3-6 16,-3 0 0-1,-11 6-6-15,-10 3 1 16,-15 7-3-16,-6 9 1 16</inkml:trace>
  <inkml:trace contextRef="#ctx0" brushRef="#br0" timeOffset="178319.0841">17082 13035 47 0,'-60'31'23'0,"24"-24"-22"0,36-7 47 16,0 0-47-16,14-7 0 15,4-2 0-15,3-7 0 0,7-2-1 16,11-1 0-16,7 0-3 15,7-3 0-15,7 0-12 16,3 3 1-16,-10 4-1 16,-14-4 0-16</inkml:trace>
  <inkml:trace contextRef="#ctx0" brushRef="#br0" timeOffset="179842.4019">17343 12304 27 0,'-15'-3'13'0,"12"-3"-8"0,-1 6 18 0,-3 3-22 16,-3 3 0-16,-4 1 0 15,-8 5 0-15,-2 1-2 16,-1 3 1-16,-3 2 0 16,3 4 1-16,-3 3-2 15,3-3 1-15,4 0-2 16,7-6 1-16,3-3-1 15,4-1 1-15,0 1-1 16,7-4 1-16,4-3 1 0,3-3 0 16,0-6 2-16,7 3 1 15,4-6-1 1,6-7 1-16,8-5-1 16,0 5 1-16,7-3-2 15,3 4 1-15,0-1-3 0,-6 4 1 16,-8 0-3-16,-11 5 1 15,-2 11-1-15,-15-4 1 16,-15 6-2-16,-2 7 1 16,-4 0 1-16,0 2 0 15,-4 7 2-15,0-3 0 16,0 0 2-16,4 3 0 16,0 1 1-16,0-1 1 0,7 0 0 15,0-3 0-15,7-4-1 16,3-5 1-1,4-4-2-15,7-9 1 0,4-6-2 16,-1-3 1-16,1-7-1 16,3 0 0-16,-3 1 0 15,-4-1 1-15,-4 0-1 0,-3 4 0 16,-3 6-1-16,-4-1 1 16,3 4-1-16,-3 3 1 15,3 3-2-15,1 0 1 16,3 1 0-16,0-4 0 15,0 0-1 1,3-4 0-16,5-2-4 0,-1 0 0 16,-4 0-3-16,1-4 1 15,-1-2-6-15,-3 2 0 16</inkml:trace>
  <inkml:trace contextRef="#ctx0" brushRef="#br0" timeOffset="180012.4869">17216 12480 25 0,'-4'3'12'0,"4"-15"-8"0,4 15 18 0,-4 3-19 16,0 10 1-16,0 12 1 16,-4 3 0-16,-3 7-7 15,0 0 1-15,-4 2 4 16,1 1 0-16,3-3-2 16,3-4 1-16,4-2-6 15,4-7 1-15,3-6-8 16,3-7 1-16</inkml:trace>
  <inkml:trace contextRef="#ctx0" brushRef="#br0" timeOffset="180861.5869">17688 12352 35 0,'-7'-4'17'0,"32"-2"-16"0,-11 0 26 0,7-4-27 15,7-5 1-15,15-1-1 16,10-3 1-16,7 0-1 16,0 4 1-16,-15-4-4 15,-6 3 1-15,-7 10-4 0,-11 9 1 0,-10 7-4 16,-18 2 1-16,-11 7-3 31,-10 6 1-31,-14 0 4 16,-1 3 1-16,1 7 6 15,-8 2 0-15,-2 10 6 32,9-12 1-32,11-10 2 15,8 0 0-15,6-12-2 0,8-7 0 16,10-9-3-16,7-10 0 0,7 4-4 31,7-1 0-31,7-2-1 16,14-1 1-16,4 4-1 15,7 0 1-15,-7-1-1 0,-7 1 1 16,-7-1-2-16,-11 10 0 16,-11 0-3-16,-10 7 0 15,-10 2-2-15,-8-3 0 16,-10 4-5-16,-4-7 1 16,4-6 0-16,3-7 1 15</inkml:trace>
  <inkml:trace contextRef="#ctx0" brushRef="#br0" timeOffset="181019.7064">17960 12317 24 0,'3'25'12'0,"-10"6"-13"0,4-18 26 0,3 6-25 16,-7 6 1-16,0 3 1 16,-7-3 1-16,7 7-5 15,0-4 0-15,-1-3-2 16,1-3 1-16,0-6-5 15,0-1 1-15</inkml:trace>
  <inkml:trace contextRef="#ctx0" brushRef="#br0" timeOffset="181408.1335">17678 12709 21 0,'-4'-13'10'0,"8"20"-4"16,-1-10 15-16,4-7-18 16,4 4 0-16,3 0 1 0,4-4 0 15,6 1-5-15,1-1 0 0,17-2 4 16,4-1 0-16,7 1-2 16,4-4 1-16,-12-3-5 31,-6 10 1-31,-7-1-8 0,-11 10 1 0</inkml:trace>
  <inkml:trace contextRef="#ctx0" brushRef="#br0" timeOffset="181627.4577">17660 12844 25 0,'-35'16'12'0,"31"-7"-3"0,4-9 14 15,0 0-21-15,7 0 0 16,7-3 1-16,4 0 0 16,7-4-4-16,3-2 0 15,4-7 3-15,14 1 1 16,3-7-3-16,-3 3 0 0,3-3-5 16,-10 3 1-16,-11 3-7 15,-7 4 1-15</inkml:trace>
  <inkml:trace contextRef="#ctx0" brushRef="#br0" timeOffset="181922.8038">17914 12706 23 0,'-60'28'11'0,"14"13"-5"16,39-35 14-16,-3 4-17 15,-1 2 1-15,7 4 0 16,1-4 0-16,6-2-6 0,1-1 1 16,7-3 4-16,3-2 0 15,0-4-2-15,7-7 0 16,7 1-1-1,0-7 1-15,1 4-3 16,2 0 1-16,-6-4-2 16,-7 7 0-16,-8 3 0 15,-6 6 0-15,-11 3 2 16,-4 7 0-16,-10-1 2 16,0 4 0-16,-7 3 1 15,3-1 1-15,4 8-1 0,0-1 1 16,7-7-5-16,6-8 1 0,8-7-8 15,8-6 1-15,13-3-2 16,10-7 1-16</inkml:trace>
  <inkml:trace contextRef="#ctx0" brushRef="#br0" timeOffset="182128.5306">18482 12421 36 0,'-53'12'18'0,"7"32"-25"0,32-31 38 0,-11 12-31 16,-3 6 1-16,0 7-1 15,-7-4 1-15,6-6-5 16,12-9 1-16,10-16-7 16,10-6 1-16</inkml:trace>
  <inkml:trace contextRef="#ctx0" brushRef="#br0" timeOffset="182322.6395">18630 12141 38 0,'-10'16'19'0,"-15"41"-21"16,11-39 32-16,-7 11-29 16,-4 5 0-16,0 16 0 15,1 7 1 1,2 2-2-16,1 7 0 15,0-9-1 1,3-1 0-16,1-3-5 0,3-6 0 0,3-9-6 16,8-4 1-16</inkml:trace>
  <inkml:trace contextRef="#ctx0" brushRef="#br0" timeOffset="182443.2793">18514 12577 29 0,'0'-3'14'0,"-14"22"-11"15,14-16 21 1,3 0-24-16,4 4 0 0,4-4-3 16,6 0 0-16,1-6-4 15,3-4 0-15</inkml:trace>
  <inkml:trace contextRef="#ctx0" brushRef="#br0" timeOffset="182729.7801">18860 12254 27 0,'-11'-3'13'0,"-3"6"-7"0,7 0 18 15,-4 4-22-15,1 5 0 16,-5 4 2-16,1 3 0 16,4 0-4-1,3-1 0-15,0 4 4 16,3-3 1-16,4 3-2 15,4-3 1-15,3-7-1 16,7 1 0-16,3-7-1 0,5-9 1 0,2-3-3 16,5-7 0-16,-1 1-4 15,0-4 0-15,4 0-8 16,-8 1 1-16,-6-1-3 16,-7 0 0-16</inkml:trace>
  <inkml:trace contextRef="#ctx0" brushRef="#br0" timeOffset="182890.5545">18944 12264 36 0,'-17'22'18'16,"-1"18"-23"-16,11-27 35 0,0 3-30 15,-4 9 0-15,1 9 0 16,-1 4 1-16,-3 3-2 16,0 9 0-16,0-6-7 15,0-7 1-15,7-2-3 0,3-7 1 0</inkml:trace>
  <inkml:trace contextRef="#ctx0" brushRef="#br0" timeOffset="183038.1578">18718 12624 31 0,'-14'0'15'0,"35"-12"-13"0,-14 9 27 16,8-4-28-16,6 1 0 15,3 3 1-15,1 6 0 16,0-6-7-16,0 6 1 15,-8 0-6-15,-3 13 1 16</inkml:trace>
  <inkml:trace contextRef="#ctx0" brushRef="#br0" timeOffset="183203.6815">18694 12869 43 0,'-67'6'21'0,"7"13"-14"0,53-19 37 0,3 0-43 16,4 0 1-1,11-3 0-15,17-3 0 0,7-7-5 16,11-6 1-16,10-6-10 0,12 0 1 16,6-3-4-16,-11 0 0 15</inkml:trace>
  <inkml:trace contextRef="#ctx0" brushRef="#br0" timeOffset="183739.829">19660 12239 27 0,'-35'-13'13'0,"-18"16"-10"0,39 0 17 0,-4 7-19 16,-6 2 0-16,-5 7 0 15,-2 3 0 1,-19 35-4 0,12-10 0-16,6-10-5 15,18-5 1-15</inkml:trace>
  <inkml:trace contextRef="#ctx0" brushRef="#br0" timeOffset="183923.2561">19526 12361 24 0,'11'-9'12'0,"-4"37"-7"0,-7-16 16 16,-4 10-18-16,-3 6 0 16,-3 10 1-16,-4 9 0 15,-4 0-5-15,0-3 0 16,-3-3 2-16,0 0 0 0,7-7-6 0,3-6 0 15,4-6-5-15,11-6 1 16</inkml:trace>
  <inkml:trace contextRef="#ctx0" brushRef="#br0" timeOffset="184079.2346">19604 12549 30 0,'14'-19'15'0,"32"-21"-19"0,-25 27 24 0,7-6-18 15,0-3 0-15,1-3 0 16,6-3 0-16,0 0-9 0,-3-1 1 16,-4 7-2-16,-7 7 1 15</inkml:trace>
  <inkml:trace contextRef="#ctx0" brushRef="#br0" timeOffset="184251.7199">19883 12367 24 0,'-36'50'12'0,"15"51"-5"0,14-73 18 15,4 3-23-15,-5 10 0 16,1-6 1-16,7-1 0 0,0 1-4 16,4-4 0-16,-1-3 2 15,5-6 1-15,-1-3-3 0,3-10 0 16,1-6-5-16,3-9 1 16,0-6-5-16,0-7 1 15</inkml:trace>
  <inkml:trace contextRef="#ctx0" brushRef="#br0" timeOffset="184406.8957">19939 12236 30 0,'-11'-16'15'0,"1"16"-10"0,10 3 25 0,0 3-29 16,0 4 1-16,3 2 0 16,4 4 1-16,8 0-4 15,-1-1 1-15,3 1-5 16,4-4 0-16,15 1-6 0,3 0 1 15</inkml:trace>
  <inkml:trace contextRef="#ctx0" brushRef="#br0" timeOffset="184757.9951">20246 12348 28 0,'7'-12'14'0,"32"6"-10"0,-25 2 18 0,0 1-21 15,4 0 0 1,3-3 0-16,0 0 1 0,7-1-3 16,4-2 0-16,0-4-3 15,-4 4 1-15,-3 0-6 16,-4 2 1-16</inkml:trace>
  <inkml:trace contextRef="#ctx0" brushRef="#br0" timeOffset="185321.7191">20443 12207 18 0,'-35'19'9'0,"14"41"-7"16,18-45 10-16,-5 14-12 15,1-1 0-15,0 9 0 0,4 1 0 0,-4-7-2 16,0 1 0-16,3-1 0 15,1-6 0-15,-1-6 0 16,1-6 0-16,-1-7 0 31,-3 0 0-31,3-9 3 16,1 0 0-16,3-7 1 16,7 1 1-16,4 3-1 15,-1-4 1-15,1 7-1 0,-4-3 0 16,0 6-1-16,-4 0 1 15,1 3 0-15,-4 3 0 16,0 1-1-16,-4 2 1 16,-3 0 1-16,-7 4 0 15,0-4 0-15,0 1 0 0,3-1-1 16,1-3 1-16,-1-2-1 16,8-1 0-16,3 3-2 0,0-6 1 15,7 3-1-15,3-3 0 16,1 3 0-1,0 0 1-15,-1 4-1 16,-3 2 0-16,-3 4-1 16,-4 2 1-16,-4 1 1 15,-3 0 0-15,0-1 0 16,0 4 0-16,0 0 0 16,0 0 1-16,0 0 0 15,7-4 0-15,3-2-1 0,4-7 0 16,4-6-1-16,3-6 1 15,4-4-5-15,-1-2 0 16,5-7-5-16,2 0 0 16,4-6-2-16,-3 0 0 15</inkml:trace>
  <inkml:trace contextRef="#ctx0" brushRef="#br0" timeOffset="185474.793">20567 12621 27 0,'-14'19'13'0,"-18"-3"-10"0,25-7 25 0,-4 7-25 16,1-1 0-16,3-2 2 15,0 0 0 1,3-1-6-16,8 1 0 0,6-4 5 16,8-3 0-1,3-3-7-15,14-3 0 16,15-6-8-16,6-3 0 16</inkml:trace>
  <inkml:trace contextRef="#ctx0" brushRef="#br0" timeOffset="186036.2296">21001 12188 21 0,'3'35'10'0,"-6"-13"-2"0,-1-13 6 0,-3 7-13 0,-3 3 1 16,-1 3 2-16,-10 0 1 15,-7 0-6-15,3-4 1 32,4-2 3-32,7-10 0 15,3-6-2-15,11-6 1 0,7-3-1 0,7-4 0 16,4-2-1-16,7-4 0 15,10 0 0-15,4 0 0 16,7 3-1-16,14 4 1 16,0 2-1-16,-4 10 1 15,-10 4 0-15,-11 8 0 0,-10 7 0 16,-15 6 0-16,-10 3 1 16,-3 7 0-16,-8 2-1 31,-10 1 0-31,0-3-5 15,0-1 1-15,0-12-6 16,-1 0 1-16</inkml:trace>
  <inkml:trace contextRef="#ctx0" brushRef="#br0" timeOffset="186257.3191">21011 12656 11 0,'0'28'5'0,"22"-44"5"0,-12 13 0 15,4-3-7-15,0-4 0 16,1-2 3-16,-5-4 1 15,-3 4-7-15,0-1 0 16,-7 1 6-16,-3-1 0 0,-4 0-1 16,-7 4 0-16,-4 6-2 15,0 0 0-15,1 0-2 16,2-4 1 0,5 4-2-16,6-3 0 15,8-7-5-15,6-5 1 0,12-1-7 16,6 0 1-16</inkml:trace>
  <inkml:trace contextRef="#ctx0" brushRef="#br0" timeOffset="186573.9946">21583 12192 26 0,'3'-19'13'0,"12"13"-9"0,-8 2 16 15,-7 4-19-15,7 0 1 16,-4 0 0-16,1 7 0 15,-1-1-3-15,-3 0 1 16,0 0 1-16,0 1 1 16,-3-1-1-16,3 0 0 15,-4 10 0 1,4 0 0-16,0-1 0 0,0 4 0 16,0 3 0-1,0 0 0-15,0 6 0 0,0 4 0 16,-7 5 0-16,0 4 0 0,-7 3 0 15,0 3 0-15,0-9-4 16,0-1 1-16,0-5-5 16,3-7 1-16,0-7-5 15,1-5 1-15</inkml:trace>
  <inkml:trace contextRef="#ctx0" brushRef="#br0" timeOffset="186736.3373">21371 12596 31 0,'-10'-28'15'0,"17"-7"-12"16,3 29 26-16,4 3-28 15,8 0 1-15,2-13 0 16,12 1 0-16,2-4-3 0,5 0 1 0,10 3-3 16,7-3 0-16,7 1-7 15,3 2 0-15</inkml:trace>
  <inkml:trace contextRef="#ctx0" brushRef="#br0" timeOffset="188289.465">22694 12132 25 0,'-3'-25'12'0,"-11"28"-8"0,10 0 14 0,-7 3-16 31,-3 7 0-31,-7 3 0 16,-11 3 1-16,-10 6-5 16,-7 3 1-16,-1 0 2 15,4 0 0-15,11-3-1 16,7-6 1-16,7-3-1 0,7-7 1 0,7 1 0 15,10-4 0-15,15-3 0 16,10-3 1-16,4-6-1 31,7-7 1-31,3-6-1 16,-10 4 0-16,6-7 0 16,-2 6 0-16,-8 4-1 15,-10 2 1-15,-11 7-2 0,-7 9 1 16,-7 7-1-16,-4 3 1 15,-10 2-1-15,-7 4 1 16,-4 0 0-16,7-6 0 0,-3 12 0 16,7-6 1-16,0-6 0 15,10-10 0-15,8 0 0 16,3-6 1-16,7-6-2 16,3-6 0-16,8-4-3 15,-4-3 0-15,4-6-2 16,-1-3 1-1,1-1-2-15,-4-5 0 0,0 0 0 16,0 2 0-16,-3 13 3 16,-1 7 1-16,-3 6 2 15,-3 12 1-15,-4 9 0 16,-4 14 1-16,-3 2 0 16,-7 10 0-16,0 12-1 15,-4 7 1-15,4 2-3 16,-3 4 1-16,-1-12-5 15,0-4 0-15,4-6-1 0,-3-4 0 16</inkml:trace>
  <inkml:trace contextRef="#ctx0" brushRef="#br0" timeOffset="188450.4358">22288 12737 28 0,'4'-37'14'0,"49"-7"-13"0,-39 34 27 0,7 1-28 16,4 3 1-16,7-4 0 15,3 4 0-15,-3-3-2 16,-1 2 1-16,-6 7-3 16,-4 7 1-16,-7 5-7 15,-7 4 0-15</inkml:trace>
  <inkml:trace contextRef="#ctx0" brushRef="#br0" timeOffset="188621.567">22327 12860 37 0,'-60'15'18'0,"43"-12"-19"0,13-3 30 15,4 0-29 1,7 0 0-16,7-6 1 16,15-6 1-16,13-7-2 15,11 0 0-15,3-16-2 16,4-5 0-16,4-7-5 0,-4 0 0 16,7 0-4-16,-4 3 0 15</inkml:trace>
  <inkml:trace contextRef="#ctx0" brushRef="#br0" timeOffset="188789.1263">23079 12239 35 0,'-18'6'17'0,"36"-6"-21"16,-11-3 32-16,3 0-28 0,8-4 1 16,3 1 0-16,7-6 0 15,8-10-3-15,-1 6 0 16,0 3-5-16,4 1 1 15,-11 9-4-15,-3 6 1 0</inkml:trace>
  <inkml:trace contextRef="#ctx0" brushRef="#br0" timeOffset="189118.7451">22888 12468 34 0,'-56'9'17'0,"42"4"-20"0,14-20 31 15,3-5-27-15,4-1 0 0,11-3 1 16,7 1 0-16,10-1-3 16,11 0 1-16,0 1 1 15,-1-1 1-15,5 4-1 16,-1-1 0-16,-3 4-1 16,-4 2 1-16,-6 7-1 15,-8 0 1-15,-10 3-1 16,-8 7 1-16,-6-1-1 15,-8 4 1-15,-6 2-1 16,-5 1 0-16,-2 0-2 16,-1 0 0-16,1-7-2 15,-1 0 0-15,4-9-2 16,0 0 1-16,3-9-4 16,1-7 1-16,6-3-1 15,4-3 0-15</inkml:trace>
  <inkml:trace contextRef="#ctx0" brushRef="#br0" timeOffset="189294.9466">23213 12264 24 0,'-4'9'12'0,"-3"10"-12"16,4-13 22-16,-1 0-20 0,1 4 0 15,-4-1 1-15,0 1 0 0,-1-4-4 16,5 0 0-16,-1-3 2 16,4 1 1-16,0-4-3 15,7-4 1-15,4 1-3 16,0 0 1-16,3 3-5 15,-4 0 0-15,1 3-2 16,-4 4 0 0</inkml:trace>
  <inkml:trace contextRef="#ctx0" brushRef="#br0" timeOffset="189493.0145">23072 12537 25 0,'-57'12'12'0,"22"-21"-6"0,31 6 23 0,1-4-28 15,13-5 1-15,8-10 0 16,10 0 1-16,4 0-4 16,7 0 1-16,3 0 1 15,1 6 1-15,-5 4-6 16,-2 5 1-16,-8 1-6 16,-11 6 0-16,-2 10-1 0,-12 2 0 15</inkml:trace>
  <inkml:trace contextRef="#ctx0" brushRef="#br0" timeOffset="189932.516">23146 12615 22 0,'-46'34'11'0,"-39"1"-7"0,64-26 21 0,-4 1-22 16,4-1 0-16,4-3 1 15,10-6 1-15,10-3-7 16,18-3 1-16,0-3 3 16,11-4 1-1,0-3-3-15,0-6 1 16,3-6-4-16,-3 3 1 0,-4 6-3 0,-7 4 1 15,-7 5-2-15,-10 10 1 32,-8 10 1-32,-6 2 1 15,-1 7 4-15,-10 3 0 0,0 6 3 16,-1-6 1-16,5 0 1 16,3-6 0-16,3-1-1 15,11-5 0-15,7-1-2 16,4-2 0-16,3-7-1 15,4-7 0-15,-1 1-1 16,4-3 0 0,8-1-1-16,-8 4 1 15,-7 3-2-15,-7 6 1 16,-7 6 0 0,-7 1 0-16,-4-1-1 15,-3 4 1-15,-3 2 0 16,-5 4 0-16,-2 0-2 0,10 0 1 15,3-4-5-15,11-5 0 16,3-4-6-16,12 0 1 16</inkml:trace>
  <inkml:trace contextRef="#ctx0" brushRef="#br0" timeOffset="190212.6028">23728 12345 34 0,'-21'7'17'0,"-8"8"-15"15,19-12 27-15,-11 7-29 16,-11 5 1-16,-7 11 0 15,-7-1 1-15,4 0-3 16,3 3 1-16,0-6-1 16,15-10 1-16,10-5-6 15,10-14 0-15,11-11-5 16,18-11 1-16</inkml:trace>
  <inkml:trace contextRef="#ctx0" brushRef="#br0" timeOffset="190390.835">23812 12113 28 0,'22'-22'14'0,"-12"38"-6"0,-10-7 21 16,-7 10-27-16,-3 3 1 0,-5 9 0 31,-2 7 0-31,-4 3-4 0,0 9 0 16,-1 6 3-16,-6 7 1 0,-4 0-5 16,1-4 1-16,2-8-5 15,5-7 0-15,6-10-6 0,7-6 1 16</inkml:trace>
  <inkml:trace contextRef="#ctx0" brushRef="#br0" timeOffset="190547.0113">23675 12593 35 0,'-4'-9'17'0,"8"9"-19"0,-4 0 29 16,7-7-27-16,4-2 0 15,6-1-4-15,4-5 0 0,8-1-2 16,-1-9 0-16,0 9-3 15,-7 4 0-15</inkml:trace>
  <inkml:trace contextRef="#ctx0" brushRef="#br0" timeOffset="190777.3135">24038 12270 27 0,'-35'3'13'0,"-11"10"-9"0,39-10 24 15,-3 0-25-15,2 3 0 16,1 4 2 0,4-1 1-16,3 4-6 15,0-4 0-15,3 0 4 0,8 1 1 16,10-1-2-16,0-3 1 16,8-6-1-16,2-3 0 15,5-3-6-15,-1-6 1 16,-3-1-6-16,-8-3 0 15,-3 1-6-15,-3 2 0 0</inkml:trace>
  <inkml:trace contextRef="#ctx0" brushRef="#br0" timeOffset="190926.8183">24126 12242 35 0,'-17'19'17'0,"3"21"-19"0,10-27 27 0,-6 3-25 16,-1 9 1-16,-7 9 0 15,-3 4 0-15,4 3-5 16,-1 6 1-16,0-7-6 16,1 1 0-16</inkml:trace>
  <inkml:trace contextRef="#ctx0" brushRef="#br0" timeOffset="191135.2526">23894 12537 44 0,'3'-13'22'0,"4"7"-25"0,0 3 39 0,0 3-35 16,7 0 1-16,11 3 0 15,3-3 1-15,1 3-5 16,-5 3 0-16,-3 7-5 16,-3 2 1-16,-4 10-7 15,-10 7 1-15</inkml:trace>
  <inkml:trace contextRef="#ctx0" brushRef="#br0" timeOffset="191310.7691">23756 12819 40 0,'-42'0'20'0,"35"0"-18"0,7 0 32 0,7 0-30 16,7-3 0-16,7-7 1 15,11 4 1-15,10 0-8 16,15-1 0-16,3 1 3 15,7 3 1-15,-8-3-14 16,1 6 1-16,-7-7-4 0,-7-2 1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1:20:18.13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14672 9539 19 0,'-7'-16'9'0,"3"13"-3"0,4 3 9 0,0 0-14 16,0 0 0-16,0 3 1 15,-3 0 0-15,3 7-3 16,7-4 1-16,0 3 1 15,4 1 1-15,10 5 0 16,3 4 0-16,8 3-1 0,0-6 1 16,3 3-1-16,4-4 1 15,7-2-1-15,10-7 1 16,15-6-2-16,10 0 1 16,-3-6 0-16,-1-10 0 15,1 4-1 1,0-1 1-16,3 1-1 15,0-1 0-15</inkml:trace>
  <inkml:trace contextRef="#ctx0" brushRef="#br0" timeOffset="2500.6802">15670 9655 16 0,'0'-32'8'0,"0"14"-2"0,0 11 8 0,0 7-12 15,0 0 0-15,0 0 2 16,4 0 0-16,-1 3-4 16,1 1 0-1,0 5 3-15,3 4 1 0,3-1-2 0,1 7 0 16,3-3 0-16,3-1 0 15,12-2-1-15,2-4 1 16,5-3-2-16,-1-2 1 16,0-8-1-16,4-2 1 0,-4-6-1 15,4-1 1-15,0-3-1 16,0 4 1-16,3-4-1 16,0 4 1-16,8 2-1 15,-4 4 1-15,-7 3 0 16,-1 6 0-16,-6 6 0 15,-4 7 0-15,4 3 0 16,-4 9 0-16,4 0 0 31,7 1 0-31,3-8 0 0,0 1 0 16,18-6 0-16,11-6 0 16,7-7-1-16,3-10 1 15,10-5-1-15,15-4 1 16,7-3-1-16,0-9 1 15,3 0-1-15,-3 9 0 16,11 10-1-16,-8-1 1 16,-6 4 0-16,3 0 0 15,-8 12 0-15,8 7 0 16,-3-1 0-16,-5 1 0 0,-2 2 0 16,-8-2 1-16,7 6-1 15,8-7 1-15,-5-2-1 16,-6-7 1-16,4-3-1 15,2-7 1-15,12 1-1 16,-8-9 1-16,-6-4-1 16,-8 0 0-16,-11 6 0 15,1 7 0-15,0 6 0 16,-11 10 1-16,-7 2 0 16,-7 7 0-16,-7 0-1 15,-4-1 1-15,1 4 0 16,2-3 0-16,1-3 0 15,14 0 0-15,4-10 0 0,7-3 0 16,-1-9 0-16,4-4 0 16,0-5-1-16,4-1 1 15,3 0-1-15,1-3 0 16,-8 4 0 0,0-1 0-16,0 4 0 15,0-4 0-15,4 7-1 0,6-4 1 16,-2 7 0-16,-1-7 0 0,0 4 0 15,0-1 0-15,-3 4 0 16,0 0 0-16,-1 3 0 16,-6 0 0-16,-4-1 0 15,0 1 0-15,-7 0 0 16,-3 3 0-16,-1 0 0 16,11 3 0-16,4-3 0 15,-8-3 1-15,4 0-1 16,-7 0 0-16,0 0 0 15,0-4 1-15,4 4-1 0,3 0 0 16,0-3 0-16,0 3 0 16,-7-4 0-16,0 4 0 15,-3 0 0-15,-1 3 1 16,4 0-1-16,0 3 0 0,4 0 0 16,-1 1 0-16,-6 5 0 31,-1 0 1-31,1 4-1 15,-1-7 1-15,1 4-1 16,3-7 1-16,14-3-1 16,-7-6 1-16,-3-1-1 0,3 1 1 15,-4 3-1 1,-3 0 0-16,8 0 0 16,6 3 0-16,-4 0 0 15,-6 6 0-15,-1 6 0 0,1 1 1 0,-1-1-1 31,1 1 1-31,10 0 0 0,0-1 1 16,-3-2-2-16,-7 2 1 16,-1-3-1-16,-3-2 0 15,-7-4-6-15,-3 0 1 16,-1 3-9-16,-3 4 0 16,-14-4-2-16,-15-9 0 15</inkml:trace>
  <inkml:trace contextRef="#ctx0" brushRef="#br0" timeOffset="3454.4168">18856 8767 20 0,'-11'-6'10'0,"8"6"-1"0,3 0 10 0,0 0-15 16,0 0 0-16,0 0 2 15,7-6 1-15,7-7-9 16,7-6 1-16,11-3 5 16,17-9 0-16,8-10-2 15,-1 7 0-15,-3-1 0 16,-3 1 0-16,-5 2-1 15,-2 4 0-15,-8 3-3 16,-7 3 1-16,-3 3-5 16,-7 4 0-16,-4-1-5 15,-4 7 0-15,-3-1-1 16,0-9 0-16</inkml:trace>
  <inkml:trace contextRef="#ctx0" brushRef="#br0" timeOffset="3670.7357">19406 8291 25 0,'-3'25'12'0,"10"-22"-12"0,0-3 25 15,0 0-23-15,7 0 1 0,0 0 1 16,4 0 0-16,-4 3-5 16,0 0 1-16,7 10 3 15,-3-4 0-15,-4 4-1 16,-11 2 0-16,-6 1 0 16,-4 3 0-1,-4 3 0-15,-3 3 0 16,-3 0-3-16,-1-3 0 0,0-6-6 15,8-4 1-15,3-9-6 16,10-9 1-16</inkml:trace>
  <inkml:trace contextRef="#ctx0" brushRef="#br0" timeOffset="4407.8133">20098 7786 21 0,'-21'-6'10'0,"21"24"-6"0,0-8 12 0,3 2-16 16,1 10 1 0,-4 6 0-16,0 7 1 15,0 6-2-15,0 3 0 16,0-4-2-16,0 4 0 15,0-9-5-15,0-1 1 16</inkml:trace>
  <inkml:trace contextRef="#ctx0" brushRef="#br0" timeOffset="5246.5087">20130 8027 25 0,'10'-15'12'0,"22"-11"-11"0,-22 23 19 15,8-3-20-15,3-3 0 16,0-1 1-16,1 4 0 15,-5 0-1-15,-3 3 0 0,-14 3-2 16,0 3 0-16,-14 6-1 16,-7 4 1-16,-14 5-1 15,-1 8 0-15,1 2 1 16,0 6 1-16,0 4 3 31,-1 0 0-31,5-4 2 16,2-6 0-16,8-6 1 0,7-6 0 15,7 0-2 1,7-7 1-16,11-3-1 16,-1 1 0-16,11-23-2 0,15 0 1 0,6-9-1 15,7 0 1-15,1 0-3 16,-8 6 1-16,-7 7-5 16,-10 2 1-16,-7 7-3 15,-18 9 1 1,-11 10-1-16,-10 3 1 0,-11 3 1 15,0 0 0-15,1 0 4 16,-5-4 0-16,5 4 3 16,-1-3 1-16,4 0-1 15,7 0 1-15,3-7 0 0,4 1 0 16,3-4-2-16,4 1 1 16,4-4-2-16,3-3 1 15,7-6-1 1,0-3 0-16,3-4-2 15,4 1 1-15,1 0-1 16,-5-1 0-16,-3 7 0 0,-3-3 0 16,-4 6 1-16,-4 0 0 15,1 6 2-15,-1 3 0 16,1 4 0-16,-1-1 0 16,4 1 1-16,-3 0 0 15,3-1-1-15,-4 1 1 16,4-4-2-16,0-3 1 15,7-3-2-15,0-3 0 0,4-6-3 16,-1-3 0-16,1-1-3 16,10-2 1-16,0 2-1 15,4-2 0-15,3 2 4 32,-3 4 0-32,0 3 5 0,-8 0 1 15,-6 3 3-15,-4 3 1 16,-7 3 2-16,-11 4 0 0,-10 2-2 0,-4 4 1 15,-3 0-3-15,-4 6 1 16,1 9-3-16,-5 0 1 16,1 4-2-16,3-4 1 15,8-6-4-15,-1-6 1 16,14 0-5-16,8-10 1 16,3-9-7-16,14-9 1 15</inkml:trace>
  <inkml:trace contextRef="#ctx0" brushRef="#br0" timeOffset="6106.7222">20412 8087 26 0,'-7'-10'13'0,"7"7"-12"16,3 0 18-16,4-3-20 15,7-4 1-15,8 1 0 16,2-7 1-16,4-2 0 15,1 2 0-15,6 0-4 16,-3 4 1-16,-4 2-3 0,-14 4 1 16,-7 6-3-16,-10 6 0 15,-4 4 0-15,-4 2 1 16,-7-2 5-16,-3 2 1 16,0 4 3-16,-4-4 0 0,4 7 2 15,0-3 1 1,3 0-1-16,4 6 0 0,4-7-4 15,-1 1 1-15,4 6-1 32,-4 0 0-32,4 6-1 0,0-3 0 15,0 0 0-15,0 3 0 16,-3-3 1-16,-1 7 0 0,-3-4 0 16,0-3 1-16,3-3 0 15,1 0 1-15,-5-6 0 16,5-4 0-16,-1-2-1 15,4-4 1-15,4-6-1 16,3 0 1-16,10-9-2 16,4-4 0-16,4 0-1 0,0-2 0 15,-1-1 0-15,5 4 0 16,-1 2 0-16,-4 4 0 16,1 3 0-16,-11 6 0 15,-7 6 1-15,-4 7 0 16,-6 3 0-16,-1 6 1 0,4 0-1 15,0 0 1-15,0 0-1 32,4-3 1-32,3-6-1 15,0-4 0-15,7-5-2 16,7-14 1-16,7-8-6 16,4-7 1-16,6-10-6 15,15-5 0-15</inkml:trace>
  <inkml:trace contextRef="#ctx0" brushRef="#br0" timeOffset="7018.4542">21089 7814 22 0,'-32'-6'11'0,"-10"37"-3"0,31-21 12 16,-3 5-18-16,-7 4 0 15,-14 3 0-15,3 9 1 32,0 4-4-32,4-1 0 15,7-9 2-15,7 4 1 0,7-14-2 16,3-2 1-16,11-7-1 16,7-6 0-16,8-3 0 15,2-6 1-15,5-7-1 16,2-3 1-16,5-6-1 15,-1 6 1-15,0 0-1 16,-3 4 1-16,-4 2-3 16,-7 4 1-16,-3 2-2 15,-8 4 0-15,-6 6 0 16,-8 7 0-16,-6 6 0 16,-11 5 0-16,-4 11 1 15,-3 5 1-15,3-5 1 16,-3-1 1-16,0-3 0 0,3-2 1 15,-3-1 0 1,7-3 1-16,3-7 0 0,7 4 0 16,1-6-1-16,6-4 0 15,4-3-1-15,11-3 1 16,3-6-2-16,0-3 1 16,4-3-1-16,3-7 0 0,7 0 0 15,-3 1 1-15,-1 2-1 16,-2-3 0-1,-5 10 0-15,-3 3 0 16,-3 9 0-16,-8 4 0 16,-6 8 0-16,-4 1 1 0,-4 0-1 15,1 0 0-15,-1 3 0 16,-3 3 1 0,0 0-1-16,0-3 0 0,0 0-1 15,0-6 1-15,-4-1-2 16,-3-5 0-16,3-4-1 15,4-3 1-15,3-6-1 16,4-6 1-16,7-4 0 16,7-3 1-16,1 4 0 15,2-1 0-15,1 4 0 16,-1-1 1-16,1 4 0 16,-1 0 0-16,-3 3-1 15,-3 3 1-15,-4 3 2 16,-4 0 0-16,1 3 1 0,-11 4 0 0,-4-1 1 15,1 4 1-15,-5-1-1 32,5 1 0-32,3-1-2 15,0-2 1-15,3-1-1 0,7-3 0 16,8-3-1-16,10-3 0 16,4-6-2-16,6-6 1 15,5-7-5-15,9 0 1 16,5-12-8-16,-1-13 1 15</inkml:trace>
  <inkml:trace contextRef="#ctx0" brushRef="#br0" timeOffset="7526.4572">21431 7911 22 0,'-39'13'11'0,"-24"9"-4"15,45-10 10-15,-6 7-16 16,2 0 0-16,5 0 2 0,3 0 1 15,7-4-4-15,3-2 0 16,11-4 2-16,7-3 0 0,7 1 0 16,4-10 0-16,3-7-2 31,4-2 1-31,0-1-1 16,-4-6 1-16,-3 7-2 15,-1-1 1-15,-6 7-1 16,-4 0 1-16,-7 2-1 0,-7 4 1 15,-3 7 0-15,-4 8 0 0,-7 7 0 16,-4 3 1-16,-14 1 0 16,4 2 0-16,-11 0 0 15,4 0 1-15,3-3-1 32,7-3 1-32,1 0-2 15,3-3 1-15,6-6 0 0,1-1 0 0,4-6-3 16,-1-6 0-16,8-6-2 15,-1-10 0-15,8 4-2 0,10-7 0 16,7 7-1-16,0 2 1 16,4 1 3-16,-1-1 1 15,-2 10 3-15,-5 3 0 16,1 7 1-16,-4-1 1 31,0-2 0-31,-3 2 0 16,-4 0-5-16,-4 1 1 15,-6-1-6-15,-4 4 1 0</inkml:trace>
  <inkml:trace contextRef="#ctx0" brushRef="#br0" timeOffset="8136.3871">21093 8400 20 0,'-15'7'10'0,"19"-7"-7"0,-4 0 14 0,7 0-17 15,4-3 1-15,3-1-1 31,-4 4 1-31,1 4-2 16,0-1 1-16,-4 6 1 16,-4 4 0-16,-3-4 1 15,-7 7 1-15,0-1 0 16,-4 1 1-16,1 0 0 0,-1-4 1 16,4 1-2-16,0-4 1 15,4 1-1-15,3-7 0 16,7-3-2-16,3-10 1 15,4 1-2-15,8-7 1 16,6 1-2-16,3-4 0 0,1 0-3 16,-4 3 1-1,-10 4-1-15,-4 2 0 0,-7 4-1 16,-7 6 1-16,-7 3 1 16,-10 7 1-16,-5-1 1 15,1 4 1-15,4 2 0 16,-1 7 1-16,4 3-1 15,0 4 0 1,0 2 0-16,3 3 1 0,0 7-1 16,1 0 0-16,-1 0 0 15,1-7 0-15,-1-2 1 16,4-7 0-16,0-3-1 16,0-4 1-16,3-2-2 15,1-7 0-15,3-5-1 16,0-4 1-16,-4-4-2 15,1-2 1-15,-1-6-1 16,-3-1 1-16,-3 1 2 16,-1 2 1-16,-3 4 3 15,0 6 0-15,3 6 1 16,1 4 0-16,3-1 1 0,3-6 1 16,11 3-3-16,14-6 1 0,15-12-8 15,24-13 1-15,28-7-9 16,7-5 0-1</inkml:trace>
  <inkml:trace contextRef="#ctx0" brushRef="#br0" timeOffset="8690.2306">21534 8209 29 0,'-15'44'14'0,"15"0"-7"0,4-41 17 15,3 3-22-15,7-3 1 32,7 1 1-32,8-1 1 15,9-10-6-15,15-11 0 0,7-14 4 16,0-5 0 0,7-23-1-1,-14 13 1-15,-11 6-4 16,-13 10 1-16,-12 0-3 15,-6 9 0-15,-4 6-3 16,-4 3 1-16,-3 4-7 16,0 6 1-16,0 3 0 15,-3 0 1-15</inkml:trace>
  <inkml:trace contextRef="#ctx0" brushRef="#br0" timeOffset="9210.2209">21735 7889 23 0,'3'-12'11'0,"4"18"-4"16,-3 0 21-16,-4 4-27 16,0 18 1-16,0 13 1 15,-4 12 0-15,1 10-4 16,-1-10 1-16,1 0 1 15,-1-3 1-15,1 1-1 0,-4-4 1 16,-1 0-3-16,5 0 0 16,-1-6-5-16,-3-7 0 15,0-6-4-15,4 0 0 16</inkml:trace>
  <inkml:trace contextRef="#ctx0" brushRef="#br0" timeOffset="9426.0773">21594 8611 24 0,'-8'28'12'16,"12"-6"-5"-16,-4-16 18 0,0 0-22 15,4 7 0-15,-1-1 2 16,4 4 0 0,4-7-6-16,3 1 0 15,7-10 4-15,4-6 1 16,10-13-1-16,11-9 1 15,0-4-2-15,0-5 0 0,-4 5-5 16,-3-2 0-16,-1 2-9 16,-6 1 0-16</inkml:trace>
  <inkml:trace contextRef="#ctx0" brushRef="#br0" timeOffset="9687.4136">22179 8190 37 0,'-35'16'18'0,"24"-3"-21"0,11-13 24 15,7 0-21-15,4-4 1 16,7-5 0-16,3-4 0 15,14-2-2-15,11-4 1 16,0-3-5-16,0 3 1 16,-4 4-5-16,-7 2 0 15</inkml:trace>
  <inkml:trace contextRef="#ctx0" brushRef="#br0" timeOffset="9820.0373">22408 8121 19 0,'-42'47'9'0,"-21"35"-6"0,52-70 10 0,0 10-13 15,-3 3 0-15,4 7 0 16,-4-4 1-16,3 0-5 16,0-6 1-16,4 0-2 15,0 0 0-15</inkml:trace>
  <inkml:trace contextRef="#ctx0" brushRef="#br0" timeOffset="10075.0621">22186 8485 22 0,'11'-9'11'0,"3"-4"-10"0,-7 7 19 15,4 0-20-15,-1-1 1 16,1 1 0-16,-1 3 0 16,-3 3-2-16,0 3 1 15,-3 6 0-15,-4 1 1 16,-7 6 0-16,0 5 1 16,-4 5 1-16,1 2 0 0,-1 3 1 31,-3-3 0-31,3 1 0 0,4-7 0 15,4-4-2 1,-1-5 1-16,8-10-2 0,6-12 1 0,8-10-6 16,10-19 0-16,7 1-7 15,8-7 1-15</inkml:trace>
  <inkml:trace contextRef="#ctx0" brushRef="#br0" timeOffset="10607.1184">22729 7965 28 0,'-7'3'14'0,"-7"31"-6"0,7-18 17 16,-3 12-24-16,-1 7 0 16,-3 8 1-16,-4 1 0 15,1 3-3-15,3 4 1 16,-1-4 2-16,5 0 0 16,3-13-2-1,3-6 1-15,1-6-2 0,3-12 1 16,0-10-2-16,3-13 1 15,8-12-1-15,3-3 1 16,4-16-1-16,3-12 1 16,4 5 0-16,-1 1 0 15,1 6 1-15,-4 7 1 16,0 8-1 0,-3 11 1-16,-4 5 0 15,-3 10 1-15,-4 6-1 0,-7 13 1 16,-4 3-1-1,-3 3 0-15,-4 6 0 16,-6 6 1-16,-4-2-2 16,-1-7 1-16,1-3-1 0,4-7 1 15,3 1-1-15,3-3 0 0,4-1-1 16,3-3 1-16,4 1-1 16,4-4 1-16,-1 0-1 15,5 4 1-15,-5-1 0 16,1 4 0-16,-4-1 0 15,-4 4 0-15,-3 0 1 16,3 3 0-16,-3-1 0 0,4 1 1 16,-1-3-1-16,1-4 1 15,3-2-5-15,3-7 1 16,4 0-10-16,4-3 1 16</inkml:trace>
  <inkml:trace contextRef="#ctx0" brushRef="#br0" timeOffset="10961.6281">23160 8319 39 0,'-53'47'19'0,"-49"-3"-14"0,73-32 28 15,1 1-33-15,-4-1 1 16,8 1 1-16,6-4 1 0,4-2-4 16,7-7 1-16,3-13 1 15,11-9 1-15,15-6-1 16,9-16 1-16,19-16-2 16,-4-5 0-1,-1 5-1-15,1 7 1 16,-3 18-1-16,-4 16 0 15,-8 16 0-15,-6 19 0 0,-7 9 1 16,-8 19 0-16,-10-3 0 16,-3 6 1-16,-8 3-2 15,4 6 0-15,7 1-12 16,7-4 1-16</inkml:trace>
  <inkml:trace contextRef="#ctx0" brushRef="#br0" timeOffset="11650.5162">23731 7905 28 0,'11'-9'14'0,"24"18"-7"0,-24-6 14 15,6 3-20-15,1 1 0 16,3 8 1-16,0-2 0 16,8-1-2-16,-1 1 0 0,0-1-3 15,-10 7 0-15,-8 0-6 16,-13 9 0 15</inkml:trace>
  <inkml:trace contextRef="#ctx0" brushRef="#br0" timeOffset="11869">23710 8178 25 0,'-32'-6'12'0,"-3"12"-3"0,28 0 15 16,-3 0-22-16,2 4 0 16,5-1 0-16,10-3 1 15,7-2-4 1,-3-1 0-16,17-10 3 15,11-2 0-15,3 3-1 16,7-4 0-16,15 1-1 16,3 3 1-16,0-1 0 0,-14 4 0 15,-11 6-2-15,-10 7 0 16,-11 2-5-16,-10 7 0 16,-18 6-5-16,-11 3 1 15</inkml:trace>
  <inkml:trace contextRef="#ctx0" brushRef="#br0" timeOffset="12185.9876">23689 8394 21 0,'0'-25'10'0,"25"6"-4"16,-18 13 13-16,3 3-16 16,4-7 1-16,1 10 0 15,-1 0 0-15,3 7-5 16,-3-1 0-16,1 7 4 15,-5-1 1-15,1 4-3 16,-4-1 1-16,0 1 0 0,0 0 0 16,-4-4-1-1,1-2 1-15,-4 2-2 16,0 1 1-16,0 6-1 16,0-1 1-1,0 4-1-15,-4 7 1 0,-3-1-1 16,0 0 0-16,-3 10 0 15,-4-7 1-15,-1 4-5 16,-2-4 1-16,-4-3-8 0,0-3 1 16,3-3-1-16,-3-3 0 15</inkml:trace>
  <inkml:trace contextRef="#ctx0" brushRef="#br0" timeOffset="12353.9719">23527 8736 30 0,'0'-16'15'0,"21"-3"-14"15,-7 10 30-15,7-3-31 16,7-4 1-16,4-9 0 16,7-7 1-16,10 7-2 15,8 0 0-15,13-3-1 0,8-3 0 16,3-1-9-16,0 4 1 16</inkml:trace>
  <inkml:trace contextRef="#ctx0" brushRef="#br0" timeOffset="12550.9813">24677 7936 34 0,'-28'3'17'0,"13"4"-19"0,8 2 23 0,-3 13-21 16,-1 3 1-16,-6 7-2 15,2 5 1-15,5 1-7 16,-4-4 0-16,0 7-2 16,-4-6 1-16</inkml:trace>
  <inkml:trace contextRef="#ctx0" brushRef="#br0" timeOffset="12703.0411">24282 8291 30 0,'-14'-29'15'0,"17"14"-17"15,4 8 28-15,4-2-26 16,6-3 1-16,12-1-1 0,2 0 1 16,15-2-5-16,11-1 1 0,3-6-6 31,0 3 1-31</inkml:trace>
  <inkml:trace contextRef="#ctx0" brushRef="#br0" timeOffset="12822.5793">24888 8090 23 0,'-10'6'11'0,"-11"4"-7"0,14-4 15 16,-4 0-19-16,-3 7 0 16,3-4-4-16,-3 4 1 0,-3 2-3 15,-5 4 1-15</inkml:trace>
  <inkml:trace contextRef="#ctx0" brushRef="#br0" timeOffset="13221.0485">24289 8454 24 0,'-36'6'12'0,"26"-9"-4"0,10 3 19 16,0-6-26-16,7-4 1 0,4 1 1 16,6-4 0-16,4 1-4 31,8-4 0-31,2 3 3 16,5 4 0-16,13 0-1 15,11-1 0-15,-4 1-1 16,-6-7 1-16,-8 7-4 15,-7 6 0-15,-6-1-3 16,-12 4 1-16,-6 7-1 16,-11 2 0-16,-11 7 0 0,-10 0 1 15,-7-1 4-15,-7 4 1 16,3-3 4-16,4-4 0 16,6 1 1-16,8-4 1 0,7-6 0 15,14-6 0-15,4-3-3 16,10-7 1-1,4 1-2-15,-1-4 0 16,5 4-1-16,-8-1 0 16,0 4-1-16,-7 2 1 15,-3 4-5-15,-4 3 1 16,-11 7-6-16,-6 5 0 16,-11 4-2-16,-4 3 0 15</inkml:trace>
  <inkml:trace contextRef="#ctx0" brushRef="#br0" timeOffset="13736.6979">24356 8667 17 0,'-39'38'8'0,"11"-1"1"16,24-31 11-16,1-2-18 16,-1-1 0-16,1 3 2 15,3-6 0-15,0 0-5 16,7-3 1-16,3-3 3 16,4-1 1-16,8-5-2 15,2-4 0-15,4 0-1 0,11 1 1 0,7-1-1 16,-4 4 1-16,-3 5-2 15,-7 4 1-15,-7 6-1 16,-8 4 1-16,-10 2-1 16,-10 4 1-16,-4 2-1 31,-11 4 0-31,-3-3 0 16,0-1 1-16,0-2-1 0,3-1 0 15,-3-2 0-15,3-4 0 16,4-3-1-1,4-6 0-15,-1-3-1 0,11-4 1 16,11 1 0-16,-1-4 0 0,8-2 0 16,6 2 0-16,1 1 0 15,0-1 0-15,0 1 1 16,-8 5 0-16,-6 4 0 16,-8 10 0-1,-10 2-1-15,-14 3 1 0,-4 10 1 0,1 7 1 16,-5-1 0-1,5-6 0-15,3 0 1 16,-1 0 0-16,8-3-1 16,7-4 1-16,4 1 0 15,3-7 0-15,7-2-3 16,7-7 1-16,14-4-6 16,7-2 0-16,8-10-7 15,13-2 0-15</inkml:trace>
  <inkml:trace contextRef="#ctx0" brushRef="#br0" timeOffset="14048.6939">25086 8331 38 0,'-49'-15'19'0,"56"21"-25"0,7-6 28 16,3 0-22-16,12-3 0 16,9-7 0-16,5 1 1 15,3-7-1-15,0 1 0 0,-1 2-3 16,-2 4 0-16,-4 2-6 15,-11 7 1-15,-14 7-1 16,-11 8 0-16</inkml:trace>
  <inkml:trace contextRef="#ctx0" brushRef="#br0" timeOffset="14273.3291">25234 8457 33 0,'-77'31'16'0,"2"-15"-19"16,61-13 35-16,0 3-31 15,0 4 1-15,0-4 0 16,3-3 0-16,8 3-3 0,-1-2 0 0,8 2 2 15,3-3 0-15,0 6-1 16,4-2 0-16,-4 5 0 31,0 7 0-31,0-3 1 16,-11 9 0-16,1-6-1 0,-4 3 1 16,0-4 0-16,0 1 0 15,0-6-1-15,3-4 0 16,0-9-5-16,4-6 0 0,0-10-6 15,8-6 0-15</inkml:trace>
  <inkml:trace contextRef="#ctx0" brushRef="#br0" timeOffset="14571.0045">25495 8103 25 0,'-3'18'12'0,"-15"51"-5"0,11-47 15 16,-11 3-21-16,4 4 1 15,0 2 0-15,0 3 1 16,3 4-4-16,4-3 0 0,4 5 2 16,6 1 1-1,1-3-2-15,3-10 0 0,0-3-2 16,0-6 0-16,0-7 0 31,-3-2 0-31,-4-7 0 16,-4-3 0-16,-3 0 0 15,-3-6 0-15,-5-1 2 16,1 1 1-16,0-3-1 0,0-7 0 16,3-6-8-1,8-6 1-15</inkml:trace>
  <inkml:trace contextRef="#ctx0" brushRef="#br0" timeOffset="14735.6736">25668 8087 36 0,'-3'19'18'0,"-8"18"-20"0,4-27 31 16,-4 5-29-16,4 4 1 31,7 3-16-31,0 0 0 16,0 0 12-16,-3-3 1 0</inkml:trace>
  <inkml:trace contextRef="#ctx0" brushRef="#br0" timeOffset="15003.6443">25047 8363 28 0,'0'9'14'0,"-3"26"-8"15,3-23 22-15,-7 4-27 16,-4 15 1-16,-7 16 0 16,-6 3 0-16,-4 7-4 0,-4 3 0 15,7-10-7-15,7-3 0 16</inkml:trace>
  <inkml:trace contextRef="#ctx0" brushRef="#br0" timeOffset="17505.6916">26229 8077 20 0,'0'-3'10'0,"11"10"-2"0,-8-4 10 16,4 0-16-16,4-3 1 0,3 3 1 15,4-3 0-15,3-6-6 16,0-1 1-16,0-8 3 16,4-1 1-16,-1-9-5 15,-2 3 1-15,-5 0-8 16,1 3 0-16</inkml:trace>
  <inkml:trace contextRef="#ctx0" brushRef="#br0" timeOffset="17871.5215">26257 7911 22 0,'-35'13'11'0,"-7"-1"-7"0,35-2 12 16,0 9-15-16,-8 6 0 15,1 6 1-15,-3 7 0 16,-1-1-2-1,0 1 1-15,4-4 2 0,0-2 0 16,4-7-1-16,3-6 1 16,3-4 0-16,8-2 0 15,3-1-1 1,7-2 0-16,3-4-1 0,15 0 0 16,10 1 0-16,4-4 0 31,14 3-1-31,-10 0 1 0,-8 4-1 15,-10-4 1-15,-11 0-1 16,-7 1 1-16,-7 2-1 16,-7 0 0-16,-3-2-2 15,-8-1 0-15,-7 0-4 16,-10-3 1-16,-7-3-5 0,-4-6 1 16,0-3-2-16,4-4 0 15</inkml:trace>
  <inkml:trace contextRef="#ctx0" brushRef="#br0" timeOffset="18040.799">26035 8275 19 0,'0'9'9'0,"4"26"-5"0,-4-26 16 0,-4 10-18 16,-3 6 0-16,-4 10 3 15,-3 5 0-15,-3 17-6 16,-1-1 0-16,-7 1 4 16,8-1 0-16,-5-9-1 15,5-6 0-15,3-6-6 31,3-10 0-31,8-7-5 16,6-8 0-16</inkml:trace>
  <inkml:trace contextRef="#ctx0" brushRef="#br0" timeOffset="18322.8133">26084 8501 21 0,'39'-38'10'0,"25"-3"-8"0,-43 29 11 16,7-4-13-16,-7 4 0 15,4-1-1-15,-4 4 1 0,-10 2-1 16,-8 4 0-16,-10 6 0 16,-7 4 0-16,-4 5 1 15,-6 4 1-15,-1 3 1 16,0 0 0-16,8-4 2 16,-1 4 0-16,7-3 0 15,4-4 1-15,4-6-2 16,3 4 0-16,3-7-1 15,8-6 0-15,3 0-4 16,4-4 1-16,-4 4-4 0,-4 0 1 16,-2 3-5-16,-12 6 1 15</inkml:trace>
  <inkml:trace contextRef="#ctx0" brushRef="#br0" timeOffset="18620.5824">26077 8651 21 0,'-24'38'10'0,"-1"-7"-4"0,21-21 14 0,1-1-19 15,-1 4 0-15,1-7 2 16,3 0 0-16,3-3-4 16,4 0 1-16,4-6 2 0,3-6 0 0,4-4 0 15,-1 1 0-15,8-4-2 16,0 4 0-16,3-1 0 16,-7 4 1-16,-3 9-2 15,-4-3 1-15,-7 3 0 0,-7 6 0 31,0 3 0-31,-11 1 0 16,1 2 0-16,-1 1 0 0,4-1 0 16,0 1 0-16,4-4 0 15,3 1 0-15,7-4-4 16,0-3 1-16,0-6-5 16,3-3 1-16,8-1-2 0,0-8 0 15</inkml:trace>
  <inkml:trace contextRef="#ctx0" brushRef="#br0" timeOffset="18907.7518">26444 8576 16 0,'14'6'8'0,"-14"7"-8"0,0-7 14 15,-7 4-14-15,4-1 0 16,-1 7 0-16,1-4 0 16,-1 1-1-16,1 2 1 15,-4 1-3 1,-8 3 0-16,-2 3-2 15,-4-7 1-15,-4 7 3 16,88-31 1 0,-154 37 1-16,70-12 0 15,6-7 3-15,5-6 0 0,6-6 1 16,4-3 1-16,7 0-5 16,4-7 1-16,0 1-2 15,-1 2 0-15,1 1-2 0,-1-1 1 16,-3 4-5-16,-7 6 1 31</inkml:trace>
  <inkml:trace contextRef="#ctx0" brushRef="#br0" timeOffset="19122.358">26180 8811 13 0,'-36'25'6'0,"15"7"2"0,14-26 6 0,-3 6-11 15,-5 7 0-15,-2 3 5 16,-1 3 0-16,1-6-9 15,6 0 1-15,0-3 6 16,8-1 0-16,3-5-1 16,7-7 0-16,3 0-3 15,8-6 1-15,3-7-1 16,18-2 0-16,14-7-4 16,3-6 1-16,8-3-9 15,7-16 1-15,-1 0-3 16,15-12 1-16</inkml:trace>
  <inkml:trace contextRef="#ctx0" brushRef="#br0" timeOffset="19346.5526">26861 8391 38 0,'-32'-19'19'0,"32"4"-28"0,7 8 36 15,3-2-27-15,12-7 0 16,2 0 0 0,4-5 1-16,4-5-5 15,4 4 1-15,-5-6-6 16,-6 3 0 0</inkml:trace>
  <inkml:trace contextRef="#ctx0" brushRef="#br0" timeOffset="19627.522">27023 7996 27 0,'-21'9'13'16,"7"60"-8"-16,10-50 19 0,0 9-23 16,-3 10 0-16,-7 6 0 15,-7 9 0-15,-4 13-1 16,-3 16 0-16,-7 5 1 16,0-2 0-16,-1-3 0 15,5-10 1-15,2-10 0 0,1-11 0 16,3-11 0-16,4-8 1 15,4-7-1-15,3-16 1 16,7-12-1-16,3-6 0 16,4-10-1-16,7-3 0 0,7-3-1 15,7-13 0-15,18-6-3 16,11-9 0-16,2 0-5 16,5-4 1-16,3 4-5 15,3 9 0-15</inkml:trace>
  <inkml:trace contextRef="#ctx0" brushRef="#br0" timeOffset="19799.4011">27231 8300 28 0,'-4'0'14'0,"4"0"-11"0,4-3 22 0,-1-6-24 16,15-7 0-16,3 3 1 16,7-2 0-16,4-4-3 15,4-3 0-15,-5 3-2 16,-6 0 0-16,-4 4-5 15,-7 2 1-15,-10 7-3 16,-8 3 1-16</inkml:trace>
  <inkml:trace contextRef="#ctx0" brushRef="#br0" timeOffset="20269.6903">27263 8193 24 0,'-46'16'12'0,"18"19"-11"0,21-29 23 0,-1 3-22 16,1 4 1-16,0-4 1 15,0 1 1-15,4-1-6 16,3 0 0-16,3 4 3 15,1-4 1-15,6 4-2 32,5-7 1-32,-1 1-2 15,3-4 0-15,4 0-4 0,-3 0 1 16,-4 3-2-16,-10-3 1 16,-8 4-1-16,-3 2 1 15,-7 4 0-15,-4-1 1 16,-3 4 4-16,-3-4 0 0,-1 1 1 15,4-1 1-15,3 1 0 16,4-1 0-16,3 4-1 16,8-3 1-16,3-4-2 15,7-3 0-15,3-2-1 16,5-4 1-16,6-4-2 0,0 1 0 16,-3 0 0-16,-1-3 0 31,-3 9 0-31,-7 0 0 0,-3 0 0 15,-8 4 0 1,-6 8 3-16,-8 1 1 0,-3 6 0 16,0-3 0-16,3 6 1 15,4-3 0-15,3 0 0 16,4 0 0-16,7-4-2 16,4-2 0-16,7-3-2 15,3-13 1-15,3-4-5 16,4-5 1-16,15-3-9 15,-1-10 1-15</inkml:trace>
  <inkml:trace contextRef="#ctx0" brushRef="#br0" timeOffset="21146.7596">27570 8206 25 0,'3'-9'12'0,"25"-1"-8"16,-14 7 11-16,8 0-14 15,2 3 0-15,5 3 0 16,-5 3 0-1,1 7-1-15,3-1 0 16,-10 1 1-16,-11 3 1 0,-7-1-2 16,-11-2 1-16,-6-1 0 0,-8 1 0 15,-7-1 0-15,4 1 1 16,0-4 0-16,7 1 0 16,3-4 0-16,4 0 0 15,7-2-1-15,3-1 1 0,8 0-1 31,3 0 0-31,7 0-1 16,0 0 0-16,4 0-2 16,-4 0 1-16,0 4-2 0,-7-1 1 15,-4 0-1-15,-6 4 1 16,-8-1-1-16,-6 4 0 16,-1-1 2-16,-3-2 0 0,3 5 1 15,1-5 1-15,3 2 0 16,3-2 0-16,4-4 0 15,3 0 1 1,11-12-1 0,0 3 0-16,1 3-1 15,-1-3 1-15,-4 3-1 16,1 6 1-16,-1 6-1 16,1 4 0-16,-4 3-1 15,0 3 1-15,-4 3 0 16,1 3 0-1,-4 4 0-15,0-4 0 16,-1-6 0-16,1 3 0 16,0-6 0-16,4-4 1 15,-1-5-1-15,4-4 1 0,4-6-1 16,3-6 1-16,0-7-1 16,0 1 0-16,0 2 0 15,-3 1 0-15,-4 3 0 16,-4-1 0-16,-3 7 1 15,0 7 1-15,-7 2 1 16,-4 3 0-16,-3 4 1 16,0 3 1-16,3-3 0 15,1-1 0-15,6 1-2 16,7-3 0-16,8-1-1 0,10-2 1 0,7-4-6 16,4-6 1-16,7-3-7 15,7-10 1-15,6-3-6 16,15-6 0-16</inkml:trace>
  <inkml:trace contextRef="#ctx0" brushRef="#br0" timeOffset="21361.4418">28183 8360 27 0,'-7'-3'13'0,"32"-4"-11"0,-14 4 18 0,3-3-19 15,7 3 1-15,4-4 1 16,13-5 0-16,8-4-8 16,4-3 0-16,-4 1-3 15,-4-1 1-15</inkml:trace>
  <inkml:trace contextRef="#ctx0" brushRef="#br0" timeOffset="21551.084">28462 8146 28 0,'-56'22'14'0,"-4"32"-8"0,49-45 21 15,-3 7-25-15,-4-1 0 16,-3 11 1-16,0 5 1 16,-4 10-5-16,1 6 0 15,2 6 3-15,5 0 1 0,-1-3-2 16,15-2 0-16,-1-5-6 15,4-8 0-15,7-10-6 32,4-6 0-32</inkml:trace>
  <inkml:trace contextRef="#ctx0" brushRef="#br0" timeOffset="21741.0798">28469 8507 36 0,'-28'9'18'0,"-28"17"-18"0,48-17 29 0,-6 0-29 16,0 4 1-16,0 3 0 16,0-1 0-16,0-2-2 15,3-1 1-15,1 4-3 16,3-10 0-16,0-6-7 16,7-9 1-16,3-10-2 15,4-3 1-15</inkml:trace>
  <inkml:trace contextRef="#ctx0" brushRef="#br0" timeOffset="21839.4706">28476 8325 26 0,'18'-6'13'0,"-8"-7"-17"0,-10 13 25 0,0-6-21 15,4 9 0-15,-4-3-14 16,4 6 1-16</inkml:trace>
  <inkml:trace contextRef="#ctx0" brushRef="#br0" timeOffset="22142.5091">28656 8366 37 0,'-7'-6'18'0,"21"-1"-23"15,-7 1 32-15,4 0-27 16,3 3 0-16,4-4 0 16,6 1 1-16,1 0-2 15,0 0 0-15,-4-4-5 16,0 1 1-16,0-4-5 15,0 4 1-15</inkml:trace>
  <inkml:trace contextRef="#ctx0" brushRef="#br0" timeOffset="22316.9657">28875 8237 36 0,'-11'19'18'0,"-6"16"-19"0,10-29 32 0,-4 10-31 16,-7 9 1-16,-3 3 0 31,-3 10 0-31,-1 5-1 15,-3 1 0-15,10 3 0 0,0-6 0 16,4-3-5-16,11-7 1 0,-1-9-7 16,4-6 1-16</inkml:trace>
  <inkml:trace contextRef="#ctx0" brushRef="#br0" timeOffset="22526.8554">29062 8253 30 0,'-11'3'15'0,"-3"29"-12"16,7-26 20-16,-11 3-21 15,-3 7 0-15,-3 9 0 16,-5 3 1-16,5 4-4 16,-1 2 0-16,4 7 2 0,0 0 1 15,7-7-6-15,3 1 0 16,0-10-6-16,8 0 0 15</inkml:trace>
  <inkml:trace contextRef="#ctx0" brushRef="#br0" timeOffset="22840.8672">28991 8651 29 0,'21'-9'14'0,"29"-19"-8"0,-29 15 20 16,-3-3-25-16,-1 1 0 15,1-4 1-15,-4 0 1 16,-3 3-4-16,-1 4 1 16,-10-1 1-16,0 7 1 15,-3 3 0-15,-11 6 0 0,-11 6 0 16,-3 7 1-16,-1 6 1 16,-2 9 0-16,2 1 0 15,8-1 1 1,4 7-1-16,6-4 1 0,11-5-2 15,11-4 1-15,6-3-2 16,15-4 1-16,-4-8-2 16,8-10 0-16,-1-3-7 0,4 0 0 15,3-4-11-15,-3 1 1 16</inkml:trace>
  <inkml:trace contextRef="#ctx0" brushRef="#br0" timeOffset="25408.0597">18747 10755 27 0,'-11'-6'13'0,"11"9"-4"0,0-3 13 0,7 0-20 16,4-3 0-16,3-3 1 15,7 0 1-15,7-4-5 16,4-5 1 0,14-4 2-16,10-3 1 15,4-3-3-15,-3 3 0 16,-4 3-5-1,-11 6 1-15,-7 4-7 0,-10 6 0 16</inkml:trace>
  <inkml:trace contextRef="#ctx0" brushRef="#br0" timeOffset="25786.245">18828 11050 22 0,'-43'63'11'0,"12"-29"-5"0,24-24 12 0,0 2-15 15,-1 4 0-15,-2 0 1 16,-4-4 1-16,0 1-6 16,7-4 1-16,0-3 3 15,0-2 1-15,7-8-2 16,3-8 0-16,8-10-1 16,3-3 0-16,10-10-1 15,5-12 1-15,6 0-1 16,4-3 0-16,7 6 0 15,7 3 1-15,6 7 0 16,-2 6 0-16,-8 9-1 0,-6 6 1 0,-5 17-1 16,-6 8 0-16,-11 16 0 15,-7 10 1-15,-6 3-1 16,-8-1 1-16,-11 4-2 16,-3-3 1-16,-4-6-4 15,1-7 0 1,2-6-4-1,1-7 0-15,0-5-4 0,-3-4 0 16</inkml:trace>
  <inkml:trace contextRef="#ctx0" brushRef="#br0" timeOffset="25945.3485">18916 11110 26 0,'-28'-7'13'0,"7"7"-10"0,17 0 23 0,1 0-25 16,3 4 1-16,3 2 1 15,4-3 1-15,7 0-5 16,4-6 1-16,3-3 2 15,18-4 1-15,0-5-4 16,-4-7 0-16,0-3-5 16,-7-4 0-16,-6 7-4 15,-8 4 0-15</inkml:trace>
  <inkml:trace contextRef="#ctx0" brushRef="#br0" timeOffset="26254.7073">19008 10740 24 0,'-11'15'12'0,"4"32"-13"0,3-28 18 16,1 6-17-16,-1 7 1 0,-3-1-1 16,0 4 1-16,0-4-3 15,-3 0 1-15,-8 4-3 16,0-4 1-16,-6 0-1 31,-1 1 0-31,-3-7 1 16,3-3 1-16,-3-6 3 0,3-1 0 15,0-5 5 1,8-1 0-16,3 0 1 0,7-2 1 16,7-1-1-16,7-3 0 15,3-3-1-15,8-6 0 16,10-4-3-16,7-5 0 0,11-7 0 16,21 0 0-16,14-9-6 15,-3-7 1-15,7-9-10 16,-1 3 0-16</inkml:trace>
  <inkml:trace contextRef="#ctx0" brushRef="#br0" timeOffset="26458.226">19773 10774 35 0,'-49'-3'17'0,"42"3"-14"0,10 0 22 0,4-6-25 16,7-4 1-16,4 1 0 31,0 0 1-31,6-4-3 16,5-6 1-16,-1 0-4 15,0 4 0-15,0-1-6 16,-3 4 0-16</inkml:trace>
  <inkml:trace contextRef="#ctx0" brushRef="#br0" timeOffset="26626.1823">19988 10564 30 0,'-24'16'15'0,"-22"25"-9"0,35-29 21 0,-6 4-26 16,-8 12 0-16,-7 10 0 15,-10 12 1-15,-8 0-3 16,5 0 0-16,6-3-4 16,11-6 0-16,6-10-5 15,22-6 0-15</inkml:trace>
  <inkml:trace contextRef="#ctx0" brushRef="#br0" timeOffset="26776.3207">19830 10900 29 0,'10'0'14'0,"4"-13"-13"16,-7 7 22-16,4-7-23 16,7-2 0-16,3-1 0 15,0-6 1-15,4 3-5 16,-8 3 0-16,-3 4-5 15,-3 12 1-15</inkml:trace>
  <inkml:trace contextRef="#ctx0" brushRef="#br0" timeOffset="26964.2358">19745 11034 24 0,'-53'22'12'0,"21"7"-3"0,32-26 17 0,0-3-25 15,7 0 0-15,4-6 1 16,7-7 0-16,6-6-3 15,1-6 1-15,3-3 1 16,0 0 1-16,-3 3-6 16,0 3 1-16,-8 3-4 15,-2 9 1-15,-8 4-4 16,-7 6 0-16</inkml:trace>
  <inkml:trace contextRef="#ctx0" brushRef="#br0" timeOffset="27857.9262">19791 11025 18 0,'-32'28'9'0,"-3"16"-7"0,28-38 13 31,3 7-14-31,1 3 0 16,3-1 0-1,3 1 0-15,4 0-2 16,-3-4 1-16,3 1 0 16,0-4 1-16,0 1-2 15,0-4 0-15,4-3-1 16,-1-3 1-16,1-3-1 15,-4 0 1-15,0 0-1 16,-4 0 0-16,1-4 1 16,-4 7 0-16,0 0 2 15,0 0 0-15,-4-3 1 16,1 3 0-16,-1-3 0 16,1 3 1-16,-1-3-1 15,4 3 1-15,-3-6-2 0,6-1 1 16,1 1-2-1,-1 0 1-15,1-1-1 0,-1 1 0 16,1 0 0-16,3 3 0 16,0 0 0-16,0-4 0 15,0 1 0-15,0 0 0 16,0 3 0-16,-7 3 1 16,0 3-1-16,-3 3 1 15,-4 7 1-15,-4-1 1 0,-3 4 0 16,-4 0 1-16,-3 2 0 0,0 4 0 15,0 3 0-15,3 0 1 16,8 7-3-16,-1-7 1 16,8-3-1-16,-1-3 0 15,8-4 0-15,3-5 0 16,7-7-1-16,7-9 1 16,0-7-1-16,-3-3 1 15,-1 1-1 1,1-4 0-16,-4 3-2 15,0 1 0-15,-3 5 0 16,-4 4 0-16,0 0-1 0,0-1 1 16,-4 1-1-16,1 0 1 15,0 0-1-15,-1-1 1 16,1 4-3-16,-1-3 1 16,4 0-2-16,-3-1 1 15,-1 1-1-15,1 3 0 16,-4 3 0-1,7 0 1-15,-7 0 1 0,0 0 1 16,0 0 0 0,0 0 1-16,0 0 1 15,0 0 1-15,0 0 0 0,0 0 1 16,0 0 0-16,-4 3 1 16,1 0 0-16,-1 3 1 15,1 1-1-15,-1-1 1 16,1 0-2-16,3 7 1 15,0-4-2-15,3-3 1 16,1 7-1-16,3-10 0 16,0 0 0-16,3 0 0 15,1-9-3-15,7 0 0 0,-1 0-7 16,1-1 0-16,-1 1-2 16,12-3 1-16</inkml:trace>
  <inkml:trace contextRef="#ctx0" brushRef="#br0" timeOffset="28641.0332">20535 10658 26 0,'-17'-6'13'0,"6"18"-13"0,7-2 24 16,1 9-21-1,-4 21 0-15,0 11 1 16,-4 8 0-16,-3 1-6 0,0-1 1 0,0 1 4 31,3-7 0-31,1-6-2 16,3-9 0-16,0-4-3 15,0-8 1-15,3-11-3 16,1-9 1-16,3-6-2 16,7-15 0-16,3-10 0 0,8-25 1 15,10-19 2-15,4-13 1 16,3 4 3-16,11 5 0 15,3 11 1-15,4 8 0 16,-7 11 1-16,0 11 0 16,-4 7-2-16,-3 6 1 0,-4 10-2 15,1 12 1-15,-8 10-1 16,0 5 1-16,-14 17-1 16,-7 18 1-16,-7 10-1 15,-7 3 1-15,-3-7-5 0,-1 1 1 16,0-1-9-1,-6-5 1-15</inkml:trace>
  <inkml:trace contextRef="#ctx0" brushRef="#br0" timeOffset="28828.9948">20602 11075 29 0,'-3'-31'14'0,"24"-22"-8"16,-11 40 17-16,12 1-23 15,2-1 0-15,8 4 1 16,0 2 0-16,7 1-2 0,-8 0 0 16,1 6-3-16,-4 3 0 15,-6 0-5-15,-8 6 0 16</inkml:trace>
  <inkml:trace contextRef="#ctx0" brushRef="#br0" timeOffset="28999.766">20761 11100 24 0,'-74'19'12'0,"10"-6"-2"0,54-10 16 15,3 0-24-15,0 0 1 0,7-3-1 16,0 0 1 0,7-9-4-16,14-1 0 15,7-5 1-15,11-10 1 16,0-4-6-16,3-2 1 16,-7-4-4-16,-6 4 0 0,-5-3-3 15,-3-4 1-15</inkml:trace>
  <inkml:trace contextRef="#ctx0" brushRef="#br0" timeOffset="29138.7601">20948 10768 31 0,'-14'22'15'0,"0"44"-13"16,7-41 30-16,-11 9-31 15,-7 4 1-15,-10 6 0 16,0 6 1-16,3-6-4 16,7 0 1-16,8-3-2 15,10-1 1-15,10-2-6 16,4-7 0-16,7-6-4 15,11-3 0-15</inkml:trace>
  <inkml:trace contextRef="#ctx0" brushRef="#br0" timeOffset="31760.8498">21452 10824 18 0,'-14'-22'9'0,"14"22"-4"0,0 4 9 0,0-1-14 15,11-6 1-15,-4 3 0 16,4 0 1-16,3 0-3 16,7 0 1-16,3-4-1 15,5-5 0-15,-1-4-5 0,4 1 0 0</inkml:trace>
  <inkml:trace contextRef="#ctx0" brushRef="#br0" timeOffset="32070.065">21586 10552 19 0,'-24'-13'9'0,"17"7"-5"16,7 6 13-16,-4 3-15 15,1 9 0-15,-1 14 0 16,-3 5 1-16,0 16-4 15,3 9 0-15,-3 7 2 16,4 3 1-16,-4-10-1 16,0-2 0-1,0-4-1-15,0 3 1 0,0-6-1 16,-4-9 1-16,0-10-1 16,1-3 0-16,-1-3 0 15,8-6 0-15,3-7 0 16,3-3 0-16,8 1 0 15,-4-4 0-15,4-3 0 16,3-6 1-16,3-7-8 16,11-3 1-16,4-2-2 15,-4-1 1-15</inkml:trace>
  <inkml:trace contextRef="#ctx0" brushRef="#br0" timeOffset="32238.5536">21816 10925 20 0,'-25'-3'10'0,"-14"31"-13"0,36-22 15 15,-1 0-12-15,1 7 0 16,-1-1-7-16,1 1 0 16,10 0 5-16,3 2 1 15</inkml:trace>
  <inkml:trace contextRef="#ctx0" brushRef="#br0" timeOffset="32677.2573">21812 10702 21 0,'0'-12'10'0,"-3"-10"-9"0,6 15 21 16,-3 1-20-16,-3 0 0 15,3 3 1-15,-4 0 0 16,4 3-4-16,0 0 0 15,7-4 0-15,4 1 0 16,6 3-7-16,8 0 1 16</inkml:trace>
  <inkml:trace contextRef="#ctx0" brushRef="#br0" timeOffset="32914.1748">22006 10746 25 0,'-17'-6'12'0,"20"-1"-12"0,4 4 17 16,0 0-17-16,4 0 1 16,6-3 0-16,5 3 1 15,6-4-3-15,0-2 0 16,0-4-4-16,1-2 1 15,-5-1-3-15,1 4 0 16</inkml:trace>
  <inkml:trace contextRef="#ctx0" brushRef="#br0" timeOffset="33085.256">22204 10567 26 0,'-21'19'13'0,"-11"41"-15"0,25-45 24 0,-4 14-22 16,1 14 1-16,-1 1 0 15,1 10 0-15,2-4-2 16,1-3 1-16,4-9-7 16,3-10 1-16,7-6-2 15,4-7 1-15</inkml:trace>
  <inkml:trace contextRef="#ctx0" brushRef="#br0" timeOffset="33276.5314">22447 10520 26 0,'-28'38'13'0,"-18"-1"-15"15,32-21 25-15,0 6-23 16,-4 13 1-16,4 9 0 16,0 6 0-16,3 0-1 0,1-3 0 15,3-9-4-15,3-4 0 31</inkml:trace>
  <inkml:trace contextRef="#ctx0" brushRef="#br0" timeOffset="33604.3007">22465 10868 28 0,'7'3'14'0,"14"-21"-13"0,-7 14 17 15,0-5-16-15,4-3 0 16,0-4 0-16,-1 0 0 16,-3 0-3-16,-3 4 1 15,-4-1 1-15,-11 4 1 16,-3 3-1 0,-10 6 0-16,-11 9 0 0,-4 7 1 15,-3 12 0-15,-8 3 1 0,11-2 1 16,15-1 0-16,10-3 0 15,10 0 0-15,8-9-1 16,3-4 1-16,4-5-1 16,13-4 0-16,-2-10-6 15,2-2 1-15,8-10-9 0,7-6 1 16,7-9-4-16,17 5 0 16</inkml:trace>
  <inkml:trace contextRef="#ctx0" brushRef="#br0" timeOffset="33995.8932">23103 10536 28 0,'-7'-3'14'0,"18"22"-12"0,-8-16 22 16,5 3-24-16,2 3 1 15,4 7 0-15,4 0 0 16,0-1-4-16,-1 1 0 16,1 0-5-16,-1-1 0 15</inkml:trace>
  <inkml:trace contextRef="#ctx0" brushRef="#br0" timeOffset="34411.0498">22983 10849 30 0,'-35'-12'15'0,"25"6"-12"0,10 9 22 0,10-3-25 16,8 3 1-16,-1-3 0 16,12-3 1-16,-1 0-3 31,4-10 0-31,3 1-1 15,-3-1 0-15,-4 10-2 16,-7 3 1-16,-10 12-2 16,-8 7 1-16,-10 6 0 15,-3 4 0-15,-5-4 4 0,-9 3 0 16,-4-3 3-16,-1 0 0 16,1-9 1-16,10-1 1 0,4 1-1 15,4-7 1-15,10-5-2 16,10 2 1-16,8-6-3 15,3 3 1-15,0 0-2 16,0 7 0-16,1-1 0 16,-5 0 1-16,-3 4 0 0,-3 3 0 15,-4 6 0-15,-3 0 1 16,-8-1-1 0,1 1 1-16,-5-3-1 15,-2 0 1-15,-1 0-3 16,1-3 1-16,3-10-6 15,3-6 0-15,4-6-6 16,7-7 0-16</inkml:trace>
  <inkml:trace contextRef="#ctx0" brushRef="#br0" timeOffset="35365.0608">23657 10661 29 0,'-14'3'14'0,"11"7"-10"0,3-4 21 16,3 4-25-16,-3 2 1 15,7 13 0-15,0-9 1 0,0 3-3 0,4-1 1 16,0-2-2-16,3 0 1 16,-4 0-4-16,1-4 1 15,-4-3-4-15,-7-2 1 16,-4 2-1-16,-3 1 1 16,-3-4 4-16,-8 0 1 15,-3-3 3 1,0 0 1-16,3-3 3 15,4 0 0-15,3 0-1 16,8 4 1-16,3-1-3 16,7-3 1-16,3 3-2 15,1 0 0-15,3 0-2 16,0 3 1-16,-3 4 0 16,-1 2 1-16,-2 7-1 15,-8 6 1-15,-4 0-1 16,-7 3 1-16,-6 1 0 0,-8-1 1 15,0-3 0-15,4 0 0 16,0-3 1 0,7-3 0-16,0-3 0 0,7-4 1 15,3-2-2-15,8-4 0 16,6-3-2-16,8-6 1 16,7-7-6-1,-1-5 1-15,8-4-7 16,10-9 1-16</inkml:trace>
  <inkml:trace contextRef="#ctx0" brushRef="#br0" timeOffset="35554.4628">23865 10815 33 0,'-21'3'16'0,"7"3"-11"16,14-2 26-16,0-4-31 16,4-7 1-16,6-2-1 15,4-7 1-15,11 0-1 16,10-2 0-16,8-4-4 15,-1 0 1-15,-7 3-6 16,-7 0 0-16,1 7-2 16,-12 2 1-16</inkml:trace>
  <inkml:trace contextRef="#ctx0" brushRef="#br0" timeOffset="36194.5708">23992 10708 19 0,'-21'16'9'0,"21"-3"-8"0,0-10 14 16,0 3-15-1,0 3 0-15,7 4 0 16,0 3 1-16,-3 2-1 0,-4 4 0 16,3-6 0-16,-6 0 1 0,-4 6-1 15,-4 0 1-15,1-4-1 16,-1 1 0-16,-7 0 1 16,4-3 0-16,0-4 2 15,0 1 0-15,4-4 0 16,2 1 1-16,1-1-1 15,4-6 1-15,3 0-1 16,7 0 0-16,4-6-3 16,-1-3 1-16,4 3-1 0,7-3 1 15,4-1-1-15,-7 7 1 16,-4 0-1-16,-4 7 0 16,-3-1 0-16,-10 3 0 15,-8 4 0-15,1-1 0 31,-4-2 0-31,-4-1 1 0,4 4 0 16,3 2 1-16,1 1 0 16,3 0 0-16,3 0 1 15,1-1 0-15,3-2-1 16,3-4 0-16,4-3 0 16,0-2 0-16,4-8-1 15,7-2 1-15,6-3-1 16,-3-4 0-16,4 4 0 0,0-1 0 15,-1 1-1-15,-2 0 0 0,-5 2-1 16,-3 1 1-16,0 3-1 16,-3 3 1-16,0 0 0 15,-4 0 1-15,-4 3 0 32,4 3 0-32,0 4 1 15,0-1 0-15,0 7-1 16,-3-1 1-16,3 4-1 0,-3-3 0 15,-1 0 0-15,1-1 0 0,-1-5-4 16,1 2 0-16,-1-2-5 16,1-1 0-16,-1 0-7 15,8-2 0-15</inkml:trace>
  <inkml:trace contextRef="#ctx0" brushRef="#br0" timeOffset="38220.4634">9049 13587 24 0,'-14'19'12'0,"3"34"-7"0,11-37 13 0,0 9-16 15,0 13 1-15,0-4 1 16,4 4 0-16,-1-1-5 16,1 1 0-16,3-4 3 15,0-2 1-15,0-1-1 16,7-3 0-16,7-9-1 16,-3-3 0-16,3-4-2 15,0-12 0-15,-3 0-3 16,-1-3 0-16,-3-6-1 15,1-4 1-15,-5-2-1 16,1 2 1-16,-1-6 2 0,4 7 0 0,4 2 3 16,3 4 0-16,0 3 0 15,1 3 1-15,-1 6 1 16,0 4 0-16,-3 2 0 16,-1 4 0-16,-6 12 1 15,-8 0 0-15,-6 4 0 16,-4 5 0-1,-4-2 0-15,-14-1 1 16,-3 4-2-16,-11-7 0 0,1-9 0 16,-8 3 0-16,3-9-1 15,8-4 0-15,3-5-6 16,8-10 0-16,6-4-9 16,14-2 0-16</inkml:trace>
  <inkml:trace contextRef="#ctx0" brushRef="#br0" timeOffset="39268.3341">9423 14308 16 0,'0'-28'8'0,"14"-3"5"16,-7 21-3-16,3 4-9 16,5-3 0-16,2 2 0 15,4 1 1-15,1 0-3 16,-1 0 1-16,7-7 1 0,4 0 1 16,6-5-4-16,-2-4 1 0,-1 0-4 15,-3 0 1-15,-4-3-2 31,-7 0 0-31,-7 3 0 16,-10-3 1-16,-8 9 4 0,-6 3 1 16,-4 10 4-16,-4 9 0 15,-7 10 2-15,-3 19 0 16,0 9-1-16,3 12 1 16,0 7-3-16,1-7 0 15,6-3-1-15,0 4 0 16,8-10-5-16,3-6 0 15,7-10-4-15,3-9 0 0</inkml:trace>
  <inkml:trace contextRef="#ctx0" brushRef="#br0" timeOffset="39788.477">9828 14412 16 0,'14'-32'8'0,"11"-12"-2"0,-14 29 9 0,-1-10-13 0,1 0 0 0,-4-4 2 31,0 7 1-31,-7 7-6 16,-14 9 1-16,-4 9 3 16,-3 9 0-16,-4 13 0 15,-13 7 0-15,6 2-1 16,4-3 1-16,7 1 0 16,3-4 0-16,7 0-2 15,11-3 1-15,7-3 0 16,4-6 0-1,28-10-3-15,-4-9 1 16,0-3-4-16,-3-4 1 16,-4-2-2-16,-3-1 0 0,0-2-2 15,-8-1 1-15,-3 3 1 16,-7 7 0-16,-3 9 4 16,-4 4 0-16,-4 5 3 15,-3 4 0-15,0 0 2 16,-3-1 0-1,-4 1 1-15,7-4 0 16,-8 1-1-16,8-4 0 16,0-2-1-16,4-4 1 0,-1-6-2 15,8-4 0-15,3-5-1 16,0-4 1-16,7 0-1 16,0-5 0-16,0-8-3 15,4 4 0-15,3 0-3 0,0 3 0 16,0 3-6-16,1 4 0 15,-1 2 0 1,-4 1 0-16</inkml:trace>
  <inkml:trace contextRef="#ctx0" brushRef="#br0" timeOffset="40316.7878">10146 14293 12 0,'-7'3'6'0,"3"12"1"0,4-8 10 0,-3-4-16 16,3 6 1-16,-4 4 1 15,1-1 1-15,-1 4-5 16,1-3 1-16,-4-1 3 16,0 1 1-16,3-1-1 15,0-2 1-15,1-4-2 16,-1 0 1-16,1-3-1 0,3-3 0 31,3-3-1-31,8 0 0 16,0-10-1-16,3-2 1 15,7-4-1-15,7-3 0 0,-3 6 0 16,-4 1 1 0,-3 2-2-16,-8 7 1 0,-3 12-1 15,-10 0 1-15,-8 7 0 16,-3 6 1-16,0-4-1 16,0 1 1-1,0 0 0-15,3-1 1 0,1-2-1 16,2 0 1-16,5-4-1 15,3-3 0-15,3-6 0 16,8-3 0-16,10-3 0 16,7-4 0-16,4-5-1 15,7-1 1-15,0 3-1 16,-4 1 1-16,-3 3-1 16,0 2 0-16,-8 7-1 15,-3 10 1-15,-6-4 0 16,-5 3 0-16,-3 1 0 15,-3 2 0-15,-1 1 0 16,1-1 1-16,3 1-6 0,0-1 1 16,3-2-7-16,8-4 0 0</inkml:trace>
  <inkml:trace contextRef="#ctx0" brushRef="#br0" timeOffset="41919.3881">10721 14048 29 0,'-14'-9'14'0,"21"-1"-16"0,-4 4 18 15,8-3-15-15,3-1 0 16,4-2 0-16,6 2 0 16,5 1-1-16,-1-1 0 15,0 1 0-15,0 3 0 0,-3-1-3 16,-4 1 1-16,-7 3-4 15,-14 3 0-15,-3 0-2 16,-4 0 1-16,-4 0 2 16,-3 3 0-1,-4 0 5-15,1 4 0 16,-1 2 5-16,0 7 0 0,-3 6 2 0,0 15 0 16,3 10-2-16,-3 10 1 15,4-1-3-15,-1-3 0 16,0 1-1-16,1 2 0 15,3-9-1-15,0-6 0 16,6-7-4-16,1-5 1 16,4-7-5-1,-1-7 1-15,1-5-2 16,3-10 1-16,0-13 3 16,0-2 0-16,0-1 5 15,3 0 1-15,1 4 4 16,3-4 1-16,4 3 0 0,3 1 1 15,7-4-4-15,7 0 1 16,4-5-3-16,3 2 0 16,0 0-4-16,4-3 1 15,-7 6-3-15,0-3 0 16,-11 7-3-16,-4 6 0 0,-2 6 0 16,-5 3 0-16,-3 6 2 15,-7 10 1-15,-7 3 5 16,-3 0 0-16,-8 0 4 15,0 0 0-15,1 0 1 16,3-3 0-16,-4-4 0 16,7-2 0-1,4-4-2-15,4-3 0 16,6-6-2-16,8-3 1 16,6-3-2-16,1-3 1 15,3-4-3-15,0 1 0 0,1-1-3 16,-1-6 1-16,0 7-3 15,0 2 0-15,-3 7-1 16,-4 3 1-16,-7 3 3 16,0 4 1-16,-4-1 3 15,1-3 1-15,-4 3 3 16,4-3 1-16,-4-3 0 16,3-3 0-16,1-3-2 15,3-3 0-15,3-7-2 16,1-6 0-16,-1 3-1 15,1 0 0-15,-7 0-1 16,-1 10 0-16,-6 6 0 16,-5 9 0-16,-2 13 1 0,-4 0 0 15,-4 3 0-15,0 0 1 16,4-3-1-16,4-1 1 16,3-2 0-16,3 0 1 15,1-1-2-15,3-2 1 16,7-4-1-16,3-2 1 0,1-4-3 15,3-3 1-15,4-3-4 16,3-7 0 0,0 4-3-16,0-3 0 15,7-7-5-15,1-3 1 0,2 0 1 16,-6 0 1-16,-4 1 5 0,-7 5 0 16,-7 4 6-16,-10 9 0 15,-11 9 5-15,0 0 1 16,-4 7 0-1,0-3 1-15,4-1-3 16,0 1 1-16,4-1-4 16,3-2 1-16,3-1-2 15,4-3 0-15,4-2-1 16,3-8 1-16,3 1-2 0,8-3 1 16,3-10 0-16,0 1 0 15,0-1-1-15,-7 7 0 16,-3 2 0-16,-4 10 0 15,-11 7-1-15,-3 2 1 16,-7 7 0-16,0 3 1 16,4 3 0-16,-1 0 0 15,0 0 0-15,4 0 1 0,0 1 0 16,4 5 1-16,-1-6-1 31,4-6 0-31,0-4-1 0,4-2 1 16,10-13-3-16,4-3 1 0,-1-7-7 15,8-2 1-15,0-7-7 0,10-6 0 16</inkml:trace>
  <inkml:trace contextRef="#ctx0" brushRef="#br0" timeOffset="42709.8494">11585 14402 29 0,'-24'32'14'0,"-12"-4"-8"0,29-22 19 16,-3 4-24-16,3-1 1 0,3 0 0 15,4 1 0-15,7-4-3 32,4-3 1-32,-1-3 1 15,1-3 1-15,3-3-2 16,0-4 1-16,0 1-1 16,0 0 0-16,-3 2-1 15,-1 1 0-15,-3 3 0 16,-7 3 0-16,0 3 0 15,0 3 0-15,-3 1 0 16,3-1 1-16,0 0 0 16,0 0 0-16,0-2-1 15,3-1 0-15,1 0-3 16,3-3 1-16,4-3-4 0,-1 0 1 0,-3-4-2 16,4 4 0-1,-4 0 1-15,0-3 0 16,0 3 4-16,4-4 1 0,-4 4 4 15,3-3 0-15,-3 0 2 16,0-1 1-16,4-2 0 16,-4 3 0-16,0-4 0 15,-7 4 0-15,-3 9-1 16,-4 0 1 0,-4 0 0-16,-3 7 0 15,-4 2 0-15,1 4 0 16,2 0-1-16,1 3 0 0,4-1-2 15,3-2 1-15,3-3-2 16,1-1 0-16,3-6 0 16,3-2 1-16,8-4-4 15,-1-7 0-15,8-2-3 16,0-1 0-16,-4 1-2 16,0 0 1-16,0-1-1 15,-3 7 0-15,-4 6 2 16,-7 0 1-16,0 4 4 15,-4-1 1-15,1 0 2 16,-1 0 0-16,0-2 0 16,4-4 1-1,11-7-1-15,3-2 1 16,-3 0-2-16,-1 2 0 0,4 1-2 16,-3 3 1-16,0 3-1 15,-4 0 1-15,0 0 0 16,-7 3 0-1,0 3 0-15,0 1 0 16,0-1 0-16,0 0 1 16,0 0-5-16,3-3 0 0,11-3-7 15,0-3 0-15,8-3 0 16,-1 0 0-16</inkml:trace>
  <inkml:trace contextRef="#ctx0" brushRef="#br0" timeOffset="42886.4319">11998 14484 28 0,'-14'12'14'0,"-14"10"-10"16,21-15 27-16,3-1-30 0,1 3 1 16,-1 1-1-16,4-1 1 15,4 1-3-15,-1-4 1 16,8-3 0-16,-4 0 0 0,3-3-5 16,8-3 0-16,-4 0-5 15,0-3 0-15</inkml:trace>
  <inkml:trace contextRef="#ctx0" brushRef="#br0" timeOffset="43133.6241">12093 14518 24 0,'-7'4'12'0,"21"2"-10"0,-10-6 15 16,3 3-18-16,0 0 1 16,0 0 0-16,0 0 0 15,0 0 0-15,-3 1 0 16,-1-1 2-16,1 3 0 0,-4 0 1 15,0 4 0-15,-4-1 1 16,1 10 0-16,-8 0 1 16,-10 6 0-16,-4 6-1 15,-14 7 0-15,-10 6-1 16,-11 6 0-16,-7-3-2 16,7 3 1-16,11-12-12 15,17-7 0-15,18-9-2 16,7-28 0-16</inkml:trace>
  <inkml:trace contextRef="#ctx0" brushRef="#br0" timeOffset="43742.1069">12584 14427 26 0,'-18'19'13'0,"21"16"-11"0,5-26 19 0,2 4-19 15,4-1 0-15,4 1 2 16,-1-7 0-16,5-6-5 16,-1-6 1-16,0-7 2 15,4-2 1-15,-4-4-1 16,0-9 0-16,-3-7-1 0,-8-6 1 16,-3-3-1-1,-7-6 0-15,-7 6-1 16,-3 7 1-16,-4 5-1 15,-1 10 1-15,1 7-1 16,0 12 1-16,4 9-1 16,-1 6 1-16,0 4-2 0,4 9 0 15,-3 3-4-15,6 4 0 16,1-4-5-16,-1 6 0 16,4-9-2-16,0-3 1 15</inkml:trace>
  <inkml:trace contextRef="#ctx0" brushRef="#br0" timeOffset="43867.7711">12718 14449 22 0,'14'4'11'0,"7"2"-8"0,-14-3 20 0,0 3-22 16,0 4 0-16,0-1 1 15,0 4 1-15,-3-1-4 16,-1 1 1-16,1-4-2 16,3 0 1-16,-4-2-7 15,4-4 1-15</inkml:trace>
  <inkml:trace contextRef="#ctx0" brushRef="#br0" timeOffset="44192.7514">12883 14431 26 0,'-14'12'13'0,"-7"1"-11"0,18-10 19 0,-1 3-19 16,4 0 0-16,0 4 1 15,4-1 0-15,3 1-4 16,3 2 1-16,1-2 2 15,3-1 0-15,0-3-1 0,14-3 1 16,1-3-1-16,-8 0 0 16,7 0-1-16,0-3 1 15,-3 3-1-15,-8 0 1 0,-2 3-1 16,-5 0 0-16,-3 4 0 16,0-4 0-1,-3 3 0 1,-1 0 0-16,-3 1 0 15,4-1 1-15,-1 0-1 16,-3-3 1-16,4 0-4 16,-4 1 1-16,0-4-6 0,7 0 1 15,4-7-4-15,3 1 1 16</inkml:trace>
  <inkml:trace contextRef="#ctx0" brushRef="#br0" timeOffset="44687.6722">13275 14522 21 0,'4'-4'10'0,"3"-2"-5"15,-4 3 15-15,4-3-19 16,0-1 0-16,4-2 0 16,-1 0 0-16,1-1-1 15,-4 1 0-15,0 3 1 16,-7-1 1-16,-7 7-1 16,-4 0 0-16,-6 3-1 15,-1 7 0-15,1 2 2 16,-1 4 0-16,0-3 0 15,8-1 1-15,3 1-1 16,3-4 1-16,4-3 0 0,4-3 1 0,3-3-3 16,0-3 1-16,3-3-2 15,4-3 0-15,4-4-3 16,3 1 1-16,0-1-3 16,-3 0 1-16,0 1-2 15,-1 6 0-15,-3-1 1 16,-6 7 0-16,-8 7 2 15,-4 2 1-15,-3 4 3 16,-4 2 1 0,1 4 2-16,-1-3 0 15,1-4 1-15,3 1 0 16,-1-4 0-16,5-2 1 16,-1-4-2-16,4-3 0 15,7-7-2-15,4-5 0 16,3-1-1-16,4-2 1 0,-1-4-5 15,5 3 0-15,6-3-6 16,0 4 1 0,0-1-4-16,-3 0 0 0</inkml:trace>
  <inkml:trace contextRef="#ctx0" brushRef="#br0" timeOffset="44826.5589">13571 14427 29 0,'-21'10'14'0,"7"-7"-9"0,11-3 25 0,-1 3-28 16,1-3 1-16,10 3-1 0,0 0 1 15,7 1-4-15,3-4 0 16,8 0 2-16,3-4 0 16,1-2-6-16,-1-3 0 15,0-1-6-15,0-2 0 16</inkml:trace>
  <inkml:trace contextRef="#ctx0" brushRef="#br0" timeOffset="44986.7195">13839 14399 35 0,'-10'6'17'0,"-22"29"-11"16,15-22 28-16,-15 5-30 0,-14 11 1 16,-7 5 2-16,-7 16 0 15,-3 10-10-15,-1-1 1 16,1-2-3-16,6-4 1 16,8-6-10-16,-11 0 1 15</inkml:trace>
  <inkml:trace contextRef="#ctx0" brushRef="#br0" timeOffset="53175.7163">17268 12784 24 0,'-24'-12'12'0,"24"9"-6"0,3 3 12 0,8 0-15 16,3 0 0-16,4 0 0 15,13 0 1-15,8-4-6 16,4-2 1-16,2-3 3 15,-6-4 0-15,-7-2-5 16,-4-1 1-16,-7 0-2 16,-3 1 0-16,-7 2-1 15,-4-3 0-15,-4-3 0 0,-3 4 1 16,-7 2 4-16,-3 7 0 16,-1 12 2-16,-7 19 1 15,1 7 1-15,-5 5 0 16,-2 10 0-1,-8 4 0-15,4 11-2 0,0 7 1 0,6 0-2 32,8-6 1-32,0-7-3 15,4-9 0-15,3-12-2 16,3-10 1-16,1-9-2 16,3-7 0-16,0-15 0 15,0-13 1-15,-4-12 0 0,4-1 1 16,0 1 2-16,-4 3 1 0,1 9 1 15,-4 9 0-15,0 10 2 16,0 10 0 0,-4 2 1-16,4 4 0 0,0 3-1 15,0-3 1 1,3-7-1-16,1 0 1 16,3-2-3-16,0-4 1 0,3-3-1 15,5 0 0-15,2 0-1 16,11-6 0-16,11-7-5 15,10-9 1-15,11-12-4 16,-3 2 1-16,-1-2-6 16,0 2 0-16</inkml:trace>
  <inkml:trace contextRef="#ctx0" brushRef="#br0" timeOffset="53754.6909">17794 12744 23 0,'-35'31'11'16,"-4"16"-8"-16,28-28 15 0,1 3-15 15,-1 6 1-15,1 0 1 32,-1 3 0-32,4 1-7 15,0-7 1-15,0-9 4 0,3-1 1 16,-3-2-3-16,4-4 1 0,-1-12-1 15,1 0 1 1,3-10-1-16,3-9 0 16,4-6-1-16,4-6 1 15,7-7 0-15,3 10 0 16,3-4-1-16,1 7 1 0,0-3 0 16,0 15 0-16,3 10 0 15,0 2 0-15,-7 11 0 16,-3 8 0-16,-11 10 0 15,-7 1 0-15,0-1-1 16,-7 3 1-16,-4 6 0 0,-3 4 1 16,-4-3-1-16,-3-4 0 15,0-9 0-15,0-7 0 0,3-5 0 16,4-13 0-16,7 0-1 31,4-7 0-31,3 1-1 16,3-4 0-16,4 4 0 15,4 3 0-15,-1 2 0 16,-3 11 0-16,0 5 0 16,1 7 0-16,-5 0 1 0,1 3 0 0,-1 6 1 15,1-3 0-15,3-9-3 16,3-4 1-16,4-12-6 16,11 0 1-16,7-9-6 31,7-4 0-31</inkml:trace>
  <inkml:trace contextRef="#ctx0" brushRef="#br0" timeOffset="53979.7709">18419 12640 37 0,'-32'3'18'0,"-7"22"-14"16,28-15 29-16,-6 2-32 0,-8 7 0 15,0 3 0-15,1 3 0 16,-5 6-2-16,-2 4 1 16,-1-7-1-16,4-3 0 15,3-6-5-15,7-3 0 16,8-7-6-16,10-6 1 16</inkml:trace>
  <inkml:trace contextRef="#ctx0" brushRef="#br0" timeOffset="54135.9369">18217 12860 34 0,'0'12'17'0,"-3"35"-17"0,-1-31 27 0,1 12-26 16,-1 10 0-16,1-1 0 15,-1 7 1-15,1-3-3 32,-1-7 1-32,1-5-2 15,3-4 0-15,3-10-7 16,4-18 0-16,7-12-2 0,4-14 1 0</inkml:trace>
  <inkml:trace contextRef="#ctx0" brushRef="#br0" timeOffset="54596.6925">18486 12602 34 0,'-25'25'17'0,"4"29"-21"0,17-42 33 16,-3 4-29-16,4 3 0 15,-1 3 0-15,1 0 0 16,-1 3-2-16,0 6 0 15,-6 4-1-15,-4 2 1 16,-7 13-1-16,-1 10 0 16,-2 3 1-16,-1-7 0 15,4-9 4-15,3-3 1 16,4-6 1 0,4-10 1-16,2-6 1 15,8-10 0-15,4-8-2 16,7-8 1-16,6-14-3 0,4-14 0 15,4-12-3-15,3-12 1 16,8 3-5-16,-1-7 0 16,0 4-5-16,-7-1 1 15,-6 4-1 1,-5 3 0-16,-6 12 5 16,-4 10 0-16,-4 18 7 15,-3 10 0-15,-3 4 5 0,-1 2 1 16,4 3 0-16,0 4 1 15,4 2-4-15,3-2 0 16,3-4-3-16,5 1 0 16,-1-4-5-1,3-6 0-15,5-3-4 0,2-6 0 16,-3-4-4-16,4 0 1 16</inkml:trace>
  <inkml:trace contextRef="#ctx0" brushRef="#br0" timeOffset="54779.1494">18852 12681 27 0,'8'-3'13'0,"-23"47"-6"0,8-35 22 16,-3 4-26-16,-4 5 1 0,-4 7 1 16,-3 10 1-16,-4 6-7 15,-10 12 0-15,-7 7 5 0,-8 5 0 16,4-8-3-16,7-7 1 16,8-12-7-16,6-10 0 15,11-9-8-15,7-16 0 16,17-19 0-16,8-12 0 0</inkml:trace>
  <inkml:trace contextRef="#ctx0" brushRef="#br0" timeOffset="54873.9321">18665 12988 41 0,'8'10'20'0,"20"15"-25"16,-25-16 44-16,4 7-38 0,0 6 0 0,0-4-13 16,4 11 1-16,10-4 4 31,0 0 1-31</inkml:trace>
  <inkml:trace contextRef="#ctx0" brushRef="#br0" timeOffset="55246.5901">19300 12621 40 0,'-14'6'20'0,"28"7"-27"16,-6-10 33-16,2 0-26 15,4-3 1-15,4-3 0 16,3-6 0-16,4-4-5 0,-1 1 1 0,1 2-6 16,-11 1 0-16,-7 9-1 15,-7 6 0-15</inkml:trace>
  <inkml:trace contextRef="#ctx0" brushRef="#br0" timeOffset="55416.7346">19188 12822 38 0,'-50'22'19'0,"47"-13"-21"0,10-12 40 15,7-3-38 1,7-7 1 0,4-2 0-16,3-10 0 15,4-1-1-15,3-5 0 0,0 0-3 16,1 3 1-16,-5 2-6 0,-6 8 1 15,-4 5-5-15,-10 7 0 16</inkml:trace>
  <inkml:trace contextRef="#ctx0" brushRef="#br0" timeOffset="55579.0512">19283 12791 36 0,'-25'31'18'0,"-24"16"-18"0,35-35 32 15,-4 7-31 1,-3 13 0-16,0 5 0 15,-11 4 1-15,7 3-3 16,1 3 1-16,2-3-2 0,5-6 0 16,6-10-6-1,1-6 1-15,10-13-5 16,21-9 1-16</inkml:trace>
  <inkml:trace contextRef="#ctx0" brushRef="#br0" timeOffset="56263.9666">19346 12853 43 0,'4'-19'21'0,"10"1"-21"0,-7 8 41 16,0 4-41 0,7-7 1-16,0-2 0 0,0-1 0 15,4 7-5 1,-7 9 1-16,-11 9 0 16,-4 7 0-16,-3 6-1 15,-4 6 1-15,1-6 1 16,-1 0 0-16,1-7 5 0,3-2 1 15,0-7 0-15,3-6 1 32,4-6 0-32,7-7 0 15,4-2-2-15,-1-4 1 16,4 0-3-16,8 7 0 0,-5-4-5 16,1 10 1-16,-8-1-5 15,1 4 1-15,-4 6-2 16,-7 7 0-16,-3 9 0 0,-5-4 0 0,-6 4 5 31,0 0 1-31,-7-3 6 16,0-4 1-16,3 1 3 15,1-7 1-15,3 0 0 16,3 1 0-16,4-4-1 16,3 0 0-16,4-3-4 0,7 0 1 0,4 3-3 15,3 0 0-15,4 0-2 16,-1 0 1-16,5 0 0 15,-8 4 1-15,0 2-1 16,-4 4 0-16,-6 6 0 31,-8 9 1-31,-3 0 0 16,-3 0 0-16,-8 7-1 16,-3-4 1-16,0-6-2 0,0 3 1 15,-1-9-6-15,1-6 0 16,4-7-6-16,-1-12 0 15,7-10-3-15,8-12 1 0,3 0 3 32,14 65 11-32,-10-93 3 15,13 46 1-15,1 7 7 16,-1 16 1-16,1 2 2 16,0 14 1-16,-1-1-11 15,8-3 1-15,3 3-16 16,18 4 1-16,-4-4-5 15,-6 13 1-15</inkml:trace>
  <inkml:trace contextRef="#ctx0" brushRef="#br0" timeOffset="57223.8867">19808 12722 36 0,'15'9'18'0,"16"-9"-20"0,-17-3 30 0,4-3-28 16,7-4 1-16,7-6-1 0,-4-2 1 16,0-7-4-1,4-1 0-15,-8 5-2 16,-9-1 0-16,-8 3-4 15,-7 3 1-15,-4-3-2 16,-3 4 1-16,0-1 5 16,-4 10 0-16,-3 6 4 0,0 6 1 0,-4 10 4 15,1 9 0-15,-1 3 1 16,1 3 1-16,-1 1-5 16,4-1 1-16,3 0-1 15,1 1 0-15,3-1 0 16,3-3 0-16,1 4 0 15,3-10 0-15,3-4 0 16,1-2 0-16,3-3-1 16,0-7 1-16,3-3-2 31,1-3 1-31,3-6-1 0,-3-1 1 16,-1-2-1-16,1 0 1 15,-1-1-1-15,-3 1 1 16,0 3-1-16,-3-1 0 0,-4 7 0 15,-4 3 0 1,-3 4 0-16,-3 5 1 16,-1 4 0-16,1 0 0 15,-1-1 0-15,-3 4 0 16,7 3 0-16,0-3 1 0,0 6-1 16,0-6 1-16,3-7-2 0,1-5 1 15,-1-1 0-15,4-6 0 16,0-6-1-16,0-4 1 15,0 1-1-15,0-4 1 16,-3 4-1 0,-1 3 1-16,-3 6-1 15,0 6 0-15,0 0 1 16,-4 10 1-16,4 6 0 16,0-3 1-16,4 2 0 15,-1 1 0-15,4 4 0 16,4-8 1-16,6-2-2 15,4 0 0-15,8-4-1 0,6-5 1 16,11-4-1-16,10-6 0 16,11-16-4-16,7-6 0 15,-4-13-5-15,-3 7 0 16,-7 2-7-16,-3 4 0 16</inkml:trace>
  <inkml:trace contextRef="#ctx0" brushRef="#br0" timeOffset="57584.5286">20401 12606 31 0,'-21'-22'15'0,"25"6"-13"16,-4 16 20-16,3-6-21 16,4-1 0-16,4 4 0 15,-1 0 1-15,4 0-3 0,4 0 1 16,0-3-2-16,-4-1 1 15,0 4-2-15,-7 3 0 16,-7 0 0-16,0 3 0 16,-7 0 0-16,-4 4 1 15,-3 5 3-15,-3 1 0 16,-5 2 2-16,5 7 1 16,-4-3 0-16,-1 0 0 15,1 0-1-15,4 3 1 16,2-3-2-16,5-7 0 0,3 4-1 15,3-4 0-15,4-2-4 16,4-1 0-16,3-3-5 16,3 1 0-16,5-1-3 15,2-3 1-15</inkml:trace>
  <inkml:trace contextRef="#ctx0" brushRef="#br0" timeOffset="58184.0211">20384 12555 17 0,'0'-12'8'0,"3"-16"0"0,-3 28 11 0,0 0-17 16,0 6 0-16,0 10 3 15,-3 12 1 1,-5 6-6-16,-6 4 0 16,-3 6 5-16,-4 3 0 15,-4-3-1-15,4 0 1 0,7-7-1 16,3-5 0-16,4-7-2 16,3-3 1-16,4-7-1 15,7-5 0-15,4-13-1 16,7-4 0-16,-1-5-4 0,1-10 0 15,3-6-6-15,0 3 1 16,0-1-5-16,4-11 0 16</inkml:trace>
  <inkml:trace contextRef="#ctx0" brushRef="#br0" timeOffset="58416.9836">20468 12367 36 0,'-10'25'18'0,"-5"47"-18"0,12-46 31 16,-8 11-30-1,4 10 0-15,0 0 1 16,4 0 0-16,-1 0-3 0,4 0 1 16,4-6 1-16,-1 0 0 15,1-10-1-15,3-6 1 0,0-9-6 16,7-7 1-16,0-5-7 15,0-11 0-15,4-5-1 16,-4-4 1-16</inkml:trace>
  <inkml:trace contextRef="#ctx0" brushRef="#br0" timeOffset="58526.2779">20486 12778 30 0,'-32'0'15'0,"-7"3"-17"0,32-6 30 16,0 3-28-16,0-3 0 15,0 0-7-15,4-10 0 16,3-6 2-16,10-15 0 15</inkml:trace>
  <inkml:trace contextRef="#ctx0" brushRef="#br0" timeOffset="58636.7238">20588 12342 31 0,'-3'13'15'15,"10"9"-15"-15,-4-16 25 0,4 3-30 16,7-2 0-16,8-1-13 15,13 6 1-15</inkml:trace>
  <inkml:trace contextRef="#ctx0" brushRef="#br0" timeOffset="58850.6198">20944 12270 27 0,'-17'3'13'0,"13"13"-14"0,4-10 18 0,4 0-18 15,-1 4 1-15,8 2-6 16,-8 1 1-16,4 3 1 16,-3 2 0-16</inkml:trace>
  <inkml:trace contextRef="#ctx0" brushRef="#br0" timeOffset="59641.4232">20803 12612 39 0,'-39'6'19'0,"25"-3"-19"0,14-9 38 16,4 0-38-16,6-4 1 15,5 1-1-15,9-4 0 16,1 1 0-16,0-1 0 16,-1-2-2-16,1-1 1 15,0-3-5 1,-1 7 1-16,-9 5-3 15,-5 7 0-15,-6 13-2 16,-4 6 1-16,-7 3 4 0,-4 6 0 16,-7 3 7-16,-6 0 1 15,3-5 4-15,3-8 0 16,4 1 3-16,7-6 0 16,3-10-3-16,4-3 1 15,11-10-4-15,-1-2 0 0,1-4-3 16,0 1 1-16,-1 2-4 15,-3 4 0-15,-3 2-4 16,-4 10 1-16,-4 7-3 16,-3 2 1-16,-7 7-1 15,-4 0 0-15,-3 3 3 16,-3 3 0-16,-12 3 4 0,4 1 1 16,1 2 4-16,3-6 1 15,3-3 1-15,7-6 1 16,4-4 0-16,7-2 1 15,4-7-1-15,3-3 0 16,17-7-3-16,11 1 0 16,8-3-1-1,6-1 0-15,-3-2-2 16,3-1 1-16,-3 1-2 16,0 2 1-16,-4 1-3 15,-7 3 0-15,-7 2-3 16,-7 4 1-16,-6 4-4 15,-8 5 0-15,-8 4-4 16,-2 5 1-16,-4 4-1 16,0 0 0-16,-7-3 5 15,49 16 7-15,-81-35 2 16,39 25 0-16,7-6 5 16,3-10 1-16,8-6 4 15,-1-12 0-15,4-1-5 16,0-2 1-16,4-1-2 15,-8 1 1-15,1-1-2 16,-4 1 0-16,-4 2-1 16,-6 4 0-1,-4 3-2-15,-4 6 1 16,-3 0-2-16,3 3 0 16,4 1-6-16,7-4 1 0,14 0-12 15,14 3 1-15,-7 0-1 16,1 7 0-16</inkml:trace>
  <inkml:trace contextRef="#ctx0" brushRef="#br0" timeOffset="60448.7663">21407 12885 27 0,'-7'-16'13'0,"-11"28"-8"0,14-5 22 0,-3 2-27 16,-3 1 1-1,-1 5 0-15,1 10 1 16,-1 4-3-16,0 5 1 0,1-3-2 16,3 1 0-16,7-7-8 15,7-3 1-15</inkml:trace>
  <inkml:trace contextRef="#ctx0" brushRef="#br0" timeOffset="60738.2847">22010 12336 26 0,'-7'-16'13'0,"-21"22"-10"16,20-2 17-16,-9 2-20 15,-11 3 1-15,-4 4 0 16,0 6 0-16,4 6-1 16,3-6 0-16,4 2 0 15,7-8 0-15,7 0 0 16,10-10 0-1,11 0-1-15,8-3 0 16,6-6 0-16,4-1 0 16,-1 1 1-16,1-3 0 15,3 2-1-15,-3-2 1 16,-4 0-3-16,1 2 0 0,-8 1-3 16,-7 9 0-16,-7 3-2 15,-11 10 1-15</inkml:trace>
  <inkml:trace contextRef="#ctx0" brushRef="#br0" timeOffset="60980.2629">21936 12649 25 0,'-39'13'12'0,"4"-13"-8"0,31 0 25 0,1 0-29 0,3 3 1 15,3 0 0-15,8 7 0 16,6 2-1-16,8 1 0 16,0 2 0-16,3 4 1 15,-3 3-1 1,-4-3 1-16,0 3 0 0,-3 3 0 15,-8-6 0-15,-3 0 0 16,-7-1 0-16,-3 1 1 16,-4 0-3-16,-4 0 1 15,-3-7-4-15,-4 1 1 0,-3-7-4 16,-4-3 0-16,-3-9-4 16,11-6 1-16</inkml:trace>
  <inkml:trace contextRef="#ctx0" brushRef="#br0" timeOffset="61123.1722">21932 12791 31 0,'7'0'15'0,"-10"6"-11"16,3-3 29-16,-7 3-31 16,-4 10 0-16,-3 0 0 15,0 2 1-15,-4 1-4 0,-3 6 1 32,10 4-5-32,4-1 1 15,7 6-8-15,7-15 1 0</inkml:trace>
  <inkml:trace contextRef="#ctx0" brushRef="#br0" timeOffset="61605.0705">22479 12386 28 0,'-14'16'14'0,"-21"12"-13"15,24-16 18-15,-3 7-19 16,-4 0 1-16,4 3-1 16,-3 3 0-16,9-9 0 15,1-1 0 1,11-5 0-16,7-4 0 16,3-6 1-16,3-3 0 15,8-6 1-15,3-4 0 0,4-3 0 16,0-6 1-16,-1-3 0 15,5 3 1-15,-1 0-2 16,0 1 1-16,1 2-2 16,-5 3 1-16,-2 3-5 15,-1 1 0-15,0 6-7 16,-10 3 0-16,-4 6-2 16,-14 6 1-16</inkml:trace>
  <inkml:trace contextRef="#ctx0" brushRef="#br0" timeOffset="61966.5882">22451 12797 29 0,'-21'0'14'0,"28"-6"-10"16,3 2 28-16,-3 1-30 15,4 0 0-15,7-3 0 16,-1-4 1-16,4-5-4 15,0-4 0-15,4-6 1 0,0-6 0 32,0-20-11-32,-8 4 1 15,-6 3-1-15,-4 1 1 16,-4 5-1 0,36 66 11-16,-85-84-1 15,39 43 1-15,0 10 9 16,-3 19 1-16,-1 18 0 15,-3 19 0-15,-7 4-6 0,0-1 0 16,6 1-3-16,5-4 0 16,3-9-7-16,7 0 1 15,7-3-5-15,11-7 0 16</inkml:trace>
  <inkml:trace contextRef="#ctx0" brushRef="#br0" timeOffset="62352.1812">22881 12455 29 0,'-14'-47'14'0,"42"47"-12"16,-17 0 21-16,-1 9-22 15,5-5 1-15,2 8 0 16,-3 4 1-16,-3 3-3 16,-4 3 0-16,-7 3 3 31,-7 3 0-31,-11 6-1 15,-10 1 1-15,0-4-2 16,-4 1 1-16,-3-1-3 0,-1-3 1 16,5-6-5-16,3-6 1 15,3-10-5-15,7-6 1 16,8-13-3-16,10-8 0 16,7-5 3-16,3 1 1 15,4 7 6-15,0 8 1 16,1 10 6-16,-5 10 1 15,1 2 3-15,-1 1 1 0,1 2-3 16,-1 1 0-16,1 0-4 16,3-1 1-16,7-2-5 15,1-4 0 1,9-6-6-16,1-3 0 0,10 0-5 16,-3-9 0-16</inkml:trace>
  <inkml:trace contextRef="#ctx0" brushRef="#br0" timeOffset="63066.4084">23237 12367 30 0,'11'-9'15'0,"14"-13"-16"0,-15 12 24 0,4-5-25 16,1-1 1-16,-1 0-6 31,-4 4 0-31,1-1 3 15,-8 4 1-15,-3 9-5 16,-3-3 0-16,-4 6 3 16,49 25 5-16,-116-18 2 15,46 30 0-15,7 1 6 16,3-3 0-16,4-4 1 16,3-6 1-16,4 1-5 15,4-1 0-15,3-6-2 16,3-3 1-16,1-4-2 15,6-2 0 1,1-7-1-16,3-6 0 0,4 0-1 0,-4-6 1 16,0-4-1-16,-4-2 0 15,-2-1-1-15,-8 7 1 16,0 6-1-16,-8 0 0 16,-2 13 1-16,-4-1 1 15,0 10-1 1,0 0 1-16,-1 0 0 15,5 0 0-15,-1 0 0 16,4-3 1-16,0-4-2 16,0 1 1-16,4 0-1 15,-1 3 1-15,1-4-1 16,-1 1 0-16,1 3 0 0,3-7 0 0,0 1 0 16,0-4 0-16,0-2 0 31,0-4 1-31,-4-3 0 15,0 0 0-15,-3 0-1 0,-3 0 0 0,-1 0 0 16,1 3 1-16,-1 3 0 16,0 0 1-16,4 1-1 15,4-1 1-15,3 0 0 16,3 0 1-16,4 1-1 16,1-4 1-1,6-6-2-15,3-4 1 16,8-2-1-16,7-4 0 15,7-5-5-15,10-1 1 16,14 0-4-16,12-9 0 16,9-4-6-16,4-2 0 15,22-4-2-15,6 1 1 0</inkml:trace>
  <inkml:trace contextRef="#ctx0" brushRef="#br0" timeOffset="63526.7234">23562 12383 22 0,'-25'-10'11'0,"32"4"-9"0,0 3 20 16,8 3-19-16,2-3 0 16,1-3 0-16,3-4 0 15,0-2-5-15,7-1 1 16,1-3 3-16,-5 1 0 16,-3-1-5-16,-6 4 0 15,-8 2-3-15,-7 1 0 0,-7 6-1 16,-8 6 1-16,1 6 2 15,-3 7 1-15,-8 6 4 16,-7 6 1-16,1 13 4 16,2 3 1-16,5 3 0 15,6-3 0-15,4 0-3 16,7-4 1-16,7-5-3 16,7-10 1-16,3-9-4 15,12-13 1-15,-1-13-6 0,3-12 1 16,5-9-5-16,6-13 1 15</inkml:trace>
  <inkml:trace contextRef="#ctx0" brushRef="#br0" timeOffset="63782.3749">23883 12170 20 0,'-21'22'10'0,"-21"37"-4"0,31-43 13 16,0 6-16-16,1 3 1 0,-1 9 1 15,1 4 0-15,3 3-7 16,0 3 1-1,-1 3 4-15,5-3 1 16,-4-7-3 0,3-2 1-16,1-7-3 15,3-6 0-15,0-10-2 16,0-2 1-16,0-10-2 16,0-10 0-16,-4-5 0 15,1-7 0-15,-1-6 0 0,-3-4 0 16,0-2-1-16,4-4 0 15,-1 1-1-15,4 5 0 16</inkml:trace>
  <inkml:trace contextRef="#ctx0" brushRef="#br0" timeOffset="63924.1094">23823 12198 24 0,'11'-16'12'0,"6"32"-11"0,-10-13 23 0,0 0-22 15,0 7 0-15,1-1 0 16,2 0 1-16,8 4-7 15,6-4 0-15,12-2-3 16,-1 2 0-16</inkml:trace>
  <inkml:trace contextRef="#ctx0" brushRef="#br0" timeOffset="64121.6676">24225 12188 36 0,'-10'0'18'0,"17"13"-23"0,-4-16 31 15,4 3-27-15,7 3 1 16,4-3-4-16,0 3 1 16,-1 0-3-16,1 4 0 0,-4 5-4 15,-7 4 1-15</inkml:trace>
  <inkml:trace contextRef="#ctx0" brushRef="#br0" timeOffset="64273.6097">24186 12424 34 0,'-38'6'17'0,"20"-22"-17"0,14 16 34 15,4-6-34-15,11-3 1 16,3-4-1-16,0 0 1 16,7-2-2-16,4-1 1 15,3 0-4 1,1 1 1-16,-5 2-8 15,-3 4 0-15</inkml:trace>
  <inkml:trace contextRef="#ctx0" brushRef="#br0" timeOffset="64953.2549">24095 12568 40 0,'-39'31'20'0,"25"-31"-24"15,14 0 34-15,7-6-30 0,0 0 0 0,7-1 0 16,4-2 1-16,6-4-2 15,1-2 1-15,-4 2-3 16,0 1 0-16,-3-1-2 16,-4 10 0-16,-3 3-1 15,-8 13 0-15,-6 2 0 16,-11 7 0 0,-8 3 3-16,-2 7 1 0,-4-4 4 15,-1-3 0-15,1-3 3 16,7-3 0-16,3-7 1 15,1-5 1-15,6-1-1 16,11-6 0-16,4-3-3 16,6-4 1-16,4 1-3 15,7 3 1-15,8-3-2 0,2-1 1 32,1 1-1-32,3 6 0 15,4-3-1-15,-3 3 1 0,-5-3-1 16,-3 0 0-16,-3 0-3 15,-7 3 0-15,-8 3-3 16,-3 3 1-16,-7 0-4 16,-7 7 1-16,-7-1-1 15,-3-2 0-15,-1-1 7 32,67 23 3-32,-133-45 2 15,52 29 1-15,7-1 4 16,8 1 1-16,10 0 2 15,3-7 0-15,8-3-4 16,-4-6 0-16,7-6-2 16,3-3 1-16,1-4 0 0,-1 4 1 15,1-4-1-15,0 1 0 32,-11-1 1-32,-4 1 1 15,-3 2-1-15,-4 7 0 0,1 0-2 16,-1 3 0-16,1 0-4 15,3 6 1-15,0-3-10 16,10 4 0-16,8-7-9 16,3 6 1-16,3-9-1 15,1 0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1:27:06.90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6911 642 26 0,'-42'4'13'0,"42"-4"-10"15,3 0 13-15,11 6-14 0,7-6 0 16,1 9 1-16,6-6 1 16,0 4-5-16,0-4 0 15,4 12 1-15,-4 1 0 16,-7 9-9-16,1 7 1 15</inkml:trace>
  <inkml:trace contextRef="#ctx0" brushRef="#br0" timeOffset="1111.785">6953 1091 22 0,'-60'16'11'0,"43"-16"-8"16,17 0 12-16,0 0-15 15,7 0 0-15,7 0 1 16,7 0 0-16,4 0-2 15,-1 0 1-15,1 3-1 16,-4 12 1-16,-7 7-1 16,0 13 0-16,-6 15 1 15,-8 13 0-15,-8-1 3 16,-2 1 0-16,-4 0 3 16,0-10 0-16,3-9 0 15,0-6 1-15,4-10-1 16,4-9 1-16,6-10-4 15,4-9 1-15,11-9-2 16,7-23 0-16,0-21-5 16,3-10 1-16,-4-15-4 15,-2 6 1-15,-1-10-2 16,0-2 0-16,-3 8 0 0,-4 14 0 16,0 11 3-16,0 17 1 15,0 12 3-15,-3 13 1 16,-1 9 1-16,-3 9 1 15,-3 7 1-15,-1 6 0 16,-3 3-1-16,0-6 1 0,0-4-2 16,0-2 0-16,0-4-1 15,0-3 0-15,4-6-1 16,6-9 1-16,5-7-1 16,2-15 1-16,4 0-1 15,11-7 1-15,7 10-1 16,-11 6 0-16,7 0 0 15,-6 6 1-15,-12 16-1 16,-3 10 0-16,-10 5 0 16,-11 14 0-16,-4-4 0 15,-10 3 1-15,0-3-1 16,0-3 0-16,3-3 0 16,0 3 0-16,4-10-1 15,0 1 1-15,7-4 0 0,0 1 0 16,7-10 0-16,4 0 0 0,3 0-1 15,10-10 1-15,1 1-3 16,0 2 0-16,3 1-1 16,-11 6 1-16,-3 6-2 15,-14 1 1-15,-3 2 0 16,-1 10 0-16,-3 0 2 16,0 0 1-16,-4-1 1 15,1 7 1-15,3 1 0 16,3 2 1-16,4-9-1 15,3-1 1-15,4 1-1 16,4-6 0-16,-1-4 0 16,5-3 0-16,-1-2-2 15,0-1 0-15,0 3-1 16,0-6 1-16,0 0-1 16,-7 9 1-16,-7 1-1 15,0-1 0-15,0 4 2 16,0-1 1-1,0-2-1-15,3-1 1 16,0-6 0-16,4-3 0 16,4-3 0-16,3-6 1 15,0-10-1-15,4-3 0 0,3 0-1 16,-4 3 1-16,1 0-1 16,0 4 1-16,-11 5-2 15,-4 4 1-15,-3 15-1 16,-4 7 1-16,1 6-1 15,-8 9 1-15,4 7 1 16,3 3 0-16,1 6 1 0,3-10 1 16,3 1-1-16,1 3 1 15,6-7-1-15,4 1 1 16,4-7-2-16,0-6 1 16,-1-3-4-16,8-7 1 15,14-2-6-15,-1-10 1 16,1-16-4-16,3-3 1 0</inkml:trace>
  <inkml:trace contextRef="#ctx0" brushRef="#br0" timeOffset="1405.0517">7655 1483 23 0,'4'-38'11'0,"6"23"-6"15,-10 15 17-15,7-4-20 0,4-2 0 16,0-3 1-16,-1-7 1 16,1-3-5-16,3 0 0 31,-4-3 3-31,1 4 1 15,-4 5-3-15,-3 4 0 16,-4 9-2-16,-7 9 0 16,-4 10 0-16,-10 15 0 15,-4 1-1-15,-7 12 1 0,1 3 2 16,2 0 1-16,5 0 2 0,10-6 0 16,7-9 0-16,7 2 0 15,7-11 0-15,7-4 0 16,7-7-1-1,4-15 0-15,3-6-5 16,4-16 1-16,6-13-9 16,8-18 1-16</inkml:trace>
  <inkml:trace contextRef="#ctx0" brushRef="#br0" timeOffset="1605.9723">8255 743 31 0,'-21'19'15'0,"-36"59"-11"16,40-50 20-16,-11 19-24 16,-11 0 1-1,0 13 0-15,-3 9 1 16,3 3-2-16,4 6 0 16,3-9-4-16,7-3 0 15,11-19-5-15,7-6 0 0</inkml:trace>
  <inkml:trace contextRef="#ctx0" brushRef="#br0" timeOffset="1781.0693">7969 1194 44 0,'4'-12'22'0,"52"-13"-28"0,-35 15 40 0,11-2-34 15,7 2 0-15,0-5 1 16,0-4 0-16,-1 0-3 15,5 0 0-15,-5-6-7 16,-2 16 0-16,-4 2-3 16,-11 14 0-16</inkml:trace>
  <inkml:trace contextRef="#ctx0" brushRef="#br0" timeOffset="1953.6402">8015 1464 41 0,'-49'19'20'0,"49"-19"-26"15,7-10 39-15,7 1-33 16,14-10 1-16,7-6 0 16,8-9 1-16,-1 5-3 0,0-8 1 15,4 5-7-15,-3 4 1 16,-5 9-5-16,-6 10 0 0</inkml:trace>
  <inkml:trace contextRef="#ctx0" brushRef="#br0" timeOffset="2189.7031">8227 1753 31 0,'-46'69'15'0,"25"-7"-9"0,24-56 22 16,4 1-27-16,7-4 1 0,4-9 1 15,0-4 0-15,3-9-4 16,4-3 1-16,-1 1 1 16,1-11 1-16,-4 4 0 15,-3 6 1-15,-11 0 0 16,-7 3 0-16,-11 4-1 0,-6 8 1 15,-8 4 0-15,-7 3 0 16,-7 3-3-16,1 4 1 16,6 5-10-16,7-3 1 15,15 4-7-15,-5 6 1 16</inkml:trace>
  <inkml:trace contextRef="#ctx0" brushRef="#br0" timeOffset="39315.4029">10672 13807 34 0,'-4'6'17'0,"-14"57"-13"0,11-45 18 16,-3 14-22-16,-4-4 1 0,-1 13 0 15,-6 18 0-15,4 4-1 16,3-16 0-16,-1 6 0 15,1-9 1 1,4-12 0-16,3-17 0 0,3-15-1 0,8-28 0 16,3-10 0-16,7 4 0 15,11-1 0-15,6-2 0 16,12 2 0-16,3 7 0 16,3 6 1-16,0 6 0 0,-3 10 0 15,-4 9 1-15,-6 4 0 16,-4 5 0-16,-11-2 1 15,-7 11 0-15,-4 11-1 32,-6 5 0-32,-8 4-2 15,-3 0 1-15,-7 0-5 16,-7-4 0-16,-4-12-5 16,1-3 0-16,-5-6-4 0,5-3 1 15,10-4 1-15,0 0 0 16,6 4 6-16,5 0 1 0,-1-1 6 15,4 1 1-15,4-4 4 16,-4-3 1-16,3-6 0 16,1-6 1-16,0-3-2 15,-1-4 0-15,-3-12-2 16,0-6 1-16,-11 2-2 16,-3-2 1-16,0 6-2 15,0 0 1-15,0 6-2 16,0 7 0-16,3-1-1 15,4 10 1-15,4-3-4 16,3-1 1-16,3-5-6 16,15-10 1-16,3-3-7 0,7 9 1 15,8-6-1-15,6-3 0 16</inkml:trace>
  <inkml:trace contextRef="#ctx0" brushRef="#br0" timeOffset="39768.655">11067 13919 28 0,'17'-12'14'0,"8"2"-13"15,-14 7 29-15,-1 0-28 16,4 0 1-16,0 0 1 16,4 3 0-16,0 0-5 15,-4 0 1-15,-4 3 4 16,-3 3 1-16,-3 4-2 16,-4 5 0-16,-4 4-1 15,-3 3 1-15,-3 3-2 0,-4 4 0 16,0-20-1-16,3 3 1 15,4 1-2-15,3 3 1 16,4 2-1 0,7-2 1-16,0 0 0 0,4 6 0 15,0-3 0-15,-1 9 0 16,1 6 0-16,-4 1 1 16,-4-1-1-16,1-2 1 15,-4-7-6-15,0 0 1 16,-4-3-5-16,-3-3 1 0,-3-4-5 15,-4-5 1-15,-4-7 3 16,0-3 0-16,-3 0 9 0,4 0 0 16,2 0 5-16,5-3 1 15,3-7 5-15,3 4 0 16,4-3-2-16,7-4 0 16,4-9-4-16,10-6 0 15,4-10-2-15,3-2 0 16,14-4-7-16,4 15 1 15,4-2-10 1,10-7 0-16</inkml:trace>
  <inkml:trace contextRef="#ctx0" brushRef="#br0" timeOffset="40131.3784">11617 13998 40 0,'-21'16'20'0,"17"-10"-18"0,8-3 28 15,-1 3-27-15,4 0 1 0,4 1 2 16,3-1 0-16,4-3-8 16,-1-6 1-16,5-10 4 15,-5-5 1-15,1-11-2 0,-1 7 0 31,-6-9-1-31,-4 0 1 16,-3-4-1-16,-8 7 0 16,-3 0-1-16,-7 6 1 0,0 9-1 15,0 4 1-15,0 12-1 16,-1 6 1-16,1 4-5 16,4 6 1-16,-1 3-6 15,8 3 1-15,-1 3-7 16,1 0 0-16,6-3-1 15,4-3 1-15</inkml:trace>
  <inkml:trace contextRef="#ctx0" brushRef="#br0" timeOffset="40511.1013">11663 14111 36 0,'0'-3'18'0,"-4"53"-21"16,4-41 38-16,-3 10-34 16,3 3 1-16,-4 3-1 0,1 3 1 15,-1 0-3-15,1 7 1 0,-1-13 1 16,1-6 0-16,-1-1 0 15,1-2 0-15,3-4-1 16,0-3 0-16,3-2 0 16,4-4 0-16,0-4 0 15,4-2 0-15,-1-3-1 16,1-4 1 0,3 1 0-16,-3-7 0 15,-1 0-2-15,-3 0 1 16,-3 0-1-16,-4 13 1 15,-4 9-1-15,-6 13 0 16,-4 9 1-16,-1 0 0 0,-2 3 3 16,-1 4 1-16,1-1 1 15,2 0 0-15,5-2 0 0,3-4 1 16,0-3-2-16,3-7 1 16,4-2-2-16,4-7 0 15,3-6-6 1,3-12 1-16,4-10-10 15,4-3 0-15,3-22-2 16,0-16 1-16</inkml:trace>
  <inkml:trace contextRef="#ctx0" brushRef="#br0" timeOffset="41215.8461">11804 13945 42 0,'-4'-7'21'0,"11"-2"-28"16,-3 3 42-16,7-1-35 0,6 1 1 0,4 0 0 15,1-1 0-15,-1 4-2 32,3 0 1-32,-2 6 1 15,-5 4 0-15,-6 2-1 0,-4 7 1 0,-7 3-1 16,0 6 1-16,-7 0-1 16,-4-6 0-16,-3-1 0 15,-4 7 1-15,-6 7 0 16,6-7 1-1,4-3-1-15,0-3 1 16,3-7 0-16,4-2 0 0,0-10-1 16,4-7 1-1,3-15-1-15,3 10 0 0,1-7-2 16,6-3 0-16,1-3-2 16,-4 0 0-16,0 3-2 15,-3 6 1-15,-8 4 0 16,-3 9 0-16,-4 6 1 15,1 12 1-15,-4-2 3 16,3 3 0-16,1-7 3 16,-1 10 0-16,4 6 0 0,0 13 0 0,0 5 0 15,3 11 1-15,1-10-2 16,-1 3 1-16,4-7-2 16,0-2 0-16,0-7-1 31,7-5 1-31,0-11-4 0,0-5 1 0,7-10-7 15,8-7 1-15,6-5-8 16,0-10 1-16,7-6-2 16,-6-4 1-16,-1-2 4 31,-63 84 11-15,84-141 2-16,-42 57 1 0,-7 12 7 15,0 9 1-15,-7 13 2 16,-7 9 1-16,0 10-7 15,-4 13 1-15,7-4-2 16,4-3 1-16,11 0-2 16,3-3 1-16,7-3-2 15,7-4 0 1,8-5-3-16,-1-7 0 0,3-3-10 16,1-6 0-16,7-7-8 15,0-15 0-15</inkml:trace>
  <inkml:trace contextRef="#ctx0" brushRef="#br0" timeOffset="41674.6612">12615 13932 4 0,'-49'-22'2'0,"-22"6"11"15,54 13-18-15,-1 3 10 0,0 0 0 32,4 3 4-32,4 4 1 15,3 2-10-15,17 7 0 0,1-1 9 16,3 1 0-16,7-3-2 16,4-4 1-16,3-6-2 15,0-6 1-15,1-10-3 0,-1-2 1 16,0-13-2-16,0-10 0 15,-3-3-7-15,-4-3 1 16,-3 0-8-16,-8 4 0 16,-6-4-2-16,-1 12 0 15</inkml:trace>
  <inkml:trace contextRef="#ctx0" brushRef="#br0" timeOffset="41811.0298">12693 13647 27 0,'-14'47'13'0,"0"47"-6"0,10-72 22 0,-3 6-27 16,0 10 0-16,0 2 1 15,-4-5 1-15,4 12-5 16,0 6 0-16,0 0 0 16,4-2 0-16,3-7-9 31,7-10 0-31</inkml:trace>
  <inkml:trace contextRef="#ctx0" brushRef="#br0" timeOffset="41988.3445">12852 13935 30 0,'-11'16'15'0,"4"31"-6"0,4-31 17 15,-5 2-25-15,1-5 0 0,-3 12 0 16,3 6 1-16,-4 7-3 16,4 3 1-16,0-1-6 0,4-8 1 15,3-13-6-15,3-16 1 16</inkml:trace>
  <inkml:trace contextRef="#ctx0" brushRef="#br0" timeOffset="42119.5786">12785 13907 34 0,'-14'6'17'0,"17"-9"-22"15,-3 3 27-15,7-3-29 16,4 0 0-16,3 0-9 15,0 3 0-15</inkml:trace>
  <inkml:trace contextRef="#ctx0" brushRef="#br0" timeOffset="42298.816">13042 13945 37 0,'-17'-4'18'0,"31"4"-17"0,-14 0 32 16,7-6-33-16,7 0 1 15,3-4 0-15,5 1 0 16,2-13-4-16,1-3 1 0,-4-3-8 16,-3-4 0-16,-1 1-1 15,1 0 0-15</inkml:trace>
  <inkml:trace contextRef="#ctx0" brushRef="#br0" timeOffset="42461.4461">13197 13678 37 0,'-21'44'18'0,"-3"62"-20"0,17-84 35 0,-8 13-32 16,-2 6 0-16,-1-4 0 15,0 14 1-15,8-1-3 16,3 3 1-16,3-12-4 16,4-7 0-16,11-18-7 15,7-16 1-15</inkml:trace>
  <inkml:trace contextRef="#ctx0" brushRef="#br0" timeOffset="42642.6377">13339 13681 40 0,'-15'50'20'0,"-13"54"-20"0,21-76 32 15,-3 13-31-15,-1-4 0 16,0 10 0-16,1 19 0 15,-1-6-4-15,4-1 0 16,4-8-9-16,6-11 1 0</inkml:trace>
  <inkml:trace contextRef="#ctx0" brushRef="#br0" timeOffset="42952.713">13377 14142 37 0,'-7'13'18'0,"25"-38"-13"0,-11 15 24 15,0 4-28-15,4-7 0 16,6-9 0-16,-3-6 1 16,0-3-3-1,-3-1 1-15,-7 10 1 16,-4 1 1-16,-7 8-2 0,-8 10 1 16,-6 15-1-16,-7 13 1 15,3 1 2-15,4 24 1 16,0 6 0-1,7 1 1-15,10-4 0 16,8-6 1-16,6-19 0 0,12-6 0 0,6-19-6 16,18-15 1-16,0-16-12 31,7-1 1-31,10-5-7 0,-3-10 0 16</inkml:trace>
  <inkml:trace contextRef="#ctx0" brushRef="#br0" timeOffset="43479.0189">13836 13973 25 0,'21'3'12'0,"-3"25"0"0,-15-15 9 16,-3 5-18-16,-3-11 1 15,-1 18 2 1,-3 6 0-16,-3 4-8 16,-1-7 1-16,0-6 5 15,-3-10 1-15,4-12-3 16,-4-15 0-16,0-1-1 16,3-9 1-16,4-13-2 0,7-6 0 15,7 4-1-15,4 5 0 16,3 4 0-16,7 9 1 0,3 6 0 15,1 10 1-15,0 3 1 0,-4 12 0 32,0 7 1-32,-10 9 0 15,-4 6 0-15,-4 1 1 16,-3 12-2-16,0 6 0 16,-3 6-2-16,-1 1 1 15,1-17-8-15,3-8 1 16,3-7-10-16,8-31 1 0</inkml:trace>
  <inkml:trace contextRef="#ctx0" brushRef="#br0" timeOffset="43668.2731">14249 13819 41 0,'21'-9'20'0,"14"15"-18"15,-28-3 27-15,4 0-29 16,-1 0 1-16,4-3 0 0,4-3 1 0,3 0-4 31,4-6 1-31,3-4-4 16,-7-6 0-16,1-3-7 15,-8-6 1-15</inkml:trace>
  <inkml:trace contextRef="#ctx0" brushRef="#br0" timeOffset="43866.0831">14390 13562 37 0,'-11'41'18'0,"4"62"-19"0,4-68 29 16,-1 2-27-16,-3 17 0 0,0 5 0 16,0 4 1-16,0 18-3 15,-4 1 1-15,4-10 1 16,4-6 0-16,-1-10-3 16,4-12 1-16,4-15-5 15,-1-14 0-15,1-12-5 16,-1-25 0-1</inkml:trace>
  <inkml:trace contextRef="#ctx0" brushRef="#br0" timeOffset="44045.7311">14263 14104 37 0,'-18'0'18'0,"-24"16"-14"0,31-3 32 0,1 12-31 15,-1 0 1-15,1 0 1 32,6 0 0-32,8-6-9 15,6-7 0-15,8-8 6 0,6-11 1 16,5-8-4-16,-1-17 1 15,4 4-6-15,3-7 1 16,4-5-10-16,-4-4 1 16,0-3-5-16,-3-10 1 15</inkml:trace>
  <inkml:trace contextRef="#ctx0" brushRef="#br0" timeOffset="44531.3304">14577 13841 30 0,'-53'69'15'0,"28"9"-10"0,18-59 24 0,0 3-26 16,0-3 0-16,0 6 0 16,0 3 1-16,3 4-5 15,1-4 0-15,-1-6 3 0,1-6 1 16,-1-7-2-16,4-9 0 16,4-19 0-16,3 0 0 31,0-12-1-31,7-13 1 15,4 0-2-15,-1-3 1 16,4 0-1-16,4 9 0 0,-4 4-1 16,0 9 1-16,1 9 1 15,-5 10 0-15,-3 9 0 16,1 3 1-16,-5 7 0 16,-6 6 1-16,-4 6 0 15,-7 6 0-15,-8 0-1 16,5-9 1-16,-4 4-1 15,0-1 1-15,3-3-1 16,0-1 0-16,1-5-1 0,3-3 1 0,0-1-1 16,3-2 1-16,4-1-1 15,0 0 1-15,0-2-1 16,0 5 1-16,0 4-1 16,0-3 1-16,4 5-1 15,-4 1 1-15,7-3-5 31,7-4 0-31,11-8-11 0,6-14 1 16</inkml:trace>
  <inkml:trace contextRef="#ctx0" brushRef="#br0" timeOffset="44960.2965">15109 13684 28 0,'-10'-6'14'0,"-11"28"-5"0,14-3 10 16,-7 6-19-16,-4 6 1 16,-3 7 0-16,-4 6 1 15,0 0-3-15,4-10 1 0,0-3-1 0,3-5 0 32,4-4-8-32,11-13 0 15</inkml:trace>
  <inkml:trace contextRef="#ctx0" brushRef="#br0" timeOffset="45144.6063">15014 13926 28 0,'-7'-3'14'0,"0"40"-8"0,7-24 19 0,-3 6-23 16,-1-1 0-16,1 14 1 0,-1 8 0 16,0 8-4-1,1 2 0-15,-1 3 3 16,4-12 0-16,0-4-6 0,4-12 1 15,3-6-7-15,7-16 0 0</inkml:trace>
  <inkml:trace contextRef="#ctx0" brushRef="#br0" timeOffset="45477.79">15335 13775 31 0,'-3'47'15'0,"-4"-6"-11"15,7-32 20-15,0 4-24 16,0 3 0-16,3 6 0 16,-3 3 1-16,-3 3-5 15,-4-6 1 1,0 9-6-16,-8 7 1 16,1 3-1-16,-3 6 0 0,-4 0 5 31,6 0 4-31,1-44 4 15,-7 38 0-15,4-4 6 16,6-12 0 0,7-6 1-16,11-9 1 15,8-4-8-15,2-12 1 0,1-10-3 16,7-6 1-16,-1-9-4 16,4-13 0-16,1 3-4 15,-5 3 0-15,-2-6-7 16,-5 0 0-16</inkml:trace>
  <inkml:trace contextRef="#ctx0" brushRef="#br0" timeOffset="45646.2081">15476 13894 29 0,'-3'13'14'0,"-11"28"-5"0,10-29 19 15,1 4-26-15,3 3 0 16,0 3 0-16,3-10 1 16,1 1-4-16,3-7 0 15,3 0 3 1,1-3 0-16,3 1-4 0,0-1 0 0,4-6-5 15,3-10 0-15,4-6-5 16,-1-3 1-16</inkml:trace>
  <inkml:trace contextRef="#ctx0" brushRef="#br0" timeOffset="45812.2341">15815 13822 28 0,'-18'13'14'0,"-10"12"-5"0,14-19 22 31,-4 7-28-31,-3 9 1 15,-3 9 2-15,-5 0 1 16,-2 10-9-16,-1 9 0 0,0 4 6 16,0-1 0-16,1-3-8 15,2-9 1-15,5-10-10 16,17-12 0-16</inkml:trace>
  <inkml:trace contextRef="#ctx0" brushRef="#br0" timeOffset="45962.0927">15547 14192 31 0,'-7'16'15'0,"17"37"-7"0,-6-40 17 0,0 6-25 15,-1 12 0-15,4-9 1 16,4-3 0-16,3-4-5 16,0-2 0-16,7-4-6 15,14-9 1-15</inkml:trace>
  <inkml:trace contextRef="#ctx0" brushRef="#br0" timeOffset="46408.9286">16076 13797 29 0,'-21'-6'14'0,"24"18"-8"0,1-8 20 15,0 2-24-15,-1 3 0 16,1 1 0-16,3-1 1 16,0 4-4-16,3-4 0 15,1 0 2-15,-1 1 1 16,-3-1-5-1,1 4 1-15,-5-1-6 0,-3 4 1 0,-3 0-4 16,-5-1 1-16</inkml:trace>
  <inkml:trace contextRef="#ctx0" brushRef="#br0" timeOffset="46567.1043">15967 14079 30 0,'-21'7'15'0,"10"5"-8"0,11-9 27 15,4-3-32-15,3 3 1 16,0-6 1-16,0-3 1 15,3 3-6-15,4 0 0 0,4-7 3 16,0-2 1-16,3-1-5 16,-4-2 0-16,1-1-9 15,0 0 1-15,-1-3-3 16,-6 7 0-16</inkml:trace>
  <inkml:trace contextRef="#ctx0" brushRef="#br0" timeOffset="46753.6502">16023 14064 41 0,'-25'25'20'0,"1"41"-22"0,13-44 39 0,-6 9-35 16,-8 7 0-16,-3 2 0 15,-8 10 1-15,-2 1-4 16,2-4 0-16,8-3 2 16,3-10 0-16,4-6-6 15,7-6 1-15,7-9-9 16,4-10 0-1</inkml:trace>
  <inkml:trace contextRef="#ctx0" brushRef="#br0" timeOffset="46883.4254">16002 14286 30 0,'28'-37'15'0,"18"-39"-15"16,-32 58 16-16,4 2-16 15,-1-3 0-15,1 0-5 0,0 0 0 31,-8 4 0-31,-3 2 0 16</inkml:trace>
  <inkml:trace contextRef="#ctx0" brushRef="#br0" timeOffset="47353.2527">16073 14126 36 0,'-25'41'18'0,"14"19"-15"0,11-45 32 0,-3 4-31 15,3 0 0-15,0 3 2 16,3-9 0-16,1-4-8 15,3-9 0-15,3-13 5 16,5-5 1-16,2-7-5 16,1-7 1-16,-1 4-7 15,1 3 1-15,0 6-8 16,-8 3 0-16,1 13-1 0,-8 6 0 16,-3 10 3-1,-7 34 12 1,-10-50 2-16,-4 44 0 15,-1-7 9 1,5 1 0-16,6-10 2 16,1-7 0-16,6-2-7 0,4-6 1 15,4-1-4-15,6-3 1 16,4-3-3-16,4 0 1 16,0-3-1-16,3 4 0 15,7-4-1-15,-7 3 0 16,-3 0 0-16,-4 0 1 15,-7 3-1-15,-7 4 1 16,-7 2 0-16,0 7 0 0,-4 3-1 16,-6 3 1-16,-5 0-1 15,-2 0 1-15,-1-3-5 16,0-12 0-16,1 5-10 16,6-12 0-16,0-9-1 15,4-10 1-15</inkml:trace>
  <inkml:trace contextRef="#ctx0" brushRef="#br0" timeOffset="47516.3029">16006 14528 52 0,'7'9'26'0,"10"7"-30"0,-10-10 56 15,4 4-49-15,3 2 0 16,4 7 0-16,-1-10 1 16,4 7-5-16,-3 0 0 15,0 6-1 1,10 3 1-16,4 3-11 15,3 6 0-15,0-12-5 16,-10-6 0-16</inkml:trace>
  <inkml:trace contextRef="#ctx0" brushRef="#br0" timeOffset="61014.5882">8477 15625 9 0,'-3'-9'4'0,"10"-4"6"0,-7 13 5 16,0 0-13-16,0 0 1 15,3 7 1-15,1 5 0 16,-1 4-5-16,1 3 1 16,-1 6 3-16,1 3 1 15,-1 3-1-15,5 4 0 16,-1-4-1-16,7-6 0 16,3-6 0-16,1-3 0 15,3-13-1-15,4-9 1 0,0-7-1 16,3-12 0-1,0 3-1-15,0-3 1 0,-7 6-1 16,-3 7 1-16,0 2 0 16,-4 7 0-16,0 12 0 15,-4 4 1-15,1 9-1 16,0 9 1-16,-1-6 0 0,1 4 0 16,-1-4 0-16,1-6 0 15,0-7-1-15,-1-3 0 0,4-2 0 31,0-14 1-31,4-2-1 16,3-13 1-16,0 0-1 16,8 0 0-16,9-3 0 15,-6 9 0-15,0 1-1 0,0 9 1 16,-4-1 0-16,0 17 0 16,0-4 0-16,0 0 1 15,-3-3-1-15,0-6 1 16,3-6-2-16,4-7 1 15,7 4-15-15,3 2 1 16,21 10-1-16,4-16 0 0</inkml:trace>
  <inkml:trace contextRef="#ctx0" brushRef="#br0" timeOffset="62132.1051">11903 15563 5 0,'3'-13'2'0,"18"7"5"0,-14 6 3 0,1 0-6 16,2 3 0-16,1 0 2 16,6 3 0-16,5 7-7 15,2 6 0-15,4 3 5 16,1 3 0-16,-1 3-2 16,4 3 1-16,-1-2-1 15,5-4 1-15,-1-7-1 0,11-11 0 16,3-10 0-1,11-7 0-15,4-9-1 0,-11-3 1 16,-1 0-1-16,-6 7 0 0,-3 5 0 16,-8 10 1-16,-3 7 0 15,-8 2 0-15,-2 7 0 16,-5 6 0-16,1 0 0 16,-1 0 1-1,1-7-1-15,0 1 0 0,3-13 0 16,7-3 1-16,7-6-2 15,1-7 1 1,3 1-1-16,3-1 1 16,-3 1-1-16,-4 2 0 0,-3 1-2 15,-1 6 0-15,-2 3 0 16,-1 3 1-16,-3 3 0 16,-1 0 1-16,-3 7-1 15,1-1 1-15,-1 1 1 16,3 3 0-16,12-4-1 15,6-2 1-15,4-4-1 16,3-3 0-16,1-6 0 0,-4-3 0 16,3-4-1-16,0-5 1 15,1-1-1-15,-4 3 1 16,10 1-1-16,8-1 0 16,-1 4 0-16,1-1 1 0,-4 1 0 15,-8 0 0-15,1-1-8 16,-3 1 1-16,3 9-9 15,7-7 1-15</inkml:trace>
  <inkml:trace contextRef="#ctx0" brushRef="#br0" timeOffset="64242.1103">15014 15691 16 0,'-3'-6'8'0,"13"3"-2"0,-3 0 9 0,0-1-14 15,0-2 1-15,4-3-1 16,0-1 0-16,3 1-2 16,3 0 1-16,-3 2 0 15,4 4 1-15,-4 3-1 16,-10 3 1-16,-8 7-1 15,-3 2 0-15,-3 4 1 0,-1 3 0 16,-3 6 1-16,0 0 1 16,3 3 0-1,1 4 1-15,-1-1 0 0,4-3 0 16,0-3-1-16,0 3 0 16,3-3-2-16,1 1 1 15,-1-4-2-15,4-4 1 16,0 1-1-16,0-3 0 15,0 0 0-15,4-7 0 16,-1 0 0-16,1 1 0 16,-4-1 0-16,0 4 1 0,0-4 0 15,0 0 0-15,0 1-1 16,0-4 1-16,0-3-4 0,3-3 0 16,-3 0-4-16,7-6 1 15,-3-10-5-15,0-12 0 16</inkml:trace>
  <inkml:trace contextRef="#ctx0" brushRef="#br0" timeOffset="64745.4221">15124 15707 18 0,'7'-16'9'0,"31"-6"-6"16,-27 16 11-16,7-3-14 16,3-1 0-16,0 1 0 15,4 2 1-15,-1 1-1 0,-6 0 0 16,7 3 0-16,-1 3 1 0,-2 0-1 15,-5 3 1-15,-3 0 0 16,-3 0 0-16,0 3 0 16,-8 4 0-16,-3 2 0 31,-3 1 0-31,-8 3 0 0,0-1 1 0,1 7-1 16,3-3 1-16,3 3-1 31,1-3 1-16,3 0 0-15,3-7 0 16,1-9-1-16,3-3 1 16,0-6-1-16,0-3 0 15,0-10-2-15,4 6 1 16,-4-2-3-16,-4 2 1 16,1 1-2-16,-4 5 0 0,-7 4 0 15,0 9 0-15,-11 1 2 16,0 11 1-16,-3 4 2 15,0 7 0-15,3-7 2 16,1 3 0-16,-1 0 1 16,4 0 0-16,3-3-1 15,4-3 0-15,0-4-1 16,7-5 0-16,0-1-2 16,0 1 1-16,4-4-4 15,3 0 1-15,0-3-5 16,0-3 0-16,0 3-2 15,0 4 0-15</inkml:trace>
  <inkml:trace contextRef="#ctx0" brushRef="#br0" timeOffset="65045.4416">15300 16080 22 0,'0'16'11'0,"-11"-13"-9"0,11-3 19 16,0 0-20-16,0 0 1 16,4-6-1-16,3 2 1 15,4-5-2-15,3 0 0 16,-4-7 1-16,4 0 1 15,-3-3-1-15,-4 4 0 16,-7 2-2-16,0 1 1 0,-7 5-1 0,-4 11 0 16,-3 2 0-16,0 6 0 15,0 4 2-15,-4 0 0 16,4-1 1-16,4 1 1 16,3 0 0-16,0 3 0 15,7-7 0 1,3 1 0-16,4-4-2 15,0-6 0-15,7-3-4 16,4-3 0-16,3-3-3 0,0-7 0 16,0 1-5-16,-3-10 1 15</inkml:trace>
  <inkml:trace contextRef="#ctx0" brushRef="#br0" timeOffset="65320.3035">15487 15961 24 0,'3'0'12'0,"5"-13"-12"0,-5 7 19 15,1 0-19-15,-1-1 0 16,4-5 0-16,-3-1 1 16,-1 1-2-16,1 2 1 15,-4 4 0-15,-4 6 1 16,-3 6-1-16,0 10 0 0,-3 3 1 16,-1 6 1-16,0 6 1 15,1-2 0-15,3-4 1 16,0 0 0-16,3-3-1 15,1 3 1-15,3-6-2 16,0-4 0-16,3-2-1 16,4-4 0-16,4-6-6 15,3-3 1-15,7-6-7 16,4 3 1-16</inkml:trace>
  <inkml:trace contextRef="#ctx0" brushRef="#br0" timeOffset="65597.4452">16062 15512 29 0,'-14'16'14'0,"3"-6"-14"0,8-7 19 0,-4 9-19 15,-7 7 0-15,-8 6 2 16,-6 6 0 0,-4 7-5-16,-6 6 1 15,6 0-6-15,0 0 1 0</inkml:trace>
  <inkml:trace contextRef="#ctx0" brushRef="#br0" timeOffset="65781.8918">15854 15729 36 0,'7'-10'18'0,"42"-12"-24"0,-31 13 31 16,0-4-26-16,3 1 1 0,3-1-1 15,8 4 0-15,-4 0-7 16,-3 5 1-16,-4 11-2 0,-10 5 0 16</inkml:trace>
  <inkml:trace contextRef="#ctx0" brushRef="#br0" timeOffset="66163.4539">15935 16118 36 0,'-35'6'18'0,"42"-3"-22"15,-7-3 37-15,3-6-32 16,4-1 0-16,7-5 0 16,1-7 0-16,-1 3-2 0,3-2 0 0,1-1-3 15,0 0 1-15,-4 6-4 16,-4 10 0-16,-6 6-1 31,-8 10 1-31,-3 6 2 0,-3 0 1 16,-4 6 5-1,-1 3 1-15,1-3 4 0,4 0 0 16,3-3 1-16,7-3 1 16,3-3-3-16,4-4 1 15,4-2-3-15,-1-7 0 16,1-3-1-16,0 0 1 0,-1-3-1 16,-3-1 1-16,0 1-1 0,-7 3 0 15,0-6 0-15,-3 3 0 16,-4 0-1-16,0 0 1 15,-4-1-5-15,0 4 0 32,-3 0-10-32,0 4 1 0,-3 2-2 15,-5-3 1-15</inkml:trace>
  <inkml:trace contextRef="#ctx0" brushRef="#br0" timeOffset="68785.9426">12753 10915 19 0,'-11'-15'9'0,"11"5"1"0,0 13 9 16,-3 7-15-16,-4 9 0 15,-4 12 2-15,-6 3 1 16,-8 7-9-16,0 0 1 0,4-7 5 16,3-2 0-16,8-7-2 15,6-3 1-15,8-6-2 16,10-7 0-16,0-6 0 16,4-6 0-16,6-6-1 15,5-4 1-15,-1 0-1 16,0 1 1-16,-3 3-1 15,-8 5 1-15,-3 8-1 16,-7 2 1 0,-7 9-1-16,-3 7 0 0,-4-3 1 15,0 0 1-15,0 6 0 16,0-3 0-16,0-3 0 16,3 3 0-16,1-6 0 15,3-10 1-15,7-3-2 16,0-12 0-16,7-1-4 15,3-2 1-15,5-4-3 16,2-6 0-16,12-3-3 0,9-3 1 16,1 3-2-16,0-7 1 15,-7 7 3-15,-7 6 0 16,-8 4 5 0,-6 8 0-16,-14 7 3 15,-8 7 1-15,-6 5 1 16,-8 7 1-16,0 0 1 0,1-4 1 0,6 1-3 15,-3-3 1-15,10-7-2 32,1 0 0-32,6-3-2 0,8-3 1 15,7-6-2-15,6-3 0 16,1-4 0-16,3-6 0 16,0 4-1-16,-3 2 0 15,-4 1-1-15,0-1 0 0,-6 0-3 16,-5 4 1-16,1 0-4 15,-4 6 1-15,-7 3-4 16,-4 3 0-16,-3 0-4 16,-3 6 1-16</inkml:trace>
  <inkml:trace contextRef="#ctx0" brushRef="#br0" timeOffset="69616.4782">12947 11414 12 0,'-28'28'6'0,"21"-15"5"15,7-10 2-15,0-3-11 16,-4 3 1-16,1 0 1 16,-1 3 1-16,4 1-6 15,0-1 1-15,0 0 4 0,-3 0 1 16,3 1-2-16,0-4 0 16,0 0 0-16,0 3 0 15,0-6-1-15,0 0 0 16,0 0-1-16,0 7 1 15,0-4-2-15,0 6 1 0,0-3-1 16,0 4 1-16,0-1 0 16,-4 4 0-16,4-1-1 15,0 4 1-15,0-4-1 16,0-2 1-16,-4-1 0 16,1 1 0-16,-1-1-1 15,1-3 0-15,-1 1 0 16,4-1 1-1,-3-3-2-15,-1 0 0 16,4-6-1-16,0-3 1 16,0-4-1-16,0-8 0 15,4-11-1-15,3-2 1 16,3 0 1-16,5-1 0 0,13 1 0 16,-3-4 1-16,3 10 0 15,0 3 0-15,0 4 0 16,-3 5 1-16,-4 10-1 15,-3 3 1-15,-4 6-1 0,-4 7 1 16,-3 6-1-16,-7 2 1 16,-3 1 0-16,-4 4 0 15,-4-5-1-15,-3-5 1 0,0 0-1 16,-4-4 1-16,-3-5-1 16,4-1 0-16,-1-6-1 15,4-6 1 1,7 2 0-16,7-5 0 15,3 0-1-15,8-1 0 16,0 1 1-16,3 3 0 0,0-7-1 16,0 4 1-16,-4 6 0 15,-6 9 0-15,-4-3 0 16,-4 3 1-16,-6 10-1 16,-4 0 0-16,-7 5 0 15,3 1 0-15,4-3 0 16,0-3 0-16,3-4 0 15,4 1 0-15,4-7 0 16,10-3 1-16,7-3 0 16,0-6 0-1,7 0 0-15,4-10 0 16,-1 1 0-16,5-4 0 0,-5 0-3 16,1 6 0-16,-7 1-4 15,-1 6 1-15,-6 12-6 16,-4 3 0-16</inkml:trace>
  <inkml:trace contextRef="#ctx0" brushRef="#br0" timeOffset="70037.1349">12965 11815 31 0,'-43'41'15'0,"19"-35"-11"15,20-3 25-15,4 4-27 16,0-1 0-16,4 0 1 31,3-6 0-31,7 0-4 16,0-3 1-16,7-3 2 15,0-4 0-15,4-2-4 0,0-4 1 0,-1-3-4 16,-3 4 1-16,-6-1-4 16,-1 7 0-16,-7 2 0 15,-7 7 0-15,-4 4 4 16,-3 2 1-16,-3 3 4 16,-1 1 1-16,-3 2 3 15,0 1 1-15,7-7 0 16,-4 3 0-1,4-2-3-15,4-1 1 16,6 0-2-16,1-3 0 16,6-6-3-16,4-3 0 0,4 3-2 15,0-3 1-15,-1-4-1 16,4 1 0-16,-3-1-1 16,-4 1 1-16,0 3 2 15,-3 2 1-15,-4 8 2 16,-4 2 0-16,-3 6 0 15,-3-2 1-15,-1 6-1 0,1 2 1 16,6-2-7-16,4-3 0 16,7-4-5-16,4-9 0 15</inkml:trace>
  <inkml:trace contextRef="#ctx0" brushRef="#br0" timeOffset="70316.0379">13769 11041 33 0,'-25'34'16'0,"-28"-2"-17"0,39-23 28 0,-10 13-27 16,-8 6 1-16,-4 7 0 16,1 12 0-16,0 3-5 15,0 6 0-15,3-9-5 0,7-6 0 16</inkml:trace>
  <inkml:trace contextRef="#ctx0" brushRef="#br0" timeOffset="70503.3378">13515 11354 36 0,'39'-22'18'0,"0"-9"-18"0,-25 22 29 16,7-7-29-16,7-3 1 0,0-3-1 15,0 0 1 1,1 0-1 0,-5 3 0-16,1 4-3 15,-4 2 0-15,-3 4-6 16,-4 9 1-16,-3 0-3 0,-8 9 1 15</inkml:trace>
  <inkml:trace contextRef="#ctx0" brushRef="#br0" timeOffset="71152.6291">13660 11426 25 0,'-50'38'12'0,"18"19"-5"16,25-45 21 0,-3 4-26-16,-4 6 0 15,3-3 2-15,1-4 1 16,-1 7-6-16,4-6 0 15,0 0 4-15,3-4 0 16,1-6-2-16,6-3 1 16,8-6-1-16,3-9 0 15,7-10 0-15,7-13 0 0,4-5-1 16,3-1 0-16,1-3 0 16,-5 3 0-16,-2 13-1 15,-5 6 1-15,-2 9 0 16,-5 13 0-16,-3 7 0 15,-3 12 1-15,-4 2 0 0,-7 11 1 16,-4 5-1-16,-3-2 0 16,-3-1 0-16,-1 1 0 15,-3-1-1-15,0-5 1 16,0-4-1-16,3-6 0 16,1-7-1-1,3-6 1-15,0-6-2 16,7-6 1-16,0-6-1 15,3-1 0-15,4-3 0 16,0 4 0-16,4-10 0 16,-1 6 1-16,-3-3 0 15,0 10 0-15,1 6 0 0,-1 0 1 16,-4 3-1-16,1 3 1 16,-1 0 0-16,1 3 0 15,-4 0 0-15,0 4 0 0,0-4 0 16,-4-3 0-16,-3 4 0 15,-3 5 1-15,-8 1-1 16,0 5 0-16,-3 1 1 16,3-3 0-16,1 0 0 15,3-1 1-15,3-2 0 16,1-1 1-16,2-2 0 0,5-1 1 31,3-3-1-31,3 1 0 16,8-7-1-16,3-3 0 15,25-26-9 1,3 1 0-16,1-6-7 16,-1-1 0-16</inkml:trace>
  <inkml:trace contextRef="#ctx0" brushRef="#br0" timeOffset="71408.7897">14164 11508 48 0,'-35'3'24'0,"42"-12"-24"0,-7 2 39 15,0 7-38-15,10-6 0 16,8-3 1-16,7-1 0 15,6-2-3-15,5-7 1 0,3-6-5 16,3-3 0-16,4 3-9 16,3 0 0-16</inkml:trace>
  <inkml:trace contextRef="#ctx0" brushRef="#br0" timeOffset="71703.581">14947 11025 38 0,'-46'16'19'0,"11"18"-21"0,21-31 25 16,-4 7-21-16,-6 2 0 15,-1 1 2-15,0 6 1 16,4 0-5 0,3-4 1-16,4 1 3 15,7-4 1-15,7-2-1 16,7-4 0-16,7-6-2 15,8-6 1-15,6-7-2 16,0-2 1-16,4-4-1 16,0 3 1-16,-1-6-3 15,1 3 1-15,-7 4-5 0,-4 2 1 16,-7 7-5-16,-3 6 0 0,-4 3-6 16,-7 6 1-16</inkml:trace>
  <inkml:trace contextRef="#ctx0" brushRef="#br0" timeOffset="72382.581">14944 11176 4 0,'-7'-4'2'0,"10"1"19"0,-3 3-12 16,0 0-6-16,0 0 1 15,0 7 2-15,0 2 0 16,0 4-6-16,0 5 0 0,0 14 5 16,0 5 0-16,-3 10-1 15,-1 4 0-15,1 2-1 32,-1-3 0-32,-3-3-2 15,0-6 1-15,3-7-2 16,1 1 1-16,-1-10-5 15,1-6 1-15,-1-7-7 16,1-2 0-16</inkml:trace>
  <inkml:trace contextRef="#ctx0" brushRef="#br0" timeOffset="72667.7572">14750 11495 30 0,'-32'13'15'0,"18"31"-9"0,14-38 22 0,-4 4-26 15,4 2 1-15,0 1 1 16,7-1 1 0,0 1-6-16,7-7 1 15,1 0 3-15,6-3 1 16,3-9-2-16,-2-3 0 16,-1-10-1-16,-4 3 1 15,-2 4-1-15,-5-7 0 16,-6 6 0-16,-8 1 0 15,-10-1 0-15,-7 7 0 0,-4 6-1 16,0 0 1-16,8-3-5 16,3 3 1-16,10-13-11 15,15-2 0-15</inkml:trace>
  <inkml:trace contextRef="#ctx0" brushRef="#br0" timeOffset="73368.9124">15374 11288 26 0,'-25'10'13'0,"25"-1"-6"0,-3 10 9 16,-4 0-14-16,-4 9 1 15,-3 0 1-15,-7 1 1 16,3-1-7-16,-3-9 1 16,0-7 4-16,0-9 0 0,3-9-2 15,4-16 0-15,3-12-1 16,8 5 0-16,14-2 0 16,6-7 0-16,11-2-1 15,11 2 1-15,-4 7 0 16,1 6 0-16,-5 6 1 15,1 9 0-15,0 10 1 16,-7 10 0-16,-8 5 1 16,-6 4 0-16,-4 6 0 15,-4 13 0-15,-3 6-1 16,-3 3 0-16,3 3-2 16,0-6 0-16,0-10-6 15,3-8 0 1,5-14-7-16,2-6 0 15</inkml:trace>
  <inkml:trace contextRef="#ctx0" brushRef="#br0" timeOffset="74273.8156">16002 11072 30 0,'-11'13'15'0,"1"-1"-11"16,6-9 19-16,-6 7-21 16,-8 2 0-16,-10 4 1 15,0 3 0-15,-4 3-4 16,0 0 1-16,4-7 3 16,0 1 0-16,10-3-1 15,0-1 1-15,4-6 0 16,4 7 0-16,3-4 0 0,3-2 0 0,8 2-1 15,10-3 0-15,7-6 0 16,7-6 1-16,0 0-2 16,4-4 0-16,0-2-1 15,0-7 1-15,3-3-4 16,-7 0 1-16,0 0-5 16,-3 6 0-16,-7 4-3 15,-4 6 0 1,-4 6-2-16,-6 3 0 15,-4 6 3-15,-7 4 0 16,-4 2 5-16,1 1 0 0,-1 0 4 16,-7 3 1-16,1 3 1 15,3-1 1-15,3-5 0 16,1 0 1-16,3 3-2 16,3-7 1-16,-3 1 0 0,0-1 0 15,3 1 1-15,1-7 0 16,-1 0 0-1,1 4 0-15,-4-1 1 16,3 1 0-16,1-1-1 0,-1 0 0 0,4 1-1 16,0-1 0-16,4 1-1 15,3-4 0-15,0-6 0 16,3-6 0-16,4-4-1 16,-3-5 0-16,0-1 0 15,-1-3 0-15,-3 0 0 16,0 4 0-16,-3 2-1 31,-4 4 1-31,0 9-1 16,-4 0 1-16,1 6-1 15,-4 3 0-15,-4 4-1 0,4-1 1 16,-3 1 0-16,2-4 0 16,-2-2 0-16,6-7 1 15,1-4-4-15,3-2 1 16,0-6-4-16,0-4 1 15,3-6-4-15,8 3 0 16,-4-3-4-16,0-3 0 16,0 0 3 15,-14 41 10-31,21-57-1 16,-10 28 1-16,-4 13 3 15,0 7 1-15,0-1 5 16,-4 13 0-16,-6 9-6 15,3 13 0-15,-4 6-4 16,-3 9 0-16,3-2-7 16,-3-1 0-16</inkml:trace>
  <inkml:trace contextRef="#ctx0" brushRef="#br0" timeOffset="74489.3826">15843 11665 42 0,'4'0'21'0,"10"-25"-24"0,-7 18 37 15,4 7-34-15,-1-6 1 16,4 0 0-16,4-4 1 16,3 4-3-16,-3-3 0 15,-1 3-5-15,1-1 0 0,-4 10-6 16,0 7 1-16</inkml:trace>
  <inkml:trace contextRef="#ctx0" brushRef="#br0" timeOffset="74660.5363">15840 11840 45 0,'-21'7'22'0,"28"-20"-28"15,-4 4 38-15,4-4-32 16,7-6 0-16,11-6 0 0,0 0 1 15,6-16-5-15,5-6 0 0,-1-6-8 16,4 3 1-16</inkml:trace>
  <inkml:trace contextRef="#ctx0" brushRef="#br0" timeOffset="74883.0018">16210 11144 47 0,'-10'7'23'0,"13"-11"-23"16,-3 4 40 0,7-6-40-16,4-3 1 15,6-1 0-15,8 1 1 16,7-7-3-16,0-3 1 0,6 1-2 16,-6-1 0-16,3-6-4 15,-6 9 1-15,-8 7-6 0,-4 5 1 31,-2 8-4-31,-5 8 0 16</inkml:trace>
  <inkml:trace contextRef="#ctx0" brushRef="#br0" timeOffset="75180.1113">16221 11426 39 0,'-28'51'19'0,"20"-20"-23"0,8-28 37 0,0 7-32 16,0-10 1-16,0 0 0 15,4-10 1-15,3-6-4 16,7-9 0-16,11-9 2 0,3-4 1 0,7-3-1 31,8-2 0-31,-5 5 0 16,-2 7 0-16,-5 6-1 16,-6 6 0-16,-7 3 0 15,-4 10 1-15,-3 6-1 16,-4 6 0-16,-7 7-1 15,0 2 1-15,-11 4-1 16,-3 6 1-16,-4 10-3 16,4-1 0-16,0-6-4 15,3-9 1-15,4 0-6 0,4-10 0 16</inkml:trace>
  <inkml:trace contextRef="#ctx0" brushRef="#br0" timeOffset="75370.5717">16464 11182 27 0,'4'-25'13'0,"20"9"-7"0,-24 16 19 0,0 0-23 16,0 0 0-16,4 6 1 15,-8 4 0-15,4 2-4 16,-3 7 0-16,-1 0 2 16,-3 6 1-16,4 3-7 15,-1 4 1-15,-6 5-6 16,3 1 0-16</inkml:trace>
  <inkml:trace contextRef="#ctx0" brushRef="#br0" timeOffset="75561.4619">16207 11621 28 0,'-7'-13'14'0,"7"4"-5"0,0 3 19 15,3-4-26-15,4 1 0 16,4-1 1-1,6-5 0-15,5-1-4 16,2 0 0-16,1 1 2 0,7-4 1 0,-8 3-6 16,1 7 1-16,-7-1-8 15,-4 14 0-15</inkml:trace>
  <inkml:trace contextRef="#ctx0" brushRef="#br0" timeOffset="75741.5971">16196 11753 39 0,'-25'34'19'0,"18"-18"-17"0,7-16 29 16,0 0-30-16,7-3 0 16,0-7 1-16,4-2 0 15,3-4-2-15,11-6 0 16,-1 0-2-16,5 0 0 16,-5-3-5-16,1 0 0 31,-7 9-5-31,-8 10 0 0</inkml:trace>
  <inkml:trace contextRef="#ctx0" brushRef="#br0" timeOffset="76012.0483">16284 11731 38 0,'-46'40'19'0,"39"1"-18"0,7-31 33 0,0-4-31 16,4-3 0-16,3-3 0 16,11 0 0-16,-1 3-5 15,4-3 1-15,1-6 3 16,6-4 1-16,-4-2-3 15,5-4 1-15,-1 1-1 16,-7-1 0-16,-3 6-1 0,-4 1 0 16,-4 3 0-16,-3 3 0 15,-7 6-1-15,0 3 1 16,-7 7 0-16,-3 2 1 0,-8-2 0 16,-3 6 0-16,0 9-2 15,3-6 0-15,8 0-6 16,6-10 0-1,11-5-5-15,0-4 1 16</inkml:trace>
  <inkml:trace contextRef="#ctx0" brushRef="#br0" timeOffset="77074.683">17166 11053 26 0,'-17'-9'13'0,"-8"40"-14"16,18-24 19-16,-7 2-17 15,-11 10 1-15,-7 6 2 0,-7 6 0 0,-10 7-4 16,3 9 0-16,4-3 4 15,10 0 0-15,4-4 0 16,10-2 0-16,8-7-1 16,6-5 0-16,4-8-1 15,7-5 0-15,14-13 0 16,1-3 0-16,2-13-1 16,4-6 1-16,1-9-4 15,6-4 0-15,-7 4-3 31,-3-4 0-31,-8-2-5 0,-6 9 1 16,-4 2-1-16,-3 8 0 16,-11 5 5-16,-4 10 1 15,0 9 6-15,-3 7 0 0,-3 18 4 16,-1 7 0-16,4 12 1 16,0 6 1-16,-4-2-4 15,4-4 1-15,3 0-3 16,4-6 0-16,-3-3-1 15,6-10 0-15,8-9-3 16,-1-9 0-16,4-7-3 16,4-9 0-16,0-7-2 15,-4-2 0-15,-4-1 0 0,1 7 1 16,-4 0 4-16,-11 6 0 16,1 0 6-16,-8 0 0 15,-3 3 4 1,3 3 0-16,4 0 0 0,0 1 1 0,3-1-3 15,4-3 1-15,4-3-4 16,6-3 1-16,11-3-2 16,8-7 0-16,6-12-7 15,7-10 1-15,11-15-9 16,-4 0 0-16</inkml:trace>
  <inkml:trace contextRef="#ctx0" brushRef="#br0" timeOffset="77346.3494">17240 11191 42 0,'-10'13'21'0,"20"-19"-22"0,-6-1 33 0,3-2-30 16,3-4 0-16,1-2 0 16,3 2 1-1,11-18-4 1,-8 3 1-1,-2 2 2-15,-12 8 0 0,1-4-1 16,-8 12 0-16,1 7-1 0,-4 6 1 16,-4 7-1-1,0 8 0-15,-3-5-3 16,4 3 0-16,-1 3-4 0,4-1 0 16,0-2-7-16,3 0 1 15</inkml:trace>
  <inkml:trace contextRef="#ctx0" brushRef="#br0" timeOffset="77663.4224">17336 11144 21 0,'0'-12'10'0,"-8"12"-3"15,5 0 9-15,-4 0-15 16,-4 6 0-16,-3 0 1 16,0 4 0-16,0-1-3 31,3 0 0-31,1 1 2 0,-1-1 0 15,1 4-1-15,3-4 0 16,-1 4-1-16,5-4 0 0,3-3 0 16,0 4 1-16,3-1-1 15,5-6 1-15,-1 4 2 16,0 8 0-16,-4-2 0 16,1 3 1-16,-4 9 0 15,0 0 0-15,-4 0 0 0,1 0 0 16,-1-3-5-16,1 0 1 15,-1-10-5-15,4 1 1 16,0-7-5-16,-3-3 1 16</inkml:trace>
  <inkml:trace contextRef="#ctx0" brushRef="#br0" timeOffset="77804.1388">17170 11439 28 0,'-4'-13'14'0,"11"10"-9"0,-3-6 24 0,3 3-28 16,3-4 1-16,4-2-1 15,4-4 1-15,0 0-3 16,-1 1 1-16,1 2-1 16,0 1 1-16,-4 12-5 15,-4 9 0-15,-10 4-5 16,-3 5 0-16</inkml:trace>
  <inkml:trace contextRef="#ctx0" brushRef="#br0" timeOffset="77952.518">17216 11586 36 0,'-25'35'18'0,"0"-1"-17"0,22-30 31 15,-1 2-30-15,1 0 0 16,3-3 0-16,0-3 1 16,7-3-3-16,3 0 0 15,4-10 0-15,4-2 0 16,3-14-7-16,0 1 0 16,15-6-5-16,-5-10 1 15</inkml:trace>
  <inkml:trace contextRef="#ctx0" brushRef="#br0" timeOffset="78161.1788">17741 10900 37 0,'-7'-13'18'0,"18"13"-22"0,-11 0 30 15,7 0-26-15,0 3 0 16,3 0 1-16,1 7 0 15,0-7-4-15,-1 6 1 0,1 4-7 16,-4 3 0-16</inkml:trace>
  <inkml:trace contextRef="#ctx0" brushRef="#br0" timeOffset="78355.7564">17586 11241 45 0,'-35'7'22'0,"38"-7"-19"15,-3 0 38-15,11-7-39 16,-1 1 0 0,5-6 0-16,-1-4 0 15,7-3-3-15,0 0 1 16,4 1 0-16,-1-4 0 0,1 0-6 16,0 3 0-16,-8 0-9 15,-3 6 0-15</inkml:trace>
  <inkml:trace contextRef="#ctx0" brushRef="#br0" timeOffset="78531.9298">17660 11185 40 0,'-32'38'20'0,"15"-4"-19"0,10-24 28 0,-7 5-28 16,-4 10 1-16,-7 13 0 31,-7 3 0-31,1 3-2 16,-5 3 0-16,1-10 0 15,7-2 1-15,7-4-7 16,7-6 1-16,3-3-7 16,4-3 0-16</inkml:trace>
  <inkml:trace contextRef="#ctx0" brushRef="#br0" timeOffset="78878.2333">17575 11420 36 0,'25'-34'18'0,"-4"-29"-20"15,-14 47 28 1,4 4-26-16,-1-4 1 16,1 0 0-16,0 1 0 15,-1 2-3-15,1 1 0 16,-4 5-2-16,-7 7 1 16,0 0-2-16,-4 7 0 15,1 2 0-15,-4 4 0 16,0 5 4-16,3 7 0 15,1-3 5-15,-1 4 0 0,1-5 3 16,-1-5 0-16,1-3 1 16,3-4 1-16,0-6-3 15,0-3 1-15,7-9-3 16,0-7 0-16,3-3-2 16,4 1 0-16,0-4-5 15,4 6 1-15,-4 3-7 16,0 4 1-16,-7 6-6 0,0 6 0 15</inkml:trace>
  <inkml:trace contextRef="#ctx0" brushRef="#br0" timeOffset="79161.77">17660 11511 36 0,'-21'28'18'0,"10"-12"-13"16,11-16 29-16,0 0-31 16,0 3 0-16,0-3 1 31,4 3 0-31,3-9-6 15,0 6 1-15,4 3 3 0,3 0 0 16,3-6-2-16,1 6 1 0,0-3-1 16,3 10 1-16,-4 2 0 15,1 1 0-15,-7-4 0 16,-1 7 1-16,-6 0 0 16,-4 2 0-16,-4 4 0 15,-3 0 0-15,-3 0-1 16,-5 0 1-16,1-3-3 0,4-3 1 15,-8-4-7-15,0-6 1 16,1-2-10-16,-1-11 1 16</inkml:trace>
  <inkml:trace contextRef="#ctx0" brushRef="#br0" timeOffset="79368.1194">17625 11659 36 0,'-21'0'18'16,"21"3"-2"-16,3-3 21 0,1 3-32 15,3 3 0-15,3 3 3 16,1 1 0-16,3 2-10 16,4 4 0-16,3 0 7 15,3-1 0-15,5 4-4 32,-1-3 1-32,-3-4-8 15,-1-5 1-15,8-1-10 16,0 7 1-16,-4-1-4 15,0 1 0-15</inkml:trace>
  <inkml:trace contextRef="#ctx0" brushRef="#br0" timeOffset="86018.8189">6572 16917 13 0,'-7'0'6'0,"7"38"4"0,7-22 6 0,0 6-15 15,4 6 1-15,-1 9 0 16,1-2 0-16,3-4-3 16,4 7 1-16,3-7 2 15,0 1 0-15,0-7-1 16,4-7 0-16,-4-2 0 15,0-6 0-15,-3-4-2 16,-4-3 0-16,-3-6 0 16,-8-3 0-16,-3-4-1 15,-7-6 0-15,0-2 0 16,-3 8 1-16,2-5 0 16,5 2 1-16,3 7 0 15,7-1 0-15,4 11 0 16,3-1 1-16,3 3 0 15,4 3 0-15,4 1 0 0,3 9 1 16,-6-4 0-16,-5 4 0 16,-3-3 1-1,-7 0 0-15,-10-1-1 0,-11 1 1 16,-4 3 0-16,-3 6 0 16,-4 3-2-16,1 0 0 15,-1 4 0-15,0-7 0 16,4-3-2-16,7-4 1 15,3 1-5-15,8-6 0 0,6-4-5 16,8-9 1-16</inkml:trace>
  <inkml:trace contextRef="#ctx0" brushRef="#br0" timeOffset="86645.0415">7225 17203 24 0,'7'0'12'0,"32"-4"-11"0,-25 1 17 15,4-6-17-15,3 0 1 16,3 2-1 0,15-5 1-16,7-4-2 15,-7-3 0-15,3 0 0 0,-10 4 0 0,-4-4-6 16,-14 10 1-16,-3 5-3 15,-11-2 1-15</inkml:trace>
  <inkml:trace contextRef="#ctx0" brushRef="#br0" timeOffset="87130.7995">7412 17077 28 0,'-18'47'14'0,"-14"22"-14"0,22-47 26 15,-8 10-25-15,-3 5 0 0,0 13 0 16,3-3 1-16,4 4-3 15,4-14 0-15,3-9-2 16,3-6 0 0,4-9-4-16,4-10 1 15,3-12-2-15,0-7 0 0,3-3 0 16,1 0 1-16,-1 4 6 16,1 2 0-16,-4 4 5 15,0 2 0-15,0 7 2 16,-3 10 0-16,-4 9 1 15,0 6 1-15,-4 9-4 16,1 4 1-16,-4 6-2 16,0-10 0-16,-4-6-1 15,4 1 0-15,0-7-1 16,3-10 0-16,4-9 0 16,7-15 0-16,4-16-1 15,3-26 1-15,7-5-1 16,4-1 1-16,10 7-1 15,0 3 0-15,1 18-1 0,-1 7 1 16,-3 9 0 0,-8 13 0-16,1 10 0 15,-4 5 0-15,-3 13 1 0,-4 7 0 16,-7 11 0-16,-7 5 0 0,0 8 0 16,-7 0 0-16,-7 1-1 15,0-4 0-15,0-9-4 16,-4 0 0-16,4-16-7 15,3-3 1 1</inkml:trace>
  <inkml:trace contextRef="#ctx0" brushRef="#br0" timeOffset="87383.426">7419 17676 25 0,'0'-25'12'0,"21"6"-10"0,-7 13 15 16,0 0-17-16,4-1 1 15,3-2 0-15,0 3 0 0,-3-4-1 16,-4 10 0-16,-3 7 1 15,-15 2 1-15,-6 10 0 16,-12 0 0-16,-2 6 1 16,-1-3 1-16,4 0 0 15,0-4 0-15,7-2-1 16,3-3 0-16,4-4 0 16,7-9 0-16,7 0-2 15,14-9 1 1,11-13-5-1,7-13 0-15,7-9-9 16,-1-3 1-16</inkml:trace>
  <inkml:trace contextRef="#ctx0" brushRef="#br0" timeOffset="87705.1342">7973 17218 26 0,'-28'-3'13'0,"-1"16"-8"0,22-10 13 16,-7 3-15-16,4-3 0 16,-1 7 0-16,0-1 1 15,4 4-6-15,0 2 1 16,7 1 3-16,0 3 0 0,7 0-2 16,4-4 1-16,0 17-1 15,-1-1 1-15,1 0 0 0,3-2 0 16,-4-1 0-16,-3 0 0 15,-3 7 0-15,-4 2 1 16,-4-6-1-16,-3-9 0 16,-3 7-1-16,-4-14 1 15,3 4-6-15,1-13 0 16,2-6-6 0,1-18 1-16</inkml:trace>
  <inkml:trace contextRef="#ctx0" brushRef="#br0" timeOffset="88077.6807">7853 17375 16 0,'10'-31'8'0,"15"-4"-1"0,-14 26 4 16,6-4-10-16,-3-2 0 16,15 2 0-16,-1 4 0 0,4-1-2 15,-4 10 1-15,0 7 1 16,-3 5 0 0,-4 7-1-16,-14 12 0 15,0 7 1-15,-7 12 1 16,0 0 1-16,0 0 0 15,4-6 1 1,-1-9 1-16,8-4-1 0,3-12 1 16,3-13-2-16,1-12 1 15,0-13-2-15,3-12 0 16,0-4-1-16,-3-2 0 16,-4-4-1-16,-4 6 1 0,-3-2 0 15,-7 2 0-15,-3 13 1 16,-4 4 0-16,0 5 0 15,-4 13 0-15,-3 0 0 16,4 0 1-16,2 6-2 0,8-3 1 16,4 1-6-16,3-4 0 15,4-7-4-15,-1 1 0 16,4-3-5-16,0-1 0 16</inkml:trace>
  <inkml:trace contextRef="#ctx0" brushRef="#br0" timeOffset="88310.7247">8428 17221 27 0,'0'0'13'0,"0"10"-6"16,0-10 19-16,3 6-24 16,4-6 1-16,1 0 0 0,2-6 1 15,1 3-5-15,-1-13 1 0,4 0 2 16,4-2 1-16,-4-8-2 16,-7-2 1-1,-7 6-1-15,0 0 1 16,-3 4-1-16,-4 8 0 0,0 1 0 15,-1 2 1-15,1 7-3 16,4 4 1 15,3 5-12-31,3 0 0 0,4 4-1 16,11-4 1 0</inkml:trace>
  <inkml:trace contextRef="#ctx0" brushRef="#br0" timeOffset="88515.6597">8717 17043 21 0,'32'-16'10'0,"-7"7"-3"15,-15 5 14-15,1 4-17 16,-4 0 0-16,0 7 2 16,0 5 1-16,-4 7-8 15,-6 6 0-15,-8 7 6 16,-10 5 0-16,-11 10-3 16,-13 7 1-16,-5 18 0 15,1 3 0-15,3 0-4 16,4-9 0-16,10-13-7 15,7-9 1-15,8-9-5 0,9-10 0 16</inkml:trace>
  <inkml:trace contextRef="#ctx0" brushRef="#br0" timeOffset="88785.1187">8604 17560 30 0,'4'6'15'0,"28"-6"-9"0,-22 0 23 16,1 7-27-16,6-4 0 0,5-3 0 0,2-3 1 15,1-7-4-15,-4-9 0 16,0 1 2-16,0-7 1 16,-7 3 0-16,-3 3 1 15,-4 0 0-15,-3 3 1 16,-4 1-1-16,-7 8 0 16,-4 7 0-16,-10 3 1 15,-7 16-2-15,-8 3 0 16,-2 3-3-16,6 4 1 15,18-8-12-15,17-8 0 16,4-4-3 0,-7-9 0-16</inkml:trace>
  <inkml:trace contextRef="#ctx0" brushRef="#br0" timeOffset="89555.095">9176 17071 18 0,'0'-3'9'0,"28"28"-4"0,-21-25 10 0,18 9-14 16,3-2 0-16,-3-1 1 16,-1-6 1-16,1-3-4 15,0-7 1 1,-4-5 2-1,-3-4 0-15,3-3-1 16,-11 0 1-16,-3 6-2 0,-7 4 1 16,-3-4-1-16,-4 13 0 15,-4 3 0-15,-3 9 0 16,0-2 0-16,3-1 0 0,4 0 0 16,4-6 0-16,-1 3 1 15,4-3 0-15,4-3 0 16,3-3 0-16,3 3 0 15,1-13 1-15,7 3-1 16,-4 1 0-16,0 2-4 0,-4 10 0 16,-2 7-6-16,-8 12 1 15</inkml:trace>
  <inkml:trace contextRef="#ctx0" brushRef="#br0" timeOffset="90072.7514">9324 17303 21 0,'-25'13'10'0,"11"-1"-5"0,11-12 12 0,3 0-17 15,3 3 1-15,8-3 0 16,3-3 1-16,0-3-3 16,0-4 1-16,4-2 1 31,-1-4 0-31,1-3-1 16,3 4 0-16,-7 5-2 15,-3 1 0-15,-1 9-1 16,-3 0 1-16,-7 9-1 15,0 1 1-15,-3 12 0 16,-1 6 0-16,4-6 1 16,0 3 1-16,0 0 0 0,0 3 0 15,0 4 0-15,4-1 0 16,-1-3 1-16,1 0 0 16,0-3 0-16,-1-3 0 15,1 0-2-15,-1-12 1 16,1-1-1-16,-4-6 0 0,0-3 0 15,-4-3 0-15,-3-6-1 16,-4 6 1-16,-3-4 1 16,0 7 1-16,-7 7 1 15,3 2 0-15,1 4 1 16,-1-1 0-16,0 1 1 16,4 2 1-16,0-5-1 0,4-1 0 15,6 1-1-15,4-1 1 16,7 0-2-16,7 1 1 15,4-10-2 1,7 6 0-16,6-15 0 0,8-10 1 16,4-13-2-16,13-2 1 15,7-13-5-15,8 3 1 16,-4 0-7 0,0 0 1-16</inkml:trace>
  <inkml:trace contextRef="#ctx0" brushRef="#br0" timeOffset="90899.3594">10086 16883 16 0,'3'-3'8'0,"-3"3"0"16,0 0 4-16,-3 3-11 0,-4 6 1 16,-4 4 0-16,-3 2 1 15,0 7-4-15,-4 0 0 16,1 3 3-16,-1 0 0 16,4-3-1-16,3-3 0 15,1-3 0-15,3 3 0 16,3-7-1-16,1 1 1 15,3-7-1-15,7-3 1 16,3 3 0-16,5-12 0 0,6 3 0 16,3-9 0-1,1-4 0-15,0 0 1 16,-4 1-3-16,-3 5 1 16,-4 7-1-16,-4 9 0 15,-6 7-1-15,-8 9 0 16,-6 3 0-16,-4 0 0 0,-4 0 2 15,0 3 0-15,1-3 1 16,3-3 0-16,-1 0 1 16,5-6 0-16,3 0 0 15,3-7 0-15,4-9-1 16,0 0 1-16,7-3-1 16,4-10 0-16,-1-6-2 0,1 1 1 15,0-4-3-15,-1-7 1 16,-3 1-3-16,-3-6 1 15,-4-4-2-15,0 1 0 16,0 15 2-16,0 6 0 16,0 16 3-16,0 6 0 0,0 10 4 15,0 9 0-15,-4 3 1 16,1 7 0-16,-1 5-1 31,1 1 1-31,-4 3-2 16,3 6 1-16,1 7-4 15,-4-4 1-15,-1 0-6 16,-2 1 1-16,-1-1-3 16,1-9 1-16</inkml:trace>
  <inkml:trace contextRef="#ctx0" brushRef="#br0" timeOffset="91205.6529">9927 17638 18 0,'0'-28'9'0,"11"-12"-6"0,-8 33 14 16,4-2-17-16,4-4 1 15,3-2 0-15,4 5 0 16,3 1-1-16,0-4 0 0,0 7-2 16,-3 9 0-16,-4 10-2 0,-4 2 0 31,-2 7 0-31,-8 3 0 0,-8 7 1 16,-2-4 1-16,-8-3 4 15,1 3 1-15,-1-3 4 16,0 4 0-16,4-7 0 15,4-4 1-15,6-2-2 16,4-10 1-16,7-9-4 16,7-3 1-16,7-13-3 15,4-9 0-15,7-16-5 0,10-9 0 16,8-10-7-16,-4 6 1 16</inkml:trace>
  <inkml:trace contextRef="#ctx0" brushRef="#br0" timeOffset="91390.3992">10463 17187 27 0,'-24'0'13'0,"41"-9"-11"0,-10 5 19 0,0-8-20 16,4-4 0 0,14-21 1-1,-1-4 1-15,1 3-6 16,3 1 0-16,-3-1-4 15,-4 16 0-15,-3 3-1 16,-8 10 0-16</inkml:trace>
  <inkml:trace contextRef="#ctx0" brushRef="#br0" timeOffset="91689.6777">10481 17312 22 0,'-28'44'11'0,"10"-19"-10"0,15-22 21 0,-1 1-21 15,4-4 0-15,0 0 2 16,7-7 0-16,0-8-3 16,4 2 0-16,3-6 2 15,4-6 1-15,3-6-2 16,3 3 1-16,1-4-1 16,0 1 0-16,-1 3-1 15,1 3 1-15,-4 3-1 0,-3 6 0 16,0 3 0-1,-4 10 0-15,-7 6 0 16,0 7 1-16,-7 2-1 0,0 4 0 16,-4 3-2-16,1 0 1 15,-4 0-3-15,0-1 0 0,0-2-6 16,0-3 1-16</inkml:trace>
  <inkml:trace contextRef="#ctx0" brushRef="#br0" timeOffset="91912.6085">10664 17083 19 0,'-7'10'9'0,"4"27"-6"0,-1-30 11 15,1 5-13-15,-1 4 0 16,-3-3 0-16,0 5 1 16,0-2-3-16,0 0 1 15,4-4 1-15,-1-2 1 16,0-4-4-1,4-3 0-15,0-3-3 16,4-9 0-16,3 6-1 16,0-7 0-16</inkml:trace>
  <inkml:trace contextRef="#ctx0" brushRef="#br0" timeOffset="92154.2953">10552 17347 16 0,'-15'19'8'0,"1"-10"-3"0,11-9 15 16,-1 0-18-16,1 0 0 15,-1 0 3-15,1 0 0 16,3 0-6-16,0 0 0 16,7-9 3-16,3-1 1 15,4 1-1-15,4-7 0 16,3 1-1-16,0-7 0 15,1 6-3-15,-1 0 1 16,-4 4-5-16,-2 2 0 16,-5 1-3-16,-3 6 1 15</inkml:trace>
  <inkml:trace contextRef="#ctx0" brushRef="#br0" timeOffset="92601.9243">10527 17460 24 0,'-35'53'12'0,"13"4"-11"16,22-48 21-16,0 0-22 15,0 1 1-15,4-4 1 16,3-12 1-16,0 3-4 16,4-13 1-16,3 0 1 15,0-3 1-15,4-3-2 16,-1-3 0-16,1 0-4 16,-4 10 1-16,-4-1-3 15,-2 7 0-15,-8 2-1 16,-4 10 1-16,-3 7 4 0,-4 9 0 15,1 3 5-15,-1 3 0 16,1-3 4-16,3 6 0 16,3-9 0-16,1-4 0 15,3 4-3-15,7-6 0 0,0-10-2 16,3-3 0-16,1-10-1 16,3-5 0-16,0 2 0 15,-3-6 0 1,3 7-1-16,-4 2 1 15,-3 1-1-15,0 9 1 16,-7 9-2-16,-3 4 1 0,-4 6 0 0,0 9 0 16,-4 3 0-16,-3-6 0 31,3-3-2-31,1 0 1 0,6-3-5 16,4-6 1-16,4-7-5 15,6-3 1-15</inkml:trace>
  <inkml:trace contextRef="#ctx0" brushRef="#br0" timeOffset="93002.7959">11056 17268 28 0,'-11'26'14'0,"1"5"-10"15,6-19 21-15,1-2-24 16,-4 15 0-16,-11 0 0 0,4 3 1 16,-7-3-3-16,0-3 1 15,-4-3 1-15,-3-13 1 16,7-12-2-16,3-6 1 16,7-10-1-16,8-7 1 15,10-2-1-15,7-3 0 16,7-4-1-16,4 3 1 15,3 1-1-15,-7 3 1 16,0 5-1-16,1 5 1 16,-5 8-1-16,4 0 1 0,1 7 0 15,-1 6 0-15,-4 10 1 16,1 2 0-16,-4 7 0 16,-3 9 0-16,-4 4 0 15,0-1 1-15,-4 10-3 16,1-4 1-16,-1 13-10 15,1-3 0-15</inkml:trace>
  <inkml:trace contextRef="#ctx0" brushRef="#br0" timeOffset="124663.3848">20570 12066 19 0,'-10'-6'9'0,"6"34"-1"0,1-15 9 15,-4 9-15-15,-4 3 0 16,-6 6 2-16,-1 13 0 16,-3-10-5-16,3 10 0 15,-3 0 3-15,3 3 1 16,4-9-4 0,4-10 0-16,6-9-5 15,4-6 0-15,0-13-3 16,0-13 1-16,7-6 3 31,14 47 5-31,-14-106 0 16,29 34 1-16,-5 3 6 15,5 1 0-15,6-1 2 16,0 0 0-16,4 10-5 16,0 6 0-16,0-4-2 15,-4 7 1-15,-3 4-2 0,-7-1 0 0,-4 6-1 16,-3 1 0-16,-1 2-3 15,-9 7 0-15,-8 9-3 16,-7 7 0-16,-4 9-4 16,-14 3 0-16</inkml:trace>
  <inkml:trace contextRef="#ctx0" brushRef="#br0" timeOffset="125067.536">20570 12370 22 0,'-17'32'11'0,"3"27"-9"0,10-43 16 31,1 9-17-31,-4 10 1 0,0-1 0 16,-1 7 0-16,-2-10-2 16,3-3 1-16,0-3 1 15,3-3 1-15,1-6-1 16,3-6 0-16,0-4-1 16,3-3 1-16,1-16-1 15,3-12 0-15,0-12-1 16,3-10 0-16,5-4 0 15,2 8 0-15,1-1 0 16,7 9 1-16,6 4-1 16,1 6 1-16,0 6-1 0,-7 3 1 15,3 7 1-15,3 9 0 16,-6 3-1-16,0 3 1 16,-7 13 0-16,-4 16 0 15,-7 12-1-15,-4 9 1 16,-6-3-2-16,-1 1 1 15,-3-1 0-15,0-3 0 16,0-6-2-16,0-6 0 16,0-10-4-16,0-6 1 0,0-7-4 15,-4-8 0-15,1-7-4 16,-8-10 0-16</inkml:trace>
  <inkml:trace contextRef="#ctx0" brushRef="#br0" timeOffset="125587.5619">20574 12584 19 0,'0'-16'9'0,"11"10"-6"0,-8-1 13 32,4 1-15-32,0-3 0 0,7 6 1 15,8-1 1-15,-5 4-4 16,4 4 1-16,0 2 1 16,-6 3 0-16,-1 4 0 15,-4-1 0-15,-6 4-1 16,-4 3 0-16,-4-4 0 0,-10 7 1 15,-7 0-1 1,0-3 0-16,0-3 0 16,0-4 0-16,-1-2 0 15,1-1 1-15,4 1 0 0,2-4 0 0,5-3 0 16,3 0 1-16,7-3-1 16,7-12 0-16,7-4-1 15,14-6 1-15,7-3-2 16,1 6 1-16,-1 0 0 15,-3 7 0-15,-4 2 0 16,0 4 0-16,-10 6 0 16,-4 9 1-16,-7 4 1 15,-7 3 0-15,-7 6-1 16,-11-4 1-16,-3 1 0 16,-11 0 1-16,4 3 0 15,3 0 0 1,8-3 0-16,3 0 0 15,3-4 0-15,4-2 0 16,7-7-1-16,11-6 1 16,6-6-1-16,4-7 0 0,8 1-1 15,9-20 1-15,1-11-5 16,4-11 0-16,3-5-7 16,6 2 1-16,5 1-5 15,6-1 0-15</inkml:trace>
  <inkml:trace contextRef="#ctx0" brushRef="#br0" timeOffset="125800.3973">21315 12257 34 0,'-25'-6'17'0,"39"-13"-18"15,-3 13 30-15,6-6-28 16,8-10 0-16,3-3 0 0,1-7 1 15,2 1-3-15,1-4 1 0,-4 4-3 16,-3 3 1-16,-4 6-6 16,0 9 1-16,-10 4-4 15,-4 15 1-15</inkml:trace>
  <inkml:trace contextRef="#ctx0" brushRef="#br0" timeOffset="126101.6738">21368 12339 29 0,'-71'60'14'0,"-13"34"-10"0,69-69 26 16,1-3-27-16,0 0 0 16,4-4 0-16,3-5 1 0,3-4-5 15,4-9 1-15,7-15 3 16,14-10 1-16,7-10-2 16,11-2 0-16,7-1 0 15,-4-3 0-15,1 3-2 16,-1 7 1-16,0 6-1 15,-6 6 0-15,-5 7 0 16,-2 9 0-16,-8 6 0 0,-3 9 1 16,-8 7-1-16,-3-3 1 15,-7 9-1-15,-3 6 0 16,-4 4-3-16,0 2 0 0,-4-5-5 16,0 2 1-16,1-12-7 15,-1-13 1-15</inkml:trace>
  <inkml:trace contextRef="#ctx0" brushRef="#br0" timeOffset="126484.4888">21484 12273 27 0,'-3'13'13'0,"-4"43"-11"0,3-43 18 16,-7 15-18-16,1 13 1 15,-8 9 0-15,4 13 1 16,-3-10-5-16,-1 0 0 15,0-3 3-15,1-3 0 16,-1-6-3-16,4-6 0 0,3-10-4 16,4-10 1-16,0-8-5 15,0-10 0-15,4-10-1 16,-1-3 0-16,4 1 7 16,28 49 3-1,-60-100 3-15,22 47 0 16,-1 4 6-1,1 5 1-15,-4 7 0 16,3 6 1-16,0-3-6 16,4 4 0-16,4-1-2 15,10 0 0-15,11 0-2 16,-1-9 1-16,4-1-3 16,4-5 0-16,0-4-5 15,7-6 1-15,-1 3-6 0,-2 1 0 16</inkml:trace>
  <inkml:trace contextRef="#ctx0" brushRef="#br0" timeOffset="126746.4587">21558 12587 25 0,'-14'3'12'0,"0"6"-5"0,10-2 17 0,-3 2-22 16,0 0 0 0,-3 7 0-16,-8 3 1 15,-3 3-4-15,3-7 0 16,-3-5 2-16,7-4 1 0,4-3-3 0,-1-6 1 15,7-3-1-15,4-7 0 16,7 1-1-16,8 2 0 16,2-2 0-16,-3 2 0 15,4 4 3-15,-4 0 0 32,0 6 1-32,0 3 0 0,0 0 1 0,0 0 0 15,1 0-3-15,2-3 1 0,1 0-11 31,0 0 0-31</inkml:trace>
  <inkml:trace contextRef="#ctx0" brushRef="#br0" timeOffset="127187.378">22052 12047 38 0,'-28'22'19'0,"-18"10"-22"0,35-20 29 32,-41 35-25-32,6 7 1 15,3-7 0-15,5 0 1 16,9-7-5-16,8-15 1 0,7-9 2 15,11-16 0-15,3 0-1 16,17-19 0-16,15-9 0 16,7-6 0-16,7-1 0 15,-8 7 0-15,1 3 1 16,-4 3 0-16,-3 9 1 0,-4 16 0 16,1 1 1-16,-8 8 1 31,-4 13-1-31,-6 10 0 15,-4 2-1-15,-7 17 1 0,-7 8-3 16,-7 11 0-16,-4-5-4 16,-10-2 0-16,-4-9-5 15,4-7 1-15,3-12-6 0,1-16 0 16</inkml:trace>
  <inkml:trace contextRef="#ctx0" brushRef="#br0" timeOffset="127390.5559">21922 12759 29 0,'24'-9'14'0,"1"-4"-4"0,-21 10 20 15,3-6-27 1,0-1 1-16,0-2 3 0,0-4 0 0,-4 4-8 16,-3-4 1-16,-10 3 4 15,-4 7 1-15,-11 6-2 16,-7 0 1-16,0 0-3 16,11 0 0-16,7-9-4 15,11-7 1-15,10-6-5 16,17-9 1-1,8-7-8-15,7 0 1 16,0 4-2-16,-4 3 0 0</inkml:trace>
  <inkml:trace contextRef="#ctx0" brushRef="#br0" timeOffset="127889.7273">22260 12298 38 0,'-28'35'19'0,"14"-10"-22"15,10-22 38-15,4 0-35 16,0-3 0-16,7-3 0 16,4-3 1-16,3-4-1 0,7 1 0 15,8-1-1-15,-5 1 1 16,1 3-1 0,-7-1 0-16,-4 7 0 15,-4 4 0-15,-6 5 0 16,-8 4 1-16,-3-1-1 0,-14 7 1 15,3-3 1 1,1-1 0-16,6 4 0 16,1-6 0-16,3-7 0 15,3 0 0-15,4-6 0 0,0 0 0 16,4-3 0-16,6-3 0 16,4 0-4-16,-3-1 1 15,-1 7-4-15,1 10 0 16,-4 2-3-16,-3 4 0 0,-4 9 0 15,-15 9 0-15,1 4 6 16,-3 6 1-16,-4-6 6 16,-1-1 1-16,5-2 4 15,-1-4 1-15,8-3 0 0,2-6 1 16,5-6-5-16,3-4 1 16,7-12-4-16,4-12 1 15,13-4-6-15,4-9 1 16,8-9-7-1,3-16 0-15,3-10-5 16,-7 7 0-16</inkml:trace>
  <inkml:trace contextRef="#ctx0" brushRef="#br0" timeOffset="128085.206">22641 12220 30 0,'-10'0'15'0,"24"-13"-10"15,-7 4 22-15,3-1-26 16,5-2 1-16,-1-1-1 0,3-5 1 0,1-1-3 16,0 0 0-16,-1-6-2 15,4 6 1-15,-3-3-7 16,7 3 0-16,-8 7-2 16,-6 2 1-16</inkml:trace>
  <inkml:trace contextRef="#ctx0" brushRef="#br0" timeOffset="128225.7725">22751 12141 30 0,'-25'38'15'0,"4"-10"-21"0,17-15 29 16,-3 3-23-16,0 2 0 15,-3 4-5-15,-1 0 0 16,4 3 0-16,0 4 1 16,0-1-4-16,0 6 1 15</inkml:trace>
  <inkml:trace contextRef="#ctx0" brushRef="#br0" timeOffset="128513.1314">22606 12580 22 0,'4'-12'11'0,"17"-16"-15"0,-14 12 22 0,3-3-18 15,1 0 1-15,3 4-1 16,0 2 1-16,-3 1-2 16,-4 5 1-16,0 10 1 15,-7 10 1-15,0 9 0 16,-7 3 1-16,0 13 1 15,0-4 1-15,0-6 0 16,3-3 1-16,1-6 0 0,-1 0 0 16,4-3-1-16,0-10 1 15,4-12-2-15,-1 0 0 16,4-7-1-16,-3 0 1 0,-1-2-2 16,-3-1 0-16,-3 0-2 15,-1 1 1-15,-3 2-6 16,0-3 0-16,4 1-10 15,6-4 1-15</inkml:trace>
  <inkml:trace contextRef="#ctx0" brushRef="#br0" timeOffset="128751.6385">23209 11944 44 0,'-28'22'22'0,"7"12"-24"15,14-21 31-15,-7 12-29 16,-11 9 1-16,-10 7 0 16,-15 9 0-16,4 1-3 15,1-4 0-15,9 0-7 0,8-13 1 16,7-9-4-16,3-12 0 15</inkml:trace>
  <inkml:trace contextRef="#ctx0" brushRef="#br0" timeOffset="129232.6896">23026 12251 41 0,'21'-15'20'0,"28"-23"-24"0,-38 25 37 0,3-2-33 15,4-4 1-15,-1 3-1 16,1 4 1-1,0-1-3-15,-1 7 0 16,-6 9-3-16,-4 3 1 0,-4 13-5 16,-6 0 1-16,-8 9-1 15,-6 13 0-15,-4-4 6 16,-8 4 0-16,-2 0 7 16,6-10 0-16,7-6 4 15,8-9 1-15,6-13-1 16,8-9 1-16,6 0-4 15,1-4 0-15,3-5-3 16,0-1 0-16,0 0-4 0,0 7 1 16,-3 3-3-16,-4 9 1 15,-4 6 0-15,-3 7 0 16,-3 9-1-16,-4 6 1 0,0 7 4 31,0 0 0-31,0-4 3 16,3-6 1-16,1-9 1 15,3-3 1-15,0-4 0 16,0-2 0-16,0-10-2 16,0 0 0-16,3-7-1 15,-3 1 0-15,0 0-2 0,0 3 0 16,-7-4-1-16,-7 4 1 16,0-6-6-16,3-1 0 15,4 1-12-15,18-3 1 16</inkml:trace>
  <inkml:trace contextRef="#ctx0" brushRef="#br0" timeOffset="129766.1787">23396 12308 41 0,'-14'25'20'0,"60"-19"-16"0,-32-9 20 0,4-7-23 16,3-2 0-16,7-4 0 15,0-3 1-15,4-6-5 16,-4-6 1-16,-3 0-5 15,0-1 0-15,-4 4-5 16,-3 3 1-16</inkml:trace>
  <inkml:trace contextRef="#ctx0" brushRef="#br0" timeOffset="129969.3608">23707 11997 40 0,'-18'16'20'0,"0"25"-18"0,8-26 36 0,-11 14-35 31,-8 5 0-31,-16 10 1 16,-1 6 0-16,0 7-5 16,0-1 0-16,7 0 1 0,7-9 0 15,8-6-7-15,6-6 0 16,7-10-8-16,8-13 1 16</inkml:trace>
  <inkml:trace contextRef="#ctx0" brushRef="#br0" timeOffset="130416.1427">23499 12424 36 0,'3'18'18'0,"1"17"-16"0,-4-19 26 0,-4 6-27 15,1 3 0-15,-5 6 0 16,1 0 1-16,0-2-3 16,4-4 1-1,-1-3-4-15,4-10 1 16,4-2-6-16,-1-7 0 15,4-10-2-15,0-5 0 0,4-7 2 32,35 50 9-32,-71-100 2 15,46 32 0-15,4-1 5 16,-4 7 1-16,-3 0 2 16,3 2 0-16,-3 1-7 15,-1 0 1-15,-3 6-3 0,1 6 1 16,-5 4-3-16,-3 9 0 15,-7 9-1-15,-3 0 1 16,-1 16-1-16,-3 9 1 16,-3 4 1-16,-12 9 0 0,1 6 3 15,0-3 0-15,3-9 3 32,4-4 0-32,4-3 1 15,3-5 0-15,7-8-2 16,10-2 1-16,4-7-3 15,4-9 1-15,3-6-3 16,4-9 1-16,7-11-7 0,3-11 0 16,0-4-11-16,14-9 1 15</inkml:trace>
  <inkml:trace contextRef="#ctx0" brushRef="#br0" timeOffset="130838.9814">24066 12355 34 0,'-24'0'17'0,"24"-13"-6"0,3 7 16 15,4 0-22-15,4-1 0 16,7-2 2-16,3-1 1 0,3-2-10 15,1-1 0-15,3-2 6 16,1 2 1-16,2-2-3 31,5-7 1-31,-1-7-7 0,0-2 0 16,15-4-8-16,6 7 0 0,4 0-4 16,-14 3 1-16</inkml:trace>
  <inkml:trace contextRef="#ctx0" brushRef="#br0" timeOffset="131055.3735">24687 11900 42 0,'-3'-9'21'0,"10"-4"-26"0,4 7 39 16,3-4-34-16,3 4 1 15,1 0 0-15,3-4 1 0,7-5-4 16,0-1 0-16,1-3-4 16,-5 0 1-16,-2 4-7 31,-5-1 1-31</inkml:trace>
  <inkml:trace contextRef="#ctx0" brushRef="#br0" timeOffset="131739.1379">24825 11784 31 0,'-21'25'15'0,"21"-9"-14"0,0-13 23 16,0 6-24-16,0 1 1 15,0 5 0-15,0 4 0 16,-4 6-2-16,1 7 1 16,-1-4-2-16,1 3 0 15,-1 4-1-15,1-4 0 16,-1-3-1-16,1 0 1 15,-4-9 1-15,3 0 1 16,0-6 4-16,1-4 0 16,3 0 1-16,0-5 1 0,3-4 0 0,5-7 0 15,2-5-2-15,1-4 0 16,3-3-2-16,3-3 1 16,1 4-2-16,-4-1 0 15,0 3-1-15,-3 3 0 0,-4 7-1 16,-4 9 1-1,-3 7-1 1,-7 5 1-16,0 4-1 0,-3 6 1 0,-1 0 1 16,1 1 0-16,-1 2 0 15,4 6 0-15,3-2 0 16,1-4 1-16,6-6-1 16,1-7 1-16,3 1-1 31,0-6 0-31,4-1 0 15,-1-3 1-15,1-6-3 16,-1-6 0-16,1-7-1 0,-4-2 0 0,-3-1-1 16,-4 3 0-16,-4 4 0 15,-3 6 0-15,-7 6 3 16,0 3 1 0,-4 7 4-16,0 3 0 15,-3-4 3-15,0 4 0 16,0 3 1-16,3-1 0 0,8 1-1 15,3 3 1-15,3 0-3 16,11-3 1-16,4 0-3 16,3 0 0-16,4-10-1 15,3-6 0-15,3-6-1 16,8-10 0-16,0-12-5 16,0 3 0-16,14-6-7 15,-4-6 1-15,0-7-6 16,-3-6 0-16</inkml:trace>
  <inkml:trace contextRef="#ctx0" brushRef="#br0" timeOffset="132257.2678">25139 11787 40 0,'14'-12'20'0,"35"-14"-22"15,-38 20 33-15,0 3-30 31,6 0 0-31,1 3 0 0,-4 3 0 16,4 0-2-16,-4 3 1 0,-4 4 0 16,1-1 1-16,-4 4-2 15,-7-1 0-15,-4 13 0 16,-3-3 1-16,-14 3-1 16,-3 7 0-16,-1 2 2 15,7-5 1-15,4-7 0 16,7-4 1-16,0-5-1 15,3-7 1-15,4-3 0 16,4-9 0-16,0-7-4 0,3-8 0 16,0-1-5-16,3-7 0 15,-6-5-4-15,-4 6 1 32,0 6-3-32,-7 6 1 0,-4 10 4 15,-7 6 1-15,1 9 7 16,-11 7 1-16,3 9 7 15,7 9 1-15,4 4 4 16,4 6 0-16,6-3-1 16,11-4 1-16,0-5-4 15,7-4 0-15,11-3-4 16,3-3 0-16,4-6-3 16,-4-7 1-16,0-6-7 15,1 0 1-15,-1-6-8 0,0-3 1 16,4-4-9-16,0 1 0 15,-8-7-2-15,-3 1 0 16</inkml:trace>
  <inkml:trace contextRef="#ctx0" brushRef="#br0" timeOffset="132436.8343">25619 12229 53 0,'-25'7'26'0,"14"27"-31"15,8-21 56-15,-4 8-49 16,-4 5 1-16,-3 11 0 16,-3 4 0-16,2 3-7 15,1 0 0-15,7-7-10 16,7-5 1-16</inkml:trace>
  <inkml:trace contextRef="#ctx0" brushRef="#br0" timeOffset="133080.9049">26197 11621 33 0,'29'-44'16'0,"-29"50"-9"15,-4-6 16-15,-7 7-21 16,-6 5 0-16,-4 7 1 15,-8 6 0-15,-2 9-4 16,-5 4 0-16,-2 12 2 0,2 7 1 31,-20 12-8-31,10-7 1 0,18-18-6 16,7-12 0-16</inkml:trace>
  <inkml:trace contextRef="#ctx0" brushRef="#br0" timeOffset="133242.5558">25912 11978 34 0,'17'7'17'0,"4"15"-16"16,-10-10 27-16,-4 7-26 16,0 9 0-16,-3 0 1 0,-1 1 1 15,-3 2-5-15,4-3 0 16,-1-3 1-16,1 0 0 16,3-9-6-16,3-10 1 15,4-9-7 1,1-3 1-16</inkml:trace>
  <inkml:trace contextRef="#ctx0" brushRef="#br0" timeOffset="133983.0409">26367 11875 35 0,'-22'41'17'0,"33"-13"-17"0,0-25 29 15,-1-6-28-15,1-7 1 0,3-8 1 16,4-7 1-1,3-4-5-15,3-5 1 0,-2-1 3 16,-5 4 0-16,-3 0-1 31,-3-4 0-31,-4 7 0 16,-7 6 0-16,-4 6-1 16,-3 7 1-16,-3 12-4 0,-4 3 1 15,0 10-4-15,-1 9 1 16,1 3-5-16,-10 10 1 15,2 3-4-15,1 9 1 16,0-3 1-16,0 0 0 16,3-6 8-16,4-7 0 15,7-2 6-15,4-7 0 16,6-3 5-16,8-7 1 16,3-5 0-16,4-4 0 0,3-9-5 15,0-10 0-15,0-2-2 16,0-11 0-16,4-2-4 15,-4 0 0-15,-3 0-4 16,-4 3 1-16,-4 3-3 16,-3 3 1-16,-3 3-1 15,-4 7 0-15,-4 9 3 16,-3 9 0-16,0 10 4 16,-3 12 1-16,-1 7 2 15,1 9 1-15,-5 0 0 16,1 0 0-16,-3 3 0 15,3 1 0-15,-1-4-2 0,5 0 0 16,-1-7-2-16,4-2 1 16,0-7-4-16,4-6 0 15,3-9-4-15,7-13 1 0,0-9-4 16,0-13 1-16,0-3 1 47,60 50 8-47,-134-90 2 0,63 37 0 15,-3 9 5-15,-3 10 1 16,-1 6 4-16,1 3 0 16,6 0-4-16,4 0 0 15,4 0-3-15,6-3 0 16,1-3-2-16,-1-3 1 16,4-4-3-16,4-5 0 0,7-7-7 15,10-3 0-15,0 0-8 16,1-13 1-16</inkml:trace>
  <inkml:trace contextRef="#ctx0" brushRef="#br0" timeOffset="134672.2814">26966 11734 34 0,'-28'-13'17'0,"0"7"-18"0,24 6 23 15,-3 3-21-15,-7 7 1 16,-3 5 1-16,-12 4 0 16,5 6-3-16,-5 6 0 0,8 1 2 15,7-4 1-15,7 0-2 16,7-3 1-16,7-6-1 15,0 0 0-15,4-3-1 16,-1-4 0-16,1-2 0 16,3-4 1-1,0 0-1-15,4-9 1 16,3-3-1-16,0-7 1 16,0-2-1-16,-3-4 1 15,0 0-1-15,-4 3 0 16,7 4-1-16,-7-7 1 15,0 13 0-15,-3 2 0 0,-1 8 0 16,1 2 1-16,-4 6 0 16,-4 7 1-16,-3 0-1 15,0 0 1-15,-3-3-2 16,-1-1 0-16,1-2-4 16,3-7 0-16,0-3-4 15,0-3 0-15,3-9-3 16,1-10 0-16,3-6 1 15,0-3 1-15,7-10 5 0,4 3 1 16,6 1 4-16,1 3 0 16,0 6 4-16,0 3 1 15,6 9 1-15,-2 7 0 16,-5 6-1 0,-3 6 1-16,-3 3-2 15,-4 4 0-15,-3 0-1 16,-8 5 0-16,-6 4-2 0,-8 0 1 15,-7 3-3-15,1 0 0 16,-4 4-5-16,0-4 1 16,-4-3-8-16,0-10 1 15,7-9-1-15,4-9 1 0</inkml:trace>
  <inkml:trace contextRef="#ctx0" brushRef="#br0" timeOffset="135181.4825">27139 11828 22 0,'-3'-3'11'0,"-4"6"-12"16,7-3 21-16,-4 6-20 15,-6 4 0-15,-1 8 0 0,-3 4 0 16,0 10-1-16,-4-4 0 16,0 3-3-16,1 7 1 15,-4-4-1-15,-1 1 0 16,1-4 0-16,-3 1 0 16,6-4 2-16,0 0 0 15,4 3 4-15,0-6 1 16,4 1 2-1,-1-5 0-15,4-5 1 16,0 0 1-16,0 0-1 16,3-4 0-16,1-3-2 15,-1-5 0-15,4-4-2 16,4-7 1-16,6-2-2 0,8-4 1 16,3-2-2-16,0-1 1 15,0-3 0-15,1 4 0 16,6-1-1-16,-3 0 1 0,-1 1-1 15,-3 5 0-15,-3 1 0 16,-4 6 1-16,-7 3 0 16,-3 0 0-16,-8 6 0 15,-3 3 0-15,-3 4 0 16,-5 2 1-16,5 4 0 16,-4 0 1-16,3-3-1 15,4-1 0-15,0-2 0 16,4-4 0-16,3-2-1 0,0-1 1 15,7-3-2-15,3-3 0 32,4 0-3-32,4-6 1 15,7-4-8-15,3-2 0 0,18-4-4 16,0-6 1-16</inkml:trace>
  <inkml:trace contextRef="#ctx0" brushRef="#br0" timeOffset="135451.1782">27598 11887 39 0,'3'-25'19'0,"43"-3"-26"0,-32 19 35 15,4-4-28-15,3 1 0 16,0-4 1-16,8 0 0 16,2 4-4-16,1-1 0 15,-4 1-6-15,-3 2 1 16,-4 1-2-16,-7-4 1 16</inkml:trace>
  <inkml:trace contextRef="#ctx0" brushRef="#br0" timeOffset="135601.7785">27725 11662 39 0,'-21'18'19'0,"10"14"-25"16,8-20 40-16,-5 7-33 15,-2 6 0-15,-1 10 0 16,1 2 0-16,-4 10-3 16,3 0 0-16,-3 1-3 15,0-5 1-15,0-2-7 16,0 0 0-16</inkml:trace>
  <inkml:trace contextRef="#ctx0" brushRef="#br0" timeOffset="135781.9315">27301 12355 36 0,'-31'3'18'0,"31"-6"-14"16,10 0 30-16,4-4-30 0,4 1 0 16,3 0 1-16,7-4 1 15,4 1-8-15,3-7 1 0,8 1 4 16,-1-4 1-16,4-6-7 15,3-10 0-15,15 7-8 16,3-3 1-16,0 2-4 16,0-5 0-16</inkml:trace>
  <inkml:trace contextRef="#ctx0" brushRef="#br0" timeOffset="136064.8257">28092 11756 42 0,'-36'-3'21'0,"33"-4"-28"16,6 1 39-16,4-3-30 16,1-1 0-16,6-2 0 15,7-1 1-15,7 1-4 16,0-1 1-16,0 1 0 0,-3-1 1 15,3 0-6-15,-6 7 1 16,-5-3-6-16,-3-1 0 16,-7 10-3-1,-7 0 1-15</inkml:trace>
  <inkml:trace contextRef="#ctx0" brushRef="#br0" timeOffset="136213.9549">28205 11721 40 0,'-50'72'20'0,"43"-21"-26"0,4-36 41 0,-1 13-35 15,-6 13 1-15,-1 0 0 16,-3 3 0-16,-7 0-2 0,3-3 1 16,-3-7-3-16,10-3 1 15,1-9-7-15,6-6 0 16,4-3-3-16,0-23 1 16</inkml:trace>
  <inkml:trace contextRef="#ctx0" brushRef="#br0" timeOffset="136352.0204">28099 12104 30 0,'0'-6'15'0,"7"15"-11"0,0-6 28 0,0-6-31 16,4 6 0-16,6 0 0 15,4-6 1-15,4-3-5 16,3-7 0-16,15 1-6 16,-1-4 1-16,7 3-3 15,-6-5 1-15</inkml:trace>
  <inkml:trace contextRef="#ctx0" brushRef="#br0" timeOffset="136564.2715">28713 11555 39 0,'-22'3'19'0,"44"-6"-27"0,-12 0 38 15,1 6-31-15,-4-3 1 16,3 6-1-16,1 4 1 15,0-4-1-15,-1 7 0 16,1-1-8-16,-1 4 0 16,-3-1 0-16,-7 1 0 15</inkml:trace>
  <inkml:trace contextRef="#ctx0" brushRef="#br0" timeOffset="136887.6615">28596 11881 43 0,'-32'0'21'0,"43"0"-31"0,-4-3 45 0,0 3-34 16,0-6 1-16,0-1 0 16,11 7 1-16,0 0-4 15,6-6 0-15,4 9 1 16,1-6 1-16,-1 3-3 16,-3 3 1-16,-1 4-2 15,-3-1 1-15,-6 0 0 16,-1 4 1-16,-7 2 0 15,-7 7 0-15,-4 0 4 16,-3 0 0-16,-7 3 1 0,-4 9 1 16,-6 0 1-16,-5 4 0 15,-6 2-1-15,-4 1 1 0,-10 0-3 16,-7 2 1-16,3-8-3 16,7-4 1-16,0-9-7 15,14-7 0-15,7-5-6 31,8-11 1-31,3-8-7 16,3-7 1-16</inkml:trace>
  <inkml:trace contextRef="#ctx0" brushRef="#br0" timeOffset="137007.3057">28423 12126 40 0,'29'-7'20'0,"-8"26"-14"0,-11-12 34 0,1-1-38 16,10 6 0-16,0 1 0 15,4-1 0 1,3 1-7-16,7 6 0 15,4-3-8-15,4 2 1 16</inkml:trace>
  <inkml:trace contextRef="#ctx0" brushRef="#br0" timeOffset="138119.764">29277 11677 21 0,'-7'-3'10'0,"32"-12"0"0,-18 11 2 16,7-2-11-16,0 3 0 15,4-3 3-15,-1 9 1 16,-3 0-5-1,4 0 0-15,-4 0 4 16,-3 4 0-16,-8-1 0 16,-3 6 0-16,-3 1-2 0,-8 3 1 0,-3 2-1 15,-4 4 0-15,1 0-2 16,-4-3 1-16,10 0-2 16,0-3 1-16,1-1-1 15,3 4 1-15,3 0 0 16,4 3 1-16,0 6-1 31,-3 3 1-31,-1 4 0 16,1-1 0-16,-4 4 0 0,7-7 1 15,-4-2-1-15,-3-1 0 16,7-3-1-16,-4-3 1 16,1 0-5-16,-1-6 1 15,1-4-4-15,-1-6 1 16,-3 1-7-16,4-11 1 15</inkml:trace>
  <inkml:trace contextRef="#ctx0" brushRef="#br0" timeOffset="138406.8328">29168 12060 22 0,'-7'6'11'0,"7"-9"-7"0,0 3 13 0,0 0-16 15,0 0 0-15,0 0 1 16,7 6 0-16,-4 1-2 15,-3 5 1-15,0 1 2 16,-3 2 0-16,-4 4 0 16,7-3 0-16,-7 0 0 15,0-1 0-15,-1 1 0 16,8 0 0-16,-3-7-1 16,3 0 1-16,3 1-1 15,1-4 0-15,3-3-1 16,0-3 1-16,4-6-2 15,3-3 1-15,3-4-6 16,5-6 0-16,6-3-7 16,4-3 0-16</inkml:trace>
  <inkml:trace contextRef="#ctx0" brushRef="#br0" timeOffset="138596.4619">29566 11941 28 0,'-56'22'14'0,"-8"25"-4"0,54-35 16 16,-1 7-25-16,1 0 1 0,3 0 0 16,0 3 1-16,3 0-4 15,-3-4 0-15,7-5 2 16,7-4 1-16,-3-2-6 16,-4-4 1-16,7-3-8 15,-7 0 0-15</inkml:trace>
  <inkml:trace contextRef="#ctx0" brushRef="#br0" timeOffset="138912.0221">29037 12066 42 0,'0'38'21'0,"-3"25"-22"0,3-45 35 0,0 11-32 16,7 2 1-16,3 0 0 15,11 4 1-15,1-4-5 16,2-3 0-16,1-12 3 31,3-10 1-31,4-6-2 16,3-3 1-16,4-9-1 16,3-7 1-16,4-6-2 0,4 0 1 15,3-10-1 1,-4-2 1-16,-7-11-3 0,-3-2 1 15,-7-3-4-15,-4 6 0 16,0 0-5-16,0 3 1 16,4 0-6-16,0 6 1 0</inkml:trace>
  <inkml:trace contextRef="#ctx0" brushRef="#br0" timeOffset="139157.8958">29838 11668 40 0,'0'0'20'0,"25"6"-26"15,-22-3 35-15,4 4-29 16,4-1 1-16,3 0-1 15,4 0 0-15,-1-2-5 0,18-1 0 32</inkml:trace>
  <inkml:trace contextRef="#ctx0" brushRef="#br0" timeOffset="140550.527">30275 11593 39 0,'-10'0'19'0,"-8"3"-18"0,15 0 22 0,-15 6-23 16,4 7 0-16,-11-3 0 16,4-1 1-16,-18 10-2 15,4 6 0-15,0 1 0 16,-4-1 1-16,7 0-1 16,0 0 0-1,8-6 0-15,3-6 1 16,10-4 1-16,0-2 0 0,8-4 1 15,6-12 1-15,4-1-1 0,4-2 1 16,3 0-1-16,4-1 1 16,17-2-3-16,-3-1 0 15,0 1-4-15,-1 2 1 16,-3 1-4-16,-6 3 1 0,-12-1-3 31,4 7 0-31,-10 3 0 16,-8 4 0-16,-10 2 5 15,-7 0 1-15,0 4 4 16,-7 3 1-16,10-1 2 16,-3 4 1-16,7 0 0 15,0 0 1-15,3 3-2 16,0-3 0-16,1-4-2 0,-1 1 0 16,8 0 0-16,-4-1 0 15,3-2-2-15,1-1 1 16,-1-2-3-16,4-4 1 0,0-6-3 15,7-3 0-15,-3-3-3 16,6-4 0-16,-10 1 1 16,7-1 0-1,-7 1 3-15,0 3 1 0,-7 3 3 0,7 3 1 16,0-3 2-16,0 3 1 16,0 0-1-16,0 0 0 15,11-4-3-15,-1-2 1 31,8 6-2-31,0-6 0 0,-4 3 0 16,4-4 0-16,-8 4 0 16,-3 3 1-16,-3 3-1 15,-8 4 0-15,-10-1 0 16,0 7 0-16,-4 2 0 16,4 4 1-16,-7 3-1 15,-4 3 1-15,1-6 1 16,-1 3 0-1,-7 3 2 1,4-6 0-16,14-4 0 16,0-2 0-16,3-4-1 15,8-2 1-15,3-4-2 0,7-3 0 16,3-3-2-16,4-4 1 16,4-5-1-1,0 2 0-15,3-2 0 16,0-1 0-16,4-2-1 0,3 2 1 15,-3 4-3-15,-11-1 1 16,3 4 0-16,-13 0 1 16,-4 6-1-16,-4 0 1 0,-3 6 0 15,-3 3 0-15,3 4 1 16,-7 3 1-16,-8 2-1 16,5-2 0-16,-4 3 0 15,-1 3 0-15,-2 3 0 16,-1-3 0-16,4 0 0 15,0 0 0-15,3 0 0 16,4-3 1-16,0-1 0 0,-4 1 0 16,4 0 0-16,7-3 1 15,-4-1-1-15,8 1 1 0,-4-3-1 16,3-4 1-16,1-3-1 16,6 1 0-16,-3-14-1 31,7-2 0-31,0-4-1 15,0 1 0-15,-3-4-1 16,7-3 1-16,-1 0-2 0,1 1 1 0,3-1 0 16,0 0 0-1,7 3 1-15,-3 1 0 0,-1 2 1 16,-2 1 0-16,-1 2 0 31,-4 4 0-31,-3 0 0 16,0 3 0-16,-7 3 0 0,0 0 1 0,0 0-1 15,0 3 1-15,7 0 0 32,-7 6 0-32,0 4 0 15,0 2 1-15,-7 4 0 0,7 0 0 16,-3 0-1-16,-1 3 1 16,4 3-1-16,0-6 1 15,0-7-1-15,4-2 1 16,-1-10-2-16,8 0 1 15,0-7-3-15,6-2 0 16,-6-4-4-16,10-5 1 16,4-4-7-16,-4 0 1 0,0 0-1 15,-3 3 1-15</inkml:trace>
  <inkml:trace contextRef="#ctx0" brushRef="#br0" timeOffset="140952.7472">30043 12220 21 0,'-25'0'10'0,"14"6"-9"0,8-9 19 0,-4 3-18 15,7 3 0-15,0 0 1 16,-4 0 1-16,1 4-5 16,-4-1 1-16,0 3 3 15,-1 1 1-15,-2-1-2 16,-1 1 1-16,1-1-1 16,3 0 0-16,0 1 0 15,0-4 0-15,0 0-1 16,7 1 0-16,-4-4-1 0,-3 0 1 15,7 0-1-15,0 0 0 16,0 0 0-16,0-3 0 16,0 3 0-16,0-3 0 15,0 0-1-15,0 0 1 0,0 0-1 16,7-3 0-16,-7 3-1 16,4-3 1-16,-4 0-1 15,7 0 1-15,-7 3-1 16,0 0 1-1,0 0 0-15,0 0 1 16,0 0 0-16,0 0 0 0,0 3 0 0,0-3 0 16,0 0-1-16,0 0 1 15,0 0-4 1,0 0 1-16,0 0-6 16,0 0 0-16</inkml:trace>
  <inkml:trace contextRef="#ctx0" brushRef="#br0" timeOffset="141160.9783">30004 12254 27 0,'-14'-3'13'0,"38"6"-6"0,-13-3 20 0,0 0-24 15,3 0 0-15,0 3 0 16,0 1 0-16,7-1-5 15,-3 0 1-15,-8 0 0 16,8 0 1-16,-8 0-11 16,1 0 1-16</inkml:trace>
  <inkml:trace contextRef="#ctx0" brushRef="#br0" timeOffset="525587.6009">11846 16870 13 0,'-35'-6'6'0,"10"25"3"0,18 0 6 0,-3 6-13 15,-8 15 1-15,0 14 2 16,1-4 0-16,-1 3-6 0,4 7 1 15,3-4 4-15,8-2 0 16,3-4-1-16,3-6 0 16,8-7-1-16,0-2 1 15,3-13-2 1,3-7 0-16,1-11-4 16,3-11 1-16,11-5-8 15,0-10 1-15</inkml:trace>
  <inkml:trace contextRef="#ctx0" brushRef="#br0" timeOffset="526054.4491">12093 16989 29 0,'-21'19'14'0,"21"-13"-9"16,4-6 20-16,3 4-24 16,3-4 0-16,1-4 0 15,3-2 1-15,4-3-3 16,3-1 1-16,7-8-3 15,0 2 1-15,4 0-3 0,0-3 1 16,6 4-3-16,1 2 1 16,0 1-1-16,-4-1 1 31,-10 4 3-31,-7 2 1 16,-8 4 2-16,-10 3 1 15,-10 0 2-15,-8 3 0 0,-3 4 0 16,-4 5 0-16,0-2-1 15,1 2 0-15,-4 10-2 16,-1 3 1-16,1 0-2 0,3 7 1 0,-3-1 1 16,0-3 0-16,0 0 1 31,7-6 1-31,6-3 0 16,5-3 0-16,3-10 1 15,10 0 0-15,4-6-1 16,8-9 0-16,2-4-2 0,4-5 1 0,4-4-3 15,0 0 1-15,-1 3-5 16,-2 0 1-16,-5 10-4 16,-6 6 1-16,-8 6-3 31,-6 9 0-31</inkml:trace>
  <inkml:trace contextRef="#ctx0" brushRef="#br0" timeOffset="526582.1632">12143 17240 21 0,'-32'35'10'0,"-7"18"-9"0,28-40 19 0,-3 2-19 15,4 7 1-15,-4 3 2 16,3 0 0-16,1-3-5 16,2-3 1-16,1-6 2 15,4-1 1-15,3-9-2 16,3-9 1-16,4-6-1 16,8-7 1-1,6-6-2-15,0-4 1 16,4 1-1-16,-4-3 1 15,0 9-1-15,-3 0 0 16,-8 9-1-16,-3 7 1 0,-7 9 0 16,-3 10 0-16,-4 3 1 15,0-1 0-15,-8 1 0 16,5 9 1-16,-1-3 0 16,4-6 1-16,0 2-1 15,4 1 1-15,3-13-2 16,3 1 1-16,4-7-1 15,4-7 1-15,-1-2-2 0,4-3 0 0,1-4-4 16,2-3 1-16,1 0-4 16,0 4 0-16,-1-1-4 15,-3 3 0-15,-3 4 0 16,-1 0 1-16,-2 2 5 16,-1 1 0-16,-4 6 6 15,1 0 1-15,-4 9 4 16,0 1 0-16,-4 2 2 15,1 1 0-15,-1-4-2 16,1 1 0-16,3 2-3 0,0-2 0 16,0-4-3-16,0-3 1 31,3-3-6-31,4-6 1 16,4-4-5-16,3-8 0 15</inkml:trace>
  <inkml:trace contextRef="#ctx0" brushRef="#br0" timeOffset="526845.4427">12460 17105 28 0,'-14'10'14'0,"-25"15"-12"0,29-13 23 0,-1 7-23 15,0 6 0-15,1 4 3 16,-1 5 0-16,1 7-5 0,3 3 0 16,0 3 4-16,0 0 1 15,-1-3-2 1,1 0 1-16,0-4-2 15,0-2 1-15,-3-13-1 16,3-3 0-16,0-3-1 16,-4-10 0-16,4-9-1 15,0-6 1-15,0-7-5 16,0-5 1-16,3-1-5 0,4 0 0 16,7 0-7-16,7-6 1 0</inkml:trace>
  <inkml:trace contextRef="#ctx0" brushRef="#br0" timeOffset="527320.6558">12852 16999 27 0,'0'6'13'0,"-11"25"-8"0,8-21 18 16,-4 2-22-16,-4 1 1 15,-3 6 0-15,0 6 0 16,3-6-3-16,1-1 1 0,3 1 1 16,3-3 1-16,4 6-2 15,4-3 1-15,3 3-1 16,3 3 1-16,1 3-1 16,-4-9 1-16,3 6-1 31,1 3 1-31,-4 0 0 15,-3 1 1-15,-4 2-1 0,-4-3 1 16,-3-3-1-16,-4-6 1 16,1 3-5-16,-4-9 0 15,0-10-6-15,-1-10 0 16,5-15-3-16,3-12 1 16</inkml:trace>
  <inkml:trace contextRef="#ctx0" brushRef="#br0" timeOffset="527439.3572">12728 17275 23 0,'7'-13'11'0,"14"1"-9"0,-10 9 18 0,3-4-19 16,0-2 0-16,4 3 0 16,3-1 0-16,0 1-7 15,0 0 0-15,11 3-1 16,-4 3 0-16</inkml:trace>
  <inkml:trace contextRef="#ctx0" brushRef="#br0" timeOffset="527688.392">13003 17356 24 0,'-21'28'12'0,"7"-2"-7"0,18-20 22 16,-1-3-24-16,4 10 1 0,4-7 1 16,3 0 0-16,4-9-7 15,-1-3 1-15,8-1 4 16,-4-2 0 0,0-4-2-16,-3 1 0 15,-18-7 0 1,-4 0 0-16,-6 7-1 15,-4-1 1-15,3 1-2 32,4-4 1-32,3 7-4 0,4-1 0 15,8-6-4-15,2 7 1 16,4 0-5-16,7-1 1 16</inkml:trace>
  <inkml:trace contextRef="#ctx0" brushRef="#br0" timeOffset="527915.8546">13279 17199 27 0,'10'0'13'0,"4"4"-8"0,-7-4 23 16,0-7-26-16,4 7 1 16,3-9 1-16,4 0 0 15,-4-7-5-15,0 0 0 16,0 0 4-16,-3-2 0 16,-1-1 0-16,-6 3 0 15,-4 1-1-15,0 2 0 16,-4 4 0-1,-6 5 0-15,3 4-3 16,3 4 0-16,1-1-6 16,3 3 1-16,0 0-7 15,3 1 0-15</inkml:trace>
  <inkml:trace contextRef="#ctx0" brushRef="#br0" timeOffset="528130.0181">13638 17043 24 0,'15'-13'12'0,"6"7"0"0,-18 9 13 16,-3 0-22-16,-3 10 1 16,-8 6 2-16,-7 6 0 15,-10 3-7-15,-4 3 0 16,1 7 5-16,-5 3 1 0,-2-4-3 0,-1 4 1 31,0 3-5-31,11 3 0 16,7-16-6-16,10-9 1 15,4 3-6-15,7-9 0 0</inkml:trace>
  <inkml:trace contextRef="#ctx0" brushRef="#br0" timeOffset="528331.2254">13451 17551 22 0,'25'-16'11'0,"32"-15"-4"0,-43 21 13 16,3 4-16-16,-3-10 1 16,-3 7 3-16,-4 3 0 0,0-4-10 15,-7 1 1-15,-3 3 7 16,-8 2 0-16,-7 1-3 15,-3 3 1-15,-3 0-2 16,2-6 1-16,5 6-6 16,6-9 1-16,4 2-7 15,7-8 0-15,14-7-4 16,7 3 0-16</inkml:trace>
  <inkml:trace contextRef="#ctx0" brushRef="#br0" timeOffset="528554.8986">13825 17033 34 0,'18'-6'17'0,"3"-3"-16"0,-10 15 29 0,-1 6-27 16,4 10 0-16,-3 7 3 16,3 5 1-16,-7 7-8 15,-3 9 1-15,-4-3 4 16,-4 13 1-16,-3-1-2 15,-7 1 1-15,0-7-3 16,0 0 0-16,0-2-9 16,-4-14 1-16,0 1-8 15,-3-7 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E14E0-7463-CA47-B9D2-D2E0F399EEC3}" type="datetimeFigureOut">
              <a:rPr kumimoji="1" lang="zh-TW" altLang="en-US" smtClean="0"/>
              <a:t>2018/1/5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CC36E-97E3-B343-8268-C73B9146706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4423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和標題越像的句子分數越高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CC36E-97E3-B343-8268-C73B9146706B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3471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CC36E-97E3-B343-8268-C73B9146706B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9522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每個句子</a:t>
            </a:r>
            <a:r>
              <a:rPr kumimoji="1" lang="en-US" altLang="zh-TW" dirty="0" err="1" smtClean="0"/>
              <a:t>Sjk</a:t>
            </a:r>
            <a:r>
              <a:rPr kumimoji="1" lang="zh-TW" altLang="en-US" dirty="0" smtClean="0"/>
              <a:t>都有個</a:t>
            </a:r>
            <a:r>
              <a:rPr kumimoji="1" lang="en-US" altLang="zh-TW" dirty="0" smtClean="0"/>
              <a:t>transaction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TRjk</a:t>
            </a:r>
            <a:endParaRPr kumimoji="1" lang="zh-TW" altLang="en-US" dirty="0" smtClean="0"/>
          </a:p>
          <a:p>
            <a:r>
              <a:rPr kumimoji="1" lang="zh-TW" altLang="en-US" dirty="0" smtClean="0"/>
              <a:t>每個句子會有一個</a:t>
            </a:r>
            <a:r>
              <a:rPr kumimoji="1" lang="en-US" altLang="zh-TW" dirty="0" smtClean="0"/>
              <a:t>sentence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coverage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vector</a:t>
            </a:r>
            <a:r>
              <a:rPr kumimoji="1" lang="zh-TW" altLang="en-US" dirty="0" smtClean="0"/>
              <a:t>（向量） 裡面存在著</a:t>
            </a:r>
            <a:r>
              <a:rPr kumimoji="1" lang="en-US" altLang="zh-TW" dirty="0" smtClean="0"/>
              <a:t>graph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G</a:t>
            </a:r>
            <a:r>
              <a:rPr kumimoji="1" lang="zh-TW" altLang="en-US" baseline="0" dirty="0" smtClean="0"/>
              <a:t>裡面的每個</a:t>
            </a:r>
            <a:r>
              <a:rPr kumimoji="1" lang="en-US" altLang="zh-TW" baseline="0" dirty="0" smtClean="0"/>
              <a:t>node</a:t>
            </a:r>
            <a:r>
              <a:rPr kumimoji="1" lang="zh-TW" altLang="en-US" baseline="0" dirty="0" smtClean="0"/>
              <a:t>的</a:t>
            </a:r>
            <a:r>
              <a:rPr kumimoji="1" lang="en-US" altLang="zh-TW" baseline="0" dirty="0" smtClean="0"/>
              <a:t>term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set</a:t>
            </a:r>
            <a:r>
              <a:rPr kumimoji="1" lang="zh-TW" altLang="en-US" baseline="0" dirty="0" smtClean="0"/>
              <a:t>是否是</a:t>
            </a:r>
            <a:r>
              <a:rPr kumimoji="1" lang="en-US" altLang="zh-TW" baseline="0" dirty="0" err="1" smtClean="0"/>
              <a:t>TRjk</a:t>
            </a:r>
            <a:r>
              <a:rPr kumimoji="1" lang="zh-TW" altLang="en-US" baseline="0" dirty="0" smtClean="0"/>
              <a:t>的子集，都是</a:t>
            </a:r>
            <a:r>
              <a:rPr kumimoji="1" lang="en-US" altLang="zh-TW" baseline="0" dirty="0" smtClean="0"/>
              <a:t>0/1</a:t>
            </a:r>
            <a:r>
              <a:rPr kumimoji="1" lang="zh-TW" altLang="en-US" baseline="0" dirty="0" smtClean="0"/>
              <a:t>的方式代表</a:t>
            </a:r>
          </a:p>
          <a:p>
            <a:r>
              <a:rPr kumimoji="1" lang="en-US" altLang="zh-TW" dirty="0" smtClean="0"/>
              <a:t>1</a:t>
            </a:r>
            <a:r>
              <a:rPr kumimoji="1" lang="zh-TW" altLang="en-US" dirty="0" smtClean="0"/>
              <a:t>代表這句話的文字在某個</a:t>
            </a:r>
            <a:r>
              <a:rPr kumimoji="1" lang="en-US" altLang="zh-TW" dirty="0" smtClean="0"/>
              <a:t>node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term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set</a:t>
            </a:r>
            <a:r>
              <a:rPr kumimoji="1" lang="zh-TW" altLang="en-US" dirty="0" smtClean="0"/>
              <a:t>中出現了</a:t>
            </a:r>
            <a:r>
              <a:rPr kumimoji="1" lang="en-US" altLang="zh-TW" dirty="0" smtClean="0"/>
              <a:t>,</a:t>
            </a:r>
            <a:r>
              <a:rPr kumimoji="1" lang="zh-TW" altLang="en-US" baseline="0" dirty="0" smtClean="0"/>
              <a:t> 所以如果一個句子的</a:t>
            </a:r>
            <a:r>
              <a:rPr kumimoji="1" lang="en-US" altLang="zh-TW" baseline="0" dirty="0" smtClean="0"/>
              <a:t>coverage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vector</a:t>
            </a:r>
            <a:r>
              <a:rPr kumimoji="1" lang="zh-TW" altLang="en-US" baseline="0" dirty="0" smtClean="0"/>
              <a:t>很多</a:t>
            </a:r>
            <a:r>
              <a:rPr kumimoji="1" lang="en-US" altLang="zh-TW" baseline="0" dirty="0" smtClean="0"/>
              <a:t>1</a:t>
            </a:r>
            <a:r>
              <a:rPr kumimoji="1" lang="zh-TW" altLang="en-US" baseline="0" dirty="0" smtClean="0"/>
              <a:t>，代表這句話裡面所用到的字很重要，且跟其他重要的字很相關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CC36E-97E3-B343-8268-C73B9146706B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3059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這邊我把原式的符號改成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kumimoji="1" lang="zh-TW" altLang="en-US" dirty="0" smtClean="0"/>
                  <a:t> 不然原本好像寫成</a:t>
                </a:r>
                <a:r>
                  <a:rPr kumimoji="1" lang="en-US" altLang="zh-TW" dirty="0" smtClean="0"/>
                  <a:t>and</a:t>
                </a:r>
                <a:r>
                  <a:rPr kumimoji="1" lang="zh-TW" altLang="en-US" dirty="0" smtClean="0"/>
                  <a:t>符號</a:t>
                </a:r>
              </a:p>
              <a:p>
                <a:r>
                  <a:rPr kumimoji="1" lang="zh-TW" altLang="en-US" dirty="0" smtClean="0"/>
                  <a:t>用一個</a:t>
                </a:r>
                <a:r>
                  <a:rPr kumimoji="1" lang="en-US" altLang="zh-TW" dirty="0" smtClean="0"/>
                  <a:t>SC</a:t>
                </a:r>
                <a:r>
                  <a:rPr kumimoji="1" lang="zh-TW" altLang="en-US" dirty="0" smtClean="0"/>
                  <a:t>*的</a:t>
                </a:r>
                <a:r>
                  <a:rPr kumimoji="1" lang="en-US" altLang="zh-TW" dirty="0" smtClean="0"/>
                  <a:t>vector</a:t>
                </a:r>
                <a:r>
                  <a:rPr kumimoji="1" lang="zh-TW" altLang="en-US" dirty="0" smtClean="0"/>
                  <a:t>來獲得那些很重要的句子的聯集，很重要的句子代表</a:t>
                </a:r>
                <a:r>
                  <a:rPr kumimoji="1" lang="en-US" altLang="zh-TW" dirty="0" smtClean="0"/>
                  <a:t>coverage</a:t>
                </a:r>
                <a:r>
                  <a:rPr kumimoji="1" lang="zh-TW" altLang="en-US" baseline="0" dirty="0" smtClean="0"/>
                  <a:t> </a:t>
                </a:r>
                <a:r>
                  <a:rPr kumimoji="1" lang="en-US" altLang="zh-TW" baseline="0" dirty="0" smtClean="0"/>
                  <a:t>vector</a:t>
                </a:r>
                <a:r>
                  <a:rPr kumimoji="1" lang="zh-TW" altLang="en-US" baseline="0" dirty="0" smtClean="0"/>
                  <a:t>裡有很多</a:t>
                </a:r>
                <a:r>
                  <a:rPr kumimoji="1" lang="en-US" altLang="zh-TW" baseline="0" dirty="0" smtClean="0"/>
                  <a:t>1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這邊我把原式的符號改成</a:t>
                </a:r>
                <a:r>
                  <a:rPr lang="en-US" altLang="zh-TW" b="0" i="0" smtClean="0">
                    <a:latin typeface="Cambria Math" charset="0"/>
                    <a:ea typeface="Cambria Math" charset="0"/>
                    <a:cs typeface="Cambria Math" charset="0"/>
                  </a:rPr>
                  <a:t>∨</a:t>
                </a:r>
                <a:r>
                  <a:rPr kumimoji="1" lang="zh-TW" altLang="en-US" dirty="0" smtClean="0"/>
                  <a:t> </a:t>
                </a:r>
                <a:r>
                  <a:rPr kumimoji="1" lang="zh-TW" altLang="en-US" dirty="0" smtClean="0"/>
                  <a:t>不然原本好像寫成</a:t>
                </a:r>
                <a:r>
                  <a:rPr kumimoji="1" lang="en-US" altLang="zh-TW" dirty="0" smtClean="0"/>
                  <a:t>and</a:t>
                </a:r>
                <a:r>
                  <a:rPr kumimoji="1" lang="zh-TW" altLang="en-US" dirty="0" smtClean="0"/>
                  <a:t>符號</a:t>
                </a:r>
              </a:p>
              <a:p>
                <a:r>
                  <a:rPr kumimoji="1" lang="zh-TW" altLang="en-US" dirty="0" smtClean="0"/>
                  <a:t>用一個</a:t>
                </a:r>
                <a:r>
                  <a:rPr kumimoji="1" lang="en-US" altLang="zh-TW" dirty="0" smtClean="0"/>
                  <a:t>SC</a:t>
                </a:r>
                <a:r>
                  <a:rPr kumimoji="1" lang="zh-TW" altLang="en-US" dirty="0" smtClean="0"/>
                  <a:t>*的</a:t>
                </a:r>
                <a:r>
                  <a:rPr kumimoji="1" lang="en-US" altLang="zh-TW" dirty="0" smtClean="0"/>
                  <a:t>vector</a:t>
                </a:r>
                <a:r>
                  <a:rPr kumimoji="1" lang="zh-TW" altLang="en-US" dirty="0" smtClean="0"/>
                  <a:t>來獲得那些很重要的句子的聯集，很重要的句子代表</a:t>
                </a:r>
                <a:r>
                  <a:rPr kumimoji="1" lang="en-US" altLang="zh-TW" dirty="0" smtClean="0"/>
                  <a:t>coverage</a:t>
                </a:r>
                <a:r>
                  <a:rPr kumimoji="1" lang="zh-TW" altLang="en-US" baseline="0" dirty="0" smtClean="0"/>
                  <a:t> </a:t>
                </a:r>
                <a:r>
                  <a:rPr kumimoji="1" lang="en-US" altLang="zh-TW" baseline="0" dirty="0" smtClean="0"/>
                  <a:t>vector</a:t>
                </a:r>
                <a:r>
                  <a:rPr kumimoji="1" lang="zh-TW" altLang="en-US" baseline="0" dirty="0" smtClean="0"/>
                  <a:t>裡有很多</a:t>
                </a:r>
                <a:r>
                  <a:rPr kumimoji="1" lang="en-US" altLang="zh-TW" baseline="0" dirty="0" smtClean="0"/>
                  <a:t>1</a:t>
                </a:r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CC36E-97E3-B343-8268-C73B9146706B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964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把每個</a:t>
            </a:r>
            <a:r>
              <a:rPr kumimoji="1" lang="en-US" altLang="zh-TW" dirty="0" smtClean="0"/>
              <a:t>SC</a:t>
            </a:r>
            <a:r>
              <a:rPr kumimoji="1" lang="zh-TW" altLang="en-US" dirty="0" smtClean="0"/>
              <a:t>和</a:t>
            </a:r>
            <a:r>
              <a:rPr kumimoji="1" lang="en-US" altLang="zh-TW" dirty="0" smtClean="0"/>
              <a:t>summary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vector</a:t>
            </a:r>
            <a:r>
              <a:rPr kumimoji="1" lang="zh-TW" altLang="en-US" dirty="0" smtClean="0"/>
              <a:t>的反向量做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運算</a:t>
            </a:r>
          </a:p>
          <a:p>
            <a:r>
              <a:rPr kumimoji="1" lang="en-US" altLang="zh-TW" dirty="0" smtClean="0"/>
              <a:t>Summary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vector</a:t>
            </a:r>
            <a:r>
              <a:rPr kumimoji="1" lang="zh-TW" altLang="en-US" dirty="0" smtClean="0"/>
              <a:t>裡面記著現在有哪些</a:t>
            </a:r>
            <a:r>
              <a:rPr kumimoji="1" lang="en-US" altLang="zh-TW" dirty="0" smtClean="0"/>
              <a:t>node</a:t>
            </a:r>
            <a:r>
              <a:rPr kumimoji="1" lang="zh-TW" altLang="en-US" dirty="0" smtClean="0"/>
              <a:t>已經被納入，哪些還沒，反向量會變成只有還沒的</a:t>
            </a:r>
            <a:r>
              <a:rPr kumimoji="1" lang="en-US" altLang="zh-TW" dirty="0" smtClean="0"/>
              <a:t>node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vector</a:t>
            </a:r>
            <a:r>
              <a:rPr kumimoji="1" lang="zh-TW" altLang="en-US" dirty="0" smtClean="0"/>
              <a:t>變成</a:t>
            </a:r>
            <a:r>
              <a:rPr kumimoji="1" lang="en-US" altLang="zh-TW" dirty="0" smtClean="0"/>
              <a:t>1</a:t>
            </a:r>
            <a:endParaRPr kumimoji="1" lang="zh-TW" altLang="en-US" dirty="0" smtClean="0"/>
          </a:p>
          <a:p>
            <a:r>
              <a:rPr kumimoji="1" lang="zh-TW" altLang="en-US" dirty="0" smtClean="0"/>
              <a:t>所以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完後，</a:t>
            </a:r>
            <a:r>
              <a:rPr kumimoji="1" lang="en-US" altLang="zh-TW" dirty="0" err="1" smtClean="0"/>
              <a:t>SCi</a:t>
            </a:r>
            <a:r>
              <a:rPr kumimoji="1" lang="zh-TW" altLang="en-US" dirty="0" smtClean="0"/>
              <a:t>會剩下每個</a:t>
            </a:r>
            <a:r>
              <a:rPr kumimoji="1" lang="en-US" altLang="zh-TW" dirty="0" smtClean="0"/>
              <a:t>SC</a:t>
            </a:r>
            <a:r>
              <a:rPr kumimoji="1" lang="zh-TW" altLang="en-US" dirty="0" smtClean="0"/>
              <a:t>裡面還沒被納入</a:t>
            </a:r>
            <a:r>
              <a:rPr kumimoji="1" lang="en-US" altLang="zh-TW" dirty="0" smtClean="0"/>
              <a:t>SC</a:t>
            </a:r>
            <a:r>
              <a:rPr kumimoji="1" lang="zh-TW" altLang="en-US" dirty="0" smtClean="0"/>
              <a:t>*的向量們</a:t>
            </a:r>
          </a:p>
          <a:p>
            <a:r>
              <a:rPr kumimoji="1" lang="zh-TW" altLang="en-US" dirty="0" smtClean="0"/>
              <a:t>目的是後面只想要知道新的</a:t>
            </a:r>
            <a:r>
              <a:rPr kumimoji="1" lang="en-US" altLang="zh-TW" dirty="0" smtClean="0"/>
              <a:t>term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set</a:t>
            </a:r>
            <a:r>
              <a:rPr kumimoji="1" lang="zh-TW" altLang="en-US" dirty="0" smtClean="0"/>
              <a:t>而已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CC36E-97E3-B343-8268-C73B9146706B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88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越前面的句子分數越高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CC36E-97E3-B343-8268-C73B9146706B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953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每個句子的分數都是由此句子和其他句子的相似度總和決定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CC36E-97E3-B343-8268-C73B9146706B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024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每個句子的分數由組成該句的文字的</a:t>
            </a:r>
            <a:r>
              <a:rPr kumimoji="1" lang="en-US" altLang="zh-TW" dirty="0" err="1" smtClean="0"/>
              <a:t>tf-idf</a:t>
            </a:r>
            <a:r>
              <a:rPr kumimoji="1" lang="zh-TW" altLang="en-US" dirty="0" smtClean="0"/>
              <a:t>加總來決定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CC36E-97E3-B343-8268-C73B9146706B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6717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CC36E-97E3-B343-8268-C73B9146706B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CC36E-97E3-B343-8268-C73B9146706B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0553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如果沒有標題就用</a:t>
            </a:r>
            <a:r>
              <a:rPr kumimoji="1" lang="en-US" altLang="zh-TW" dirty="0" smtClean="0"/>
              <a:t>TF-query</a:t>
            </a:r>
            <a:r>
              <a:rPr kumimoji="1" lang="zh-TW" altLang="en-US" dirty="0" smtClean="0"/>
              <a:t>來取代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CC36E-97E3-B343-8268-C73B9146706B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332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12</a:t>
            </a:r>
            <a:r>
              <a:rPr kumimoji="1" lang="zh-TW" altLang="en-US" dirty="0" smtClean="0"/>
              <a:t>的前項是</a:t>
            </a:r>
            <a:r>
              <a:rPr kumimoji="1" lang="en-US" altLang="zh-TW" dirty="0" smtClean="0"/>
              <a:t>TF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query-based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title</a:t>
            </a:r>
            <a:r>
              <a:rPr kumimoji="1" lang="zh-TW" altLang="en-US" baseline="0" dirty="0" smtClean="0"/>
              <a:t>算法，後項是目前的第</a:t>
            </a:r>
            <a:r>
              <a:rPr kumimoji="1" lang="en-US" altLang="zh-TW" baseline="0" dirty="0" smtClean="0"/>
              <a:t>S</a:t>
            </a:r>
            <a:r>
              <a:rPr kumimoji="1" lang="zh-TW" altLang="en-US" baseline="0" dirty="0" smtClean="0"/>
              <a:t>句是在原文章的第幾句（</a:t>
            </a:r>
            <a:r>
              <a:rPr kumimoji="1" lang="en-US" altLang="zh-TW" baseline="0" dirty="0" smtClean="0"/>
              <a:t>location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method</a:t>
            </a:r>
            <a:r>
              <a:rPr kumimoji="1" lang="zh-TW" altLang="en-US" baseline="0" dirty="0" smtClean="0"/>
              <a:t>）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CC36E-97E3-B343-8268-C73B9146706B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834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CC36E-97E3-B343-8268-C73B9146706B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8149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80C19-0581-2E4C-862C-A929D9B1493E}" type="datetime1">
              <a:rPr kumimoji="1" lang="zh-TW" altLang="en-US" smtClean="0"/>
              <a:t>2018/1/5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529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B3C11-B4E4-3740-91D9-44EE12BA6083}" type="datetime1">
              <a:rPr kumimoji="1" lang="zh-TW" altLang="en-US" smtClean="0"/>
              <a:t>2018/1/5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7108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ADED-16F4-5F42-B8A6-278FB6F8703A}" type="datetime1">
              <a:rPr kumimoji="1" lang="zh-TW" altLang="en-US" smtClean="0"/>
              <a:t>2018/1/5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867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3758-74BE-0A4A-857E-21DA884F32D9}" type="datetime1">
              <a:rPr kumimoji="1" lang="zh-TW" altLang="en-US" smtClean="0"/>
              <a:t>2018/1/5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35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5C1E-95D6-9147-8F8A-6B180DB8D838}" type="datetime1">
              <a:rPr kumimoji="1" lang="zh-TW" altLang="en-US" smtClean="0"/>
              <a:t>2018/1/5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0595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4B58-A2C3-D944-BA6E-69E15A41B79E}" type="datetime1">
              <a:rPr kumimoji="1" lang="zh-TW" altLang="en-US" smtClean="0"/>
              <a:t>2018/1/5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9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0538-27DF-DE4A-B829-B6F955E0078A}" type="datetime1">
              <a:rPr kumimoji="1" lang="zh-TW" altLang="en-US" smtClean="0"/>
              <a:t>2018/1/5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525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D88A-A2B1-A845-BFEC-8F7B175FF4A2}" type="datetime1">
              <a:rPr kumimoji="1" lang="zh-TW" altLang="en-US" smtClean="0"/>
              <a:t>2018/1/5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9478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4018-A516-7944-90FA-D15BF7C92B84}" type="datetime1">
              <a:rPr kumimoji="1" lang="zh-TW" altLang="en-US" smtClean="0"/>
              <a:t>2018/1/5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984C8-8AD1-DD40-86AC-71DCB099BDC6}" type="datetime1">
              <a:rPr kumimoji="1" lang="zh-TW" altLang="en-US" smtClean="0"/>
              <a:t>2018/1/5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70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8642F-3FA0-0B4F-9AF1-12CAE1D83ABC}" type="datetime1">
              <a:rPr kumimoji="1" lang="zh-TW" altLang="en-US" smtClean="0"/>
              <a:t>2018/1/5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4581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AE320-DB62-E842-9FDB-495C8F7B452F}" type="datetime1">
              <a:rPr kumimoji="1" lang="zh-TW" altLang="en-US" smtClean="0"/>
              <a:t>2018/1/5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864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B960F-D752-6749-B889-16520E6C418B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customXml" Target="../ink/ink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customXml" Target="../ink/ink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customXml" Target="../ink/ink10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customXml" Target="../ink/ink1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customXml" Target="../ink/ink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customXml" Target="../ink/ink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customXml" Target="../ink/ink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customXml" Target="../ink/ink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customXml" Target="../ink/ink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customXml" Target="../ink/ink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0.emf"/><Relationship Id="rId5" Type="http://schemas.openxmlformats.org/officeDocument/2006/relationships/image" Target="../media/image55.png"/><Relationship Id="rId10" Type="http://schemas.openxmlformats.org/officeDocument/2006/relationships/customXml" Target="../ink/ink35.xml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6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customXml" Target="../ink/ink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customXml" Target="../ink/ink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10343" y="1122363"/>
            <a:ext cx="9971314" cy="2387600"/>
          </a:xfrm>
        </p:spPr>
        <p:txBody>
          <a:bodyPr anchor="ctr">
            <a:noAutofit/>
          </a:bodyPr>
          <a:lstStyle/>
          <a:p>
            <a:r>
              <a:rPr lang="en-US" altLang="zh-TW" sz="4400" dirty="0"/>
              <a:t>An effective sentence-extraction technique using contextual information and statistical approaches for text summarization </a:t>
            </a:r>
            <a:endParaRPr kumimoji="1" lang="zh-TW" altLang="en-US" sz="4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97725" y="3771855"/>
            <a:ext cx="9396549" cy="486636"/>
          </a:xfrm>
        </p:spPr>
        <p:txBody>
          <a:bodyPr>
            <a:noAutofit/>
          </a:bodyPr>
          <a:lstStyle/>
          <a:p>
            <a:r>
              <a:rPr lang="en-US" altLang="zh-TW" sz="2800" dirty="0" err="1"/>
              <a:t>Youngjoong</a:t>
            </a:r>
            <a:r>
              <a:rPr lang="en-US" altLang="zh-TW" sz="2800" dirty="0"/>
              <a:t> </a:t>
            </a:r>
            <a:r>
              <a:rPr lang="en-US" altLang="zh-TW" sz="2800" dirty="0" err="1"/>
              <a:t>Ko</a:t>
            </a:r>
            <a:r>
              <a:rPr lang="en-US" altLang="zh-TW" sz="2800" dirty="0"/>
              <a:t> </a:t>
            </a:r>
            <a:r>
              <a:rPr lang="en-US" altLang="zh-TW" sz="2800" dirty="0" smtClean="0"/>
              <a:t>(a,*)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, </a:t>
            </a:r>
            <a:r>
              <a:rPr lang="en-US" altLang="zh-TW" sz="2800" dirty="0" err="1"/>
              <a:t>Jungyun</a:t>
            </a:r>
            <a:r>
              <a:rPr lang="en-US" altLang="zh-TW" sz="2800" dirty="0"/>
              <a:t> </a:t>
            </a:r>
            <a:r>
              <a:rPr lang="en-US" altLang="zh-TW" sz="2800" dirty="0" err="1"/>
              <a:t>Seo</a:t>
            </a:r>
            <a:r>
              <a:rPr lang="en-US" altLang="zh-TW" sz="2800" dirty="0"/>
              <a:t> </a:t>
            </a:r>
            <a:r>
              <a:rPr lang="en-US" altLang="zh-TW" sz="2800" dirty="0" smtClean="0"/>
              <a:t>(b)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314301" y="4520383"/>
            <a:ext cx="7563395" cy="1938992"/>
          </a:xfrm>
          <a:prstGeom prst="rect">
            <a:avLst/>
          </a:prstGeom>
          <a:noFill/>
        </p:spPr>
        <p:txBody>
          <a:bodyPr wrap="square" numCol="2" rtlCol="0" anchor="ctr">
            <a:spAutoFit/>
          </a:bodyPr>
          <a:lstStyle/>
          <a:p>
            <a:r>
              <a:rPr lang="en-US" altLang="zh-TW" sz="2000" dirty="0" smtClean="0"/>
              <a:t>a.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Department of Computer Engineering, Dong-A University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(Republic of Korea)</a:t>
            </a:r>
            <a:endParaRPr lang="zh-TW" altLang="en-US" sz="2000" dirty="0" smtClean="0"/>
          </a:p>
          <a:p>
            <a:endParaRPr lang="zh-TW" altLang="en-US" sz="2000" dirty="0" smtClean="0"/>
          </a:p>
          <a:p>
            <a:endParaRPr lang="zh-TW" altLang="en-US" sz="2000" dirty="0"/>
          </a:p>
          <a:p>
            <a:endParaRPr lang="zh-TW" altLang="en-US" sz="2000" dirty="0"/>
          </a:p>
          <a:p>
            <a:r>
              <a:rPr lang="en-US" altLang="zh-TW" sz="2000" dirty="0" smtClean="0"/>
              <a:t>b.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Department of Computer Science and Interdisciplinary Program of Integrated Biotechnology, </a:t>
            </a:r>
            <a:r>
              <a:rPr lang="en-US" altLang="zh-TW" sz="2000" dirty="0" err="1" smtClean="0"/>
              <a:t>Sogang</a:t>
            </a:r>
            <a:r>
              <a:rPr lang="en-US" altLang="zh-TW" sz="2000" dirty="0" smtClean="0"/>
              <a:t> University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(Republic of Korea)</a:t>
            </a:r>
            <a:endParaRPr kumimoji="1" lang="zh-TW" altLang="en-US" sz="2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385025" y="6274709"/>
            <a:ext cx="331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Pattern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Recognition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Letters,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2008</a:t>
            </a:r>
            <a:endParaRPr kumimoji="1"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748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General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Statistical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Methods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(4/5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80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TW" dirty="0"/>
                  <a:t>4</a:t>
                </a:r>
                <a:r>
                  <a:rPr lang="en-US" altLang="zh-TW" dirty="0" smtClean="0"/>
                  <a:t>.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The frequency method </a:t>
                </a:r>
              </a:p>
              <a:p>
                <a:r>
                  <a:rPr lang="en-US" altLang="zh-TW" dirty="0"/>
                  <a:t>The frequency of term occurrences within a document </a:t>
                </a:r>
                <a:r>
                  <a:rPr lang="en-US" altLang="zh-TW" dirty="0" smtClean="0"/>
                  <a:t>often </a:t>
                </a:r>
                <a:r>
                  <a:rPr lang="en-US" altLang="zh-TW" dirty="0"/>
                  <a:t>used for </a:t>
                </a:r>
                <a:r>
                  <a:rPr lang="en-US" altLang="zh-TW" dirty="0" smtClean="0"/>
                  <a:t>calculating </a:t>
                </a:r>
                <a:r>
                  <a:rPr lang="en-US" altLang="zh-TW" dirty="0"/>
                  <a:t>the importance of </a:t>
                </a:r>
                <a:r>
                  <a:rPr lang="en-US" altLang="zh-TW" dirty="0" smtClean="0"/>
                  <a:t>sentences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(</a:t>
                </a:r>
                <a:r>
                  <a:rPr lang="en-US" altLang="zh-TW" dirty="0" err="1" smtClean="0"/>
                  <a:t>Zechner</a:t>
                </a:r>
                <a:r>
                  <a:rPr lang="en-US" altLang="zh-TW" dirty="0"/>
                  <a:t>, 1997). </a:t>
                </a:r>
              </a:p>
              <a:p>
                <a:pPr lvl="1"/>
                <a:r>
                  <a:rPr lang="en-US" altLang="zh-TW" dirty="0"/>
                  <a:t>T</a:t>
                </a:r>
                <a:r>
                  <a:rPr lang="en-US" altLang="zh-TW" dirty="0" smtClean="0"/>
                  <a:t>he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sentence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score </a:t>
                </a:r>
                <a:r>
                  <a:rPr lang="en-US" altLang="zh-TW" dirty="0" smtClean="0"/>
                  <a:t>can </a:t>
                </a:r>
                <a:r>
                  <a:rPr lang="en-US" altLang="zh-TW" dirty="0"/>
                  <a:t>be calculated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as the sum of the scores of words </a:t>
                </a:r>
                <a:r>
                  <a:rPr lang="en-US" altLang="zh-TW" dirty="0"/>
                  <a:t>in the sentence </a:t>
                </a:r>
              </a:p>
              <a:p>
                <a:endParaRPr kumimoji="1" lang="zh-TW" altLang="en-US" sz="2600" dirty="0" smtClean="0"/>
              </a:p>
              <a:p>
                <a:pPr marL="457200" lvl="1" indent="0">
                  <a:buNone/>
                </a:pPr>
                <a:endParaRPr lang="zh-TW" altLang="en-US" sz="2600" i="1" dirty="0" smtClean="0">
                  <a:latin typeface="Cambria Math" charset="0"/>
                </a:endParaRPr>
              </a:p>
              <a:p>
                <a:pPr marL="457200" lvl="1" indent="0">
                  <a:buNone/>
                </a:pPr>
                <a:endParaRPr lang="zh-TW" altLang="en-US" sz="260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600" dirty="0" smtClean="0"/>
                  <a:t> </a:t>
                </a:r>
                <a:r>
                  <a:rPr lang="en-US" altLang="zh-TW" sz="2600" dirty="0"/>
                  <a:t>is the </a:t>
                </a:r>
                <a:r>
                  <a:rPr lang="en-US" altLang="zh-TW" sz="2600" dirty="0" smtClean="0"/>
                  <a:t>word</a:t>
                </a:r>
                <a:r>
                  <a:rPr lang="zh-TW" altLang="en-US" sz="2600" dirty="0" smtClean="0"/>
                  <a:t> </a:t>
                </a:r>
                <a:r>
                  <a:rPr lang="en-US" altLang="zh-TW" sz="2600" dirty="0" smtClean="0"/>
                  <a:t>score</a:t>
                </a:r>
                <a:r>
                  <a:rPr lang="zh-TW" altLang="en-US" sz="2600" dirty="0" smtClean="0"/>
                  <a:t> </a:t>
                </a:r>
                <a:r>
                  <a:rPr lang="en-US" altLang="zh-TW" sz="2600" dirty="0" smtClean="0"/>
                  <a:t>from</a:t>
                </a:r>
                <a:r>
                  <a:rPr lang="zh-TW" altLang="en-US" sz="2600" dirty="0" smtClean="0"/>
                  <a:t> </a:t>
                </a:r>
                <a:r>
                  <a:rPr lang="en-US" altLang="zh-TW" sz="2600" dirty="0" err="1" smtClean="0"/>
                  <a:t>tf-idf</a:t>
                </a:r>
                <a:r>
                  <a:rPr lang="zh-TW" altLang="en-US" sz="2600" dirty="0" smtClean="0"/>
                  <a:t> </a:t>
                </a:r>
                <a:r>
                  <a:rPr lang="it-IT" altLang="zh-TW" sz="2800" dirty="0" smtClean="0"/>
                  <a:t>(</a:t>
                </a:r>
                <a:r>
                  <a:rPr lang="it-IT" altLang="zh-TW" sz="2800" dirty="0" err="1"/>
                  <a:t>Salton</a:t>
                </a:r>
                <a:r>
                  <a:rPr lang="it-IT" altLang="zh-TW" sz="2800" dirty="0"/>
                  <a:t>, 1989) </a:t>
                </a:r>
                <a:endParaRPr lang="zh-TW" altLang="en-US" sz="2800" dirty="0" smtClean="0"/>
              </a:p>
              <a:p>
                <a:pPr lvl="1"/>
                <a:r>
                  <a:rPr lang="en-US" altLang="zh-TW" sz="2800" dirty="0" err="1" smtClean="0"/>
                  <a:t>tf</a:t>
                </a:r>
                <a:r>
                  <a:rPr lang="en-US" altLang="zh-TW" sz="2800" i="1" baseline="-25000" dirty="0" err="1" smtClean="0"/>
                  <a:t>i</a:t>
                </a:r>
                <a:r>
                  <a:rPr lang="en-US" altLang="zh-TW" sz="2800" dirty="0" smtClean="0"/>
                  <a:t> </a:t>
                </a:r>
                <a:r>
                  <a:rPr lang="en-US" altLang="zh-TW" sz="2800" dirty="0"/>
                  <a:t>is the term frequency of </a:t>
                </a:r>
                <a:r>
                  <a:rPr lang="en-US" altLang="zh-TW" sz="2800" i="1" dirty="0" err="1"/>
                  <a:t>i</a:t>
                </a:r>
                <a:r>
                  <a:rPr lang="en-US" altLang="zh-TW" sz="2800" dirty="0" err="1"/>
                  <a:t>th</a:t>
                </a:r>
                <a:r>
                  <a:rPr lang="en-US" altLang="zh-TW" sz="2800" dirty="0"/>
                  <a:t> word in the document </a:t>
                </a:r>
                <a:endParaRPr lang="zh-TW" altLang="en-US" sz="2800" dirty="0" smtClean="0"/>
              </a:p>
              <a:p>
                <a:pPr lvl="1"/>
                <a:r>
                  <a:rPr lang="en-US" altLang="zh-TW" sz="2800" dirty="0"/>
                  <a:t>ND is the total number of documents </a:t>
                </a:r>
              </a:p>
              <a:p>
                <a:pPr lvl="1"/>
                <a:r>
                  <a:rPr lang="en-US" altLang="zh-TW" sz="2800" dirty="0" err="1" smtClean="0"/>
                  <a:t>df</a:t>
                </a:r>
                <a:r>
                  <a:rPr lang="en-US" altLang="zh-TW" sz="2800" i="1" baseline="-25000" dirty="0" err="1" smtClean="0"/>
                  <a:t>i</a:t>
                </a:r>
                <a:r>
                  <a:rPr lang="en-US" altLang="zh-TW" sz="2800" dirty="0" smtClean="0"/>
                  <a:t> </a:t>
                </a:r>
                <a:r>
                  <a:rPr lang="en-US" altLang="zh-TW" sz="2800" dirty="0"/>
                  <a:t>is the </a:t>
                </a:r>
                <a:r>
                  <a:rPr lang="en-US" altLang="zh-TW" sz="2800" dirty="0" smtClean="0"/>
                  <a:t>document </a:t>
                </a:r>
                <a:r>
                  <a:rPr lang="en-US" altLang="zh-TW" sz="2800" dirty="0"/>
                  <a:t>frequency of </a:t>
                </a:r>
                <a:r>
                  <a:rPr lang="en-US" altLang="zh-TW" sz="2800" i="1" dirty="0" err="1"/>
                  <a:t>i</a:t>
                </a:r>
                <a:r>
                  <a:rPr lang="en-US" altLang="zh-TW" sz="2800" dirty="0" err="1"/>
                  <a:t>th</a:t>
                </a:r>
                <a:r>
                  <a:rPr lang="en-US" altLang="zh-TW" sz="2800" dirty="0"/>
                  <a:t> word in the whole data </a:t>
                </a:r>
                <a:r>
                  <a:rPr lang="en-US" altLang="zh-TW" sz="2800" dirty="0" smtClean="0"/>
                  <a:t>set</a:t>
                </a:r>
                <a:endParaRPr lang="en-US" altLang="zh-TW" sz="2800" dirty="0"/>
              </a:p>
              <a:p>
                <a:pPr lvl="1"/>
                <a:endParaRPr lang="it-IT" altLang="zh-TW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8076"/>
              </a:xfrm>
              <a:blipFill rotWithShape="0">
                <a:blip r:embed="rId3"/>
                <a:stretch>
                  <a:fillRect l="-1217" t="-2726" r="-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452" y="3787774"/>
            <a:ext cx="8338562" cy="96996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10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712600" y="1739520"/>
              <a:ext cx="6633720" cy="495828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8280" y="1733760"/>
                <a:ext cx="6647040" cy="497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28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General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Statistical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Methods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(5/5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80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TW" dirty="0" smtClean="0"/>
                  <a:t>5.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The TF-based query method </a:t>
                </a:r>
              </a:p>
              <a:p>
                <a:r>
                  <a:rPr lang="en-US" altLang="zh-TW" dirty="0"/>
                  <a:t>In some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cases, it is hard to extract a title from each document or any kinds of documents do not have a title. </a:t>
                </a:r>
              </a:p>
              <a:p>
                <a:r>
                  <a:rPr lang="en-US" altLang="zh-TW" dirty="0"/>
                  <a:t>The TF-based query method extracts high frequent words in a document, and the extracted words are used as a query instead of title.</a:t>
                </a:r>
                <a:r>
                  <a:rPr lang="en-US" altLang="zh-TW" sz="3200" dirty="0"/>
                  <a:t> </a:t>
                </a:r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r>
                  <a:rPr lang="en-US" altLang="zh-TW" dirty="0"/>
                  <a:t>n is the number of words included in a </a:t>
                </a:r>
                <a:r>
                  <a:rPr lang="en-US" altLang="zh-TW" dirty="0" smtClean="0"/>
                  <a:t>document</a:t>
                </a:r>
                <a:endParaRPr lang="zh-TW" alt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altLang="zh-TW" dirty="0"/>
                  <a:t> is the binary weight of </a:t>
                </a:r>
                <a:r>
                  <a:rPr lang="en-US" altLang="zh-TW" i="1" dirty="0" err="1"/>
                  <a:t>k</a:t>
                </a:r>
                <a:r>
                  <a:rPr lang="en-US" altLang="zh-TW" dirty="0" err="1"/>
                  <a:t>th</a:t>
                </a:r>
                <a:r>
                  <a:rPr lang="en-US" altLang="zh-TW" dirty="0"/>
                  <a:t> word in </a:t>
                </a:r>
                <a:r>
                  <a:rPr lang="en-US" altLang="zh-TW" i="1" dirty="0" err="1"/>
                  <a:t>i</a:t>
                </a:r>
                <a:r>
                  <a:rPr lang="en-US" altLang="zh-TW" dirty="0" err="1"/>
                  <a:t>th</a:t>
                </a:r>
                <a:r>
                  <a:rPr lang="en-US" altLang="zh-TW" dirty="0"/>
                  <a:t> sentence</a:t>
                </a:r>
                <a:endParaRPr lang="zh-TW" altLang="en-US" dirty="0"/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 charset="0"/>
                          </a:rPr>
                          <m:t>𝑇𝐹𝑄</m:t>
                        </m:r>
                        <m:r>
                          <a:rPr lang="en-US" altLang="zh-TW" sz="2600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600" dirty="0"/>
                  <a:t>is the binary weight of </a:t>
                </a:r>
                <a:r>
                  <a:rPr lang="en-US" altLang="zh-TW" sz="2600" i="1" dirty="0" err="1"/>
                  <a:t>k</a:t>
                </a:r>
                <a:r>
                  <a:rPr lang="en-US" altLang="zh-TW" sz="2600" dirty="0" err="1"/>
                  <a:t>th</a:t>
                </a:r>
                <a:r>
                  <a:rPr lang="en-US" altLang="zh-TW" sz="2600" dirty="0"/>
                  <a:t> word in the </a:t>
                </a:r>
                <a:r>
                  <a:rPr lang="en-US" altLang="zh-TW" sz="2600" dirty="0" smtClean="0"/>
                  <a:t>TF-based</a:t>
                </a:r>
                <a:r>
                  <a:rPr lang="zh-TW" altLang="en-US" sz="2600" dirty="0" smtClean="0"/>
                  <a:t> </a:t>
                </a:r>
                <a:r>
                  <a:rPr lang="en-US" altLang="zh-TW" sz="2600" dirty="0" smtClean="0"/>
                  <a:t>query </a:t>
                </a:r>
                <a:endParaRPr lang="en-US" altLang="zh-TW" sz="26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8076"/>
              </a:xfrm>
              <a:blipFill rotWithShape="0">
                <a:blip r:embed="rId3"/>
                <a:stretch>
                  <a:fillRect l="-1217" t="-2726" b="-4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318" y="4127499"/>
            <a:ext cx="8910820" cy="10160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11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3248640" y="2800800"/>
              <a:ext cx="7278840" cy="259776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2520" y="2796480"/>
                <a:ext cx="7292160" cy="260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71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Proposed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Method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15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Stage1</a:t>
            </a:r>
            <a:r>
              <a:rPr lang="zh-TW" altLang="en-US" dirty="0" smtClean="0"/>
              <a:t>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smtClean="0"/>
              <a:t>Extracting </a:t>
            </a:r>
            <a:r>
              <a:rPr lang="en-US" altLang="zh-TW" dirty="0"/>
              <a:t>bi-gram pseudo sentences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First of all, the proposed method </a:t>
            </a:r>
            <a:r>
              <a:rPr lang="en-US" altLang="zh-TW" dirty="0">
                <a:solidFill>
                  <a:srgbClr val="0000FF"/>
                </a:solidFill>
              </a:rPr>
              <a:t>generates bi-gram pseudo sentences </a:t>
            </a:r>
            <a:r>
              <a:rPr lang="en-US" altLang="zh-TW" dirty="0"/>
              <a:t>to solve the feature sparseness </a:t>
            </a:r>
            <a:r>
              <a:rPr lang="en-US" altLang="zh-TW" dirty="0" smtClean="0"/>
              <a:t>problem. </a:t>
            </a:r>
            <a:endParaRPr lang="zh-TW" altLang="en-US" dirty="0" smtClean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hey </a:t>
            </a:r>
            <a:r>
              <a:rPr lang="en-US" altLang="zh-TW" dirty="0"/>
              <a:t>are simply made by </a:t>
            </a:r>
            <a:r>
              <a:rPr lang="en-US" altLang="zh-TW" dirty="0">
                <a:solidFill>
                  <a:srgbClr val="0000FF"/>
                </a:solidFill>
              </a:rPr>
              <a:t>combining two adjacent sentences </a:t>
            </a:r>
            <a:r>
              <a:rPr lang="en-US" altLang="zh-TW" dirty="0"/>
              <a:t>by sliding </a:t>
            </a:r>
            <a:r>
              <a:rPr lang="en-US" altLang="zh-TW" dirty="0" smtClean="0"/>
              <a:t>window. (The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interval</a:t>
            </a:r>
            <a:r>
              <a:rPr lang="zh-TW" altLang="en-US" dirty="0" smtClean="0"/>
              <a:t> </a:t>
            </a:r>
            <a:r>
              <a:rPr lang="en-US" altLang="zh-TW" dirty="0" smtClean="0"/>
              <a:t>is</a:t>
            </a:r>
            <a:r>
              <a:rPr lang="zh-TW" altLang="en-US" dirty="0" smtClean="0"/>
              <a:t> </a:t>
            </a:r>
            <a:r>
              <a:rPr lang="en-US" altLang="zh-TW" dirty="0" smtClean="0"/>
              <a:t>one</a:t>
            </a:r>
            <a:r>
              <a:rPr lang="zh-TW" altLang="en-US" dirty="0" smtClean="0"/>
              <a:t> </a:t>
            </a:r>
            <a:r>
              <a:rPr lang="en-US" altLang="zh-TW" dirty="0" smtClean="0"/>
              <a:t>sentence.)</a:t>
            </a:r>
            <a:endParaRPr lang="en-US" altLang="zh-TW" dirty="0"/>
          </a:p>
          <a:p>
            <a:r>
              <a:rPr lang="en-US" altLang="zh-TW" dirty="0"/>
              <a:t>The proposed hybrid 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 </a:t>
            </a:r>
            <a:r>
              <a:rPr lang="en-US" altLang="zh-TW" dirty="0" smtClean="0"/>
              <a:t>linearly </a:t>
            </a:r>
            <a:r>
              <a:rPr lang="en-US" altLang="zh-TW" dirty="0"/>
              <a:t>combines these methods as follows: </a:t>
            </a:r>
          </a:p>
          <a:p>
            <a:endParaRPr kumimoji="1" lang="zh-TW" altLang="en-US" dirty="0" smtClean="0"/>
          </a:p>
          <a:p>
            <a:endParaRPr kumimoji="1" lang="zh-TW" altLang="en-US" dirty="0"/>
          </a:p>
          <a:p>
            <a:pPr lvl="1"/>
            <a:r>
              <a:rPr lang="en-US" altLang="zh-TW" dirty="0" smtClean="0"/>
              <a:t>It</a:t>
            </a:r>
            <a:r>
              <a:rPr lang="zh-TW" altLang="en-US" dirty="0" smtClean="0"/>
              <a:t> </a:t>
            </a:r>
            <a:r>
              <a:rPr lang="en-US" altLang="zh-TW" dirty="0" smtClean="0"/>
              <a:t>combines</a:t>
            </a:r>
            <a:r>
              <a:rPr lang="zh-TW" altLang="en-US" dirty="0" smtClean="0"/>
              <a:t> </a:t>
            </a:r>
            <a:r>
              <a:rPr lang="en-US" altLang="zh-TW" dirty="0">
                <a:solidFill>
                  <a:srgbClr val="0000FF"/>
                </a:solidFill>
              </a:rPr>
              <a:t>Title and Location </a:t>
            </a:r>
            <a:r>
              <a:rPr lang="en-US" altLang="zh-TW" dirty="0" smtClean="0">
                <a:solidFill>
                  <a:srgbClr val="0000FF"/>
                </a:solidFill>
              </a:rPr>
              <a:t>methods</a:t>
            </a:r>
            <a:r>
              <a:rPr lang="zh-TW" altLang="en-US" dirty="0" smtClean="0">
                <a:solidFill>
                  <a:srgbClr val="0000FF"/>
                </a:solidFill>
              </a:rPr>
              <a:t> </a:t>
            </a:r>
            <a:r>
              <a:rPr lang="en-US" altLang="zh-TW" dirty="0" smtClean="0"/>
              <a:t>due</a:t>
            </a:r>
            <a:r>
              <a:rPr lang="zh-TW" altLang="en-US" dirty="0" smtClean="0"/>
              <a:t>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their</a:t>
            </a:r>
            <a:r>
              <a:rPr lang="zh-TW" altLang="en-US" dirty="0" smtClean="0"/>
              <a:t> </a:t>
            </a:r>
            <a:r>
              <a:rPr lang="en-US" altLang="zh-TW" dirty="0" smtClean="0"/>
              <a:t>experiment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performance.</a:t>
            </a:r>
            <a:endParaRPr lang="zh-TW" altLang="en-US" dirty="0" smtClean="0"/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bout </a:t>
            </a:r>
            <a:r>
              <a:rPr lang="en-US" altLang="zh-TW" dirty="0"/>
              <a:t>50% of them are selected as important bi-gram pseudo </a:t>
            </a:r>
            <a:r>
              <a:rPr lang="en-US" altLang="zh-TW" dirty="0" smtClean="0"/>
              <a:t>sentences.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4305300"/>
            <a:ext cx="6769100" cy="7874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13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/>
              <p14:cNvContentPartPr/>
              <p14:nvPr/>
            </p14:nvContentPartPr>
            <p14:xfrm>
              <a:off x="2363400" y="231120"/>
              <a:ext cx="8535960" cy="620028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9440" y="226800"/>
                <a:ext cx="8544600" cy="621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902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Stage2</a:t>
            </a:r>
            <a:r>
              <a:rPr lang="zh-TW" altLang="en-US" dirty="0" smtClean="0"/>
              <a:t>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smtClean="0"/>
              <a:t>Generating summary</a:t>
            </a:r>
            <a:r>
              <a:rPr lang="zh-TW" altLang="en-US" dirty="0" smtClean="0"/>
              <a:t> </a:t>
            </a:r>
            <a:r>
              <a:rPr lang="en-US" altLang="zh-TW" dirty="0" smtClean="0"/>
              <a:t>(1/2) 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zh-TW" dirty="0" smtClean="0"/>
                  <a:t>After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first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stage,</a:t>
                </a:r>
                <a:r>
                  <a:rPr kumimoji="1" lang="zh-TW" altLang="en-US" dirty="0" smtClean="0"/>
                  <a:t> </a:t>
                </a:r>
                <a:r>
                  <a:rPr lang="en-US" altLang="zh-TW" dirty="0"/>
                  <a:t>more important bi-gram pseudo </a:t>
                </a:r>
                <a:r>
                  <a:rPr lang="en-US" altLang="zh-TW" dirty="0" smtClean="0"/>
                  <a:t>sentences </a:t>
                </a:r>
                <a:r>
                  <a:rPr lang="en-US" altLang="zh-TW" dirty="0"/>
                  <a:t>are </a:t>
                </a:r>
                <a:r>
                  <a:rPr lang="en-US" altLang="zh-TW" dirty="0" smtClean="0"/>
                  <a:t>extracted.</a:t>
                </a:r>
                <a:r>
                  <a:rPr lang="zh-TW" altLang="en-US" dirty="0" smtClean="0"/>
                  <a:t> </a:t>
                </a:r>
                <a:r>
                  <a:rPr lang="en-US" altLang="zh-TW" dirty="0"/>
                  <a:t>Then the extracted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bi-gram pseudo sentences are separated </a:t>
                </a:r>
                <a:r>
                  <a:rPr lang="en-US" altLang="zh-TW" dirty="0"/>
                  <a:t>into original single sentences. </a:t>
                </a:r>
              </a:p>
              <a:p>
                <a:r>
                  <a:rPr lang="en-US" altLang="zh-TW" dirty="0"/>
                  <a:t>The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Aggregation Similarity method </a:t>
                </a:r>
                <a:r>
                  <a:rPr lang="en-US" altLang="zh-TW" dirty="0"/>
                  <a:t>is </a:t>
                </a:r>
                <a:r>
                  <a:rPr lang="en-US" altLang="zh-TW" dirty="0" smtClean="0"/>
                  <a:t>to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improve </a:t>
                </a:r>
                <a:r>
                  <a:rPr lang="en-US" altLang="zh-TW" dirty="0"/>
                  <a:t>the sentence-extraction </a:t>
                </a:r>
                <a:r>
                  <a:rPr lang="en-US" altLang="zh-TW" dirty="0" smtClean="0"/>
                  <a:t>task.</a:t>
                </a:r>
                <a:endParaRPr lang="zh-TW" altLang="en-US" dirty="0" smtClean="0"/>
              </a:p>
              <a:p>
                <a:pPr lvl="1"/>
                <a:r>
                  <a:rPr lang="en-US" altLang="zh-TW" dirty="0" smtClean="0"/>
                  <a:t>But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actually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authors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found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that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the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performance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reduced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when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adding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Aggregation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Similarity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method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without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removing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noisy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sentence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in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stage1.</a:t>
                </a:r>
                <a:endParaRPr lang="en-US" altLang="zh-TW" dirty="0"/>
              </a:p>
              <a:p>
                <a:endParaRPr kumimoji="1" lang="zh-TW" altLang="en-US" dirty="0" smtClean="0"/>
              </a:p>
              <a:p>
                <a:endParaRPr kumimoji="1" lang="zh-TW" alt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TW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 is </a:t>
                </a:r>
                <a:r>
                  <a:rPr lang="en-US" altLang="zh-TW" dirty="0"/>
                  <a:t>a weight value reflecting the importance of the Aggregation Similarity </a:t>
                </a:r>
                <a:r>
                  <a:rPr lang="en-US" altLang="zh-TW" dirty="0" smtClean="0"/>
                  <a:t>method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3081" b="-35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/>
          <p:cNvGrpSpPr/>
          <p:nvPr/>
        </p:nvGrpSpPr>
        <p:grpSpPr>
          <a:xfrm>
            <a:off x="1962149" y="4576762"/>
            <a:ext cx="7343495" cy="719137"/>
            <a:chOff x="1962149" y="4576762"/>
            <a:chExt cx="7343495" cy="71913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2149" y="4576762"/>
              <a:ext cx="7343495" cy="71913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6921500" y="4576762"/>
              <a:ext cx="1397000" cy="5794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14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筆跡 7"/>
              <p14:cNvContentPartPr/>
              <p14:nvPr/>
            </p14:nvContentPartPr>
            <p14:xfrm>
              <a:off x="2774880" y="319320"/>
              <a:ext cx="9351360" cy="5154840"/>
            </p14:xfrm>
          </p:contentPart>
        </mc:Choice>
        <mc:Fallback>
          <p:pic>
            <p:nvPicPr>
              <p:cNvPr id="8" name="筆跡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9480" y="314640"/>
                <a:ext cx="9361440" cy="516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69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Stage2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Generating </a:t>
            </a:r>
            <a:r>
              <a:rPr lang="en-US" altLang="zh-TW" dirty="0" smtClean="0"/>
              <a:t>summary</a:t>
            </a:r>
            <a:r>
              <a:rPr lang="zh-TW" altLang="en-US" dirty="0" smtClean="0"/>
              <a:t> </a:t>
            </a:r>
            <a:r>
              <a:rPr lang="en-US" altLang="zh-TW" dirty="0" smtClean="0"/>
              <a:t>(2/2)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any document does not have title, the TF-based query method is used instead of the Title 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/>
          </a:p>
        </p:txBody>
      </p:sp>
      <p:grpSp>
        <p:nvGrpSpPr>
          <p:cNvPr id="7" name="群組 6"/>
          <p:cNvGrpSpPr/>
          <p:nvPr/>
        </p:nvGrpSpPr>
        <p:grpSpPr>
          <a:xfrm>
            <a:off x="2430189" y="3060700"/>
            <a:ext cx="7113861" cy="1536700"/>
            <a:chOff x="2430189" y="3060700"/>
            <a:chExt cx="7113861" cy="153670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0189" y="3060700"/>
              <a:ext cx="7113861" cy="15367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4813300" y="3289300"/>
              <a:ext cx="482600" cy="330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813300" y="4038600"/>
              <a:ext cx="482600" cy="330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15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筆跡 8"/>
              <p14:cNvContentPartPr/>
              <p14:nvPr/>
            </p14:nvContentPartPr>
            <p14:xfrm>
              <a:off x="4239360" y="2596320"/>
              <a:ext cx="5817960" cy="1851840"/>
            </p14:xfrm>
          </p:contentPart>
        </mc:Choice>
        <mc:Fallback>
          <p:pic>
            <p:nvPicPr>
              <p:cNvPr id="9" name="筆跡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5400" y="2591640"/>
                <a:ext cx="5827680" cy="18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Applying the proposed method to multi-document summarization </a:t>
            </a:r>
            <a:r>
              <a:rPr lang="en-US" altLang="zh-TW" dirty="0" smtClean="0"/>
              <a:t>(1/3)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There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are</a:t>
            </a:r>
            <a:r>
              <a:rPr kumimoji="1" lang="zh-TW" altLang="en-US" dirty="0" smtClean="0"/>
              <a:t> </a:t>
            </a:r>
            <a:r>
              <a:rPr lang="en-US" altLang="zh-TW" dirty="0"/>
              <a:t>two sentence-extraction processes </a:t>
            </a:r>
            <a:r>
              <a:rPr kumimoji="1" lang="en-US" altLang="zh-TW" dirty="0" smtClean="0"/>
              <a:t>for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applying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method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multi-document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summarization:</a:t>
            </a:r>
            <a:r>
              <a:rPr kumimoji="1" lang="zh-TW" altLang="en-US" dirty="0" smtClean="0"/>
              <a:t> </a:t>
            </a:r>
          </a:p>
          <a:p>
            <a:pPr lvl="1"/>
            <a:r>
              <a:rPr kumimoji="1" lang="en-US" altLang="zh-TW" dirty="0" smtClean="0"/>
              <a:t>First:</a:t>
            </a:r>
            <a:r>
              <a:rPr kumimoji="1" lang="zh-TW" altLang="en-US" dirty="0" smtClean="0"/>
              <a:t> </a:t>
            </a:r>
            <a:r>
              <a:rPr lang="en-US" altLang="zh-TW" dirty="0"/>
              <a:t>makes the summary </a:t>
            </a:r>
            <a:r>
              <a:rPr lang="en-US" altLang="zh-TW" dirty="0">
                <a:solidFill>
                  <a:srgbClr val="0000FF"/>
                </a:solidFill>
              </a:rPr>
              <a:t>of each document </a:t>
            </a:r>
            <a:r>
              <a:rPr lang="en-US" altLang="zh-TW" dirty="0"/>
              <a:t>in a document cluster </a:t>
            </a:r>
          </a:p>
          <a:p>
            <a:pPr lvl="1"/>
            <a:r>
              <a:rPr lang="en-US" altLang="zh-TW" dirty="0" smtClean="0"/>
              <a:t>Second:</a:t>
            </a:r>
            <a:r>
              <a:rPr lang="zh-TW" altLang="en-US" dirty="0" smtClean="0"/>
              <a:t> </a:t>
            </a:r>
            <a:r>
              <a:rPr lang="en-US" altLang="zh-TW" dirty="0"/>
              <a:t>generates the final summary </a:t>
            </a:r>
            <a:r>
              <a:rPr lang="en-US" altLang="zh-TW" dirty="0">
                <a:solidFill>
                  <a:srgbClr val="0000FF"/>
                </a:solidFill>
              </a:rPr>
              <a:t>of the document cluster </a:t>
            </a:r>
            <a:r>
              <a:rPr lang="en-US" altLang="zh-TW" u="sng" dirty="0"/>
              <a:t>from the summaries created in the </a:t>
            </a:r>
            <a:r>
              <a:rPr lang="en-US" altLang="zh-TW" i="1" u="sng" dirty="0" smtClean="0"/>
              <a:t>First</a:t>
            </a:r>
            <a:endParaRPr lang="zh-TW" altLang="en-US" i="1" u="sng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16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6478200" y="2326320"/>
              <a:ext cx="4707000" cy="19051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73160" y="2318760"/>
                <a:ext cx="4717440" cy="191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13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Applying the proposed method to multi-document summarization </a:t>
            </a:r>
            <a:r>
              <a:rPr lang="en-US" altLang="zh-TW" dirty="0" smtClean="0"/>
              <a:t>(2/3</a:t>
            </a:r>
            <a:r>
              <a:rPr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There</a:t>
            </a:r>
            <a:r>
              <a:rPr lang="zh-TW" altLang="en-US" dirty="0"/>
              <a:t> </a:t>
            </a:r>
            <a:r>
              <a:rPr lang="en-US" altLang="zh-TW" dirty="0"/>
              <a:t>are</a:t>
            </a:r>
            <a:r>
              <a:rPr lang="zh-TW" altLang="en-US" dirty="0"/>
              <a:t> </a:t>
            </a:r>
            <a:r>
              <a:rPr lang="en-US" altLang="zh-TW" dirty="0"/>
              <a:t>two</a:t>
            </a:r>
            <a:r>
              <a:rPr lang="zh-TW" altLang="en-US" dirty="0"/>
              <a:t> </a:t>
            </a:r>
            <a:r>
              <a:rPr lang="en-US" altLang="zh-TW" dirty="0"/>
              <a:t>different</a:t>
            </a:r>
            <a:r>
              <a:rPr lang="zh-TW" altLang="en-US" dirty="0"/>
              <a:t> </a:t>
            </a:r>
            <a:r>
              <a:rPr lang="en-US" altLang="zh-TW" dirty="0"/>
              <a:t>point</a:t>
            </a:r>
            <a:r>
              <a:rPr lang="zh-TW" altLang="en-US" dirty="0"/>
              <a:t> </a:t>
            </a:r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method</a:t>
            </a:r>
            <a:r>
              <a:rPr lang="zh-TW" altLang="en-US" dirty="0"/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single-document.</a:t>
            </a:r>
            <a:endParaRPr lang="zh-TW" altLang="en-US" dirty="0"/>
          </a:p>
          <a:p>
            <a:pPr lvl="1"/>
            <a:r>
              <a:rPr lang="en-US" altLang="zh-TW" dirty="0"/>
              <a:t>Title</a:t>
            </a:r>
            <a:r>
              <a:rPr lang="zh-TW" altLang="en-US" dirty="0"/>
              <a:t> </a:t>
            </a:r>
            <a:r>
              <a:rPr lang="en-US" altLang="zh-TW" dirty="0"/>
              <a:t>feature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cluster</a:t>
            </a:r>
            <a:r>
              <a:rPr lang="zh-TW" altLang="en-US" dirty="0"/>
              <a:t> </a:t>
            </a:r>
            <a:r>
              <a:rPr lang="en-US" altLang="zh-TW" dirty="0"/>
              <a:t>doesn’t</a:t>
            </a:r>
            <a:r>
              <a:rPr lang="zh-TW" altLang="en-US" dirty="0"/>
              <a:t> </a:t>
            </a:r>
            <a:r>
              <a:rPr lang="en-US" altLang="zh-TW" dirty="0"/>
              <a:t>exist</a:t>
            </a:r>
            <a:endParaRPr lang="zh-TW" altLang="en-US" dirty="0"/>
          </a:p>
          <a:p>
            <a:pPr lvl="1"/>
            <a:r>
              <a:rPr lang="en-US" altLang="zh-TW" dirty="0"/>
              <a:t>Location</a:t>
            </a:r>
            <a:r>
              <a:rPr lang="zh-TW" altLang="en-US" dirty="0"/>
              <a:t> </a:t>
            </a:r>
            <a:r>
              <a:rPr lang="en-US" altLang="zh-TW" dirty="0"/>
              <a:t>feature</a:t>
            </a:r>
            <a:r>
              <a:rPr lang="zh-TW" altLang="en-US" dirty="0"/>
              <a:t> </a:t>
            </a:r>
            <a:r>
              <a:rPr lang="en-US" altLang="zh-TW" dirty="0"/>
              <a:t>at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second</a:t>
            </a:r>
            <a:r>
              <a:rPr lang="zh-TW" altLang="en-US" dirty="0"/>
              <a:t> </a:t>
            </a:r>
            <a:r>
              <a:rPr lang="en-US" altLang="zh-TW" dirty="0"/>
              <a:t>task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useless</a:t>
            </a:r>
            <a:r>
              <a:rPr lang="zh-TW" altLang="en-US" dirty="0"/>
              <a:t> </a:t>
            </a:r>
            <a:r>
              <a:rPr lang="en-US" altLang="zh-TW" dirty="0"/>
              <a:t>(because</a:t>
            </a:r>
            <a:r>
              <a:rPr lang="zh-TW" altLang="en-US" dirty="0"/>
              <a:t> </a:t>
            </a:r>
            <a:r>
              <a:rPr lang="en-US" altLang="zh-TW" dirty="0"/>
              <a:t>all</a:t>
            </a:r>
            <a:r>
              <a:rPr lang="zh-TW" altLang="en-US" dirty="0"/>
              <a:t> </a:t>
            </a:r>
            <a:r>
              <a:rPr lang="en-US" altLang="zh-TW" dirty="0"/>
              <a:t>inputs</a:t>
            </a:r>
            <a:r>
              <a:rPr lang="zh-TW" altLang="en-US" dirty="0"/>
              <a:t> </a:t>
            </a:r>
            <a:r>
              <a:rPr lang="en-US" altLang="zh-TW" dirty="0"/>
              <a:t>are</a:t>
            </a:r>
            <a:r>
              <a:rPr lang="zh-TW" altLang="en-US" dirty="0"/>
              <a:t> </a:t>
            </a:r>
            <a:r>
              <a:rPr lang="en-US" altLang="zh-TW" dirty="0"/>
              <a:t>summaries</a:t>
            </a:r>
            <a:r>
              <a:rPr lang="en-US" altLang="zh-TW" dirty="0" smtClean="0"/>
              <a:t>)</a:t>
            </a:r>
            <a:endParaRPr lang="zh-TW" altLang="en-US" dirty="0" smtClean="0"/>
          </a:p>
          <a:p>
            <a:r>
              <a:rPr lang="en-US" altLang="zh-TW" dirty="0" smtClean="0"/>
              <a:t>Solutions:</a:t>
            </a:r>
            <a:endParaRPr lang="zh-TW" altLang="en-US" dirty="0" smtClean="0"/>
          </a:p>
          <a:p>
            <a:pPr lvl="1"/>
            <a:r>
              <a:rPr lang="en-US" altLang="zh-TW" dirty="0"/>
              <a:t>the TF-based query method is used instead of title method </a:t>
            </a:r>
          </a:p>
          <a:p>
            <a:pPr lvl="1"/>
            <a:r>
              <a:rPr lang="en-US" altLang="zh-TW" dirty="0"/>
              <a:t>the location feature </a:t>
            </a:r>
            <a:r>
              <a:rPr lang="en-US" altLang="zh-TW" dirty="0">
                <a:solidFill>
                  <a:srgbClr val="0000FF"/>
                </a:solidFill>
              </a:rPr>
              <a:t>from the original document is used </a:t>
            </a:r>
            <a:r>
              <a:rPr lang="en-US" altLang="zh-TW" dirty="0"/>
              <a:t>instead of that from a merged </a:t>
            </a:r>
            <a:r>
              <a:rPr lang="en-US" altLang="zh-TW" dirty="0" smtClean="0"/>
              <a:t>summary 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17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2026800" y="2977920"/>
              <a:ext cx="6835680" cy="260244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9600" y="2969640"/>
                <a:ext cx="6849720" cy="261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978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Applying the proposed method to multi-document summarization </a:t>
            </a:r>
            <a:r>
              <a:rPr lang="en-US" altLang="zh-TW" dirty="0" smtClean="0"/>
              <a:t>(3/3</a:t>
            </a:r>
            <a:r>
              <a:rPr lang="en-US" altLang="zh-TW" dirty="0"/>
              <a:t>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After two revised points are applied to the proposed method, the following equations are used in primary and second sentence-extraction tasks </a:t>
                </a:r>
                <a:endParaRPr lang="zh-TW" altLang="en-US" dirty="0" smtClean="0"/>
              </a:p>
              <a:p>
                <a:endParaRPr lang="zh-TW" altLang="en-US" dirty="0"/>
              </a:p>
              <a:p>
                <a:endParaRPr lang="zh-TW" altLang="en-US" dirty="0" smtClean="0"/>
              </a:p>
              <a:p>
                <a:endParaRPr lang="zh-TW" altLang="en-US" dirty="0"/>
              </a:p>
              <a:p>
                <a:pPr lvl="1"/>
                <a:endParaRPr lang="zh-TW" alt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𝑖</m:t>
                        </m:r>
                      </m:e>
                      <m:sub>
                        <m:r>
                          <a:rPr lang="en-US" altLang="zh-TW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dirty="0" smtClean="0"/>
                  <a:t> </a:t>
                </a:r>
                <a:r>
                  <a:rPr lang="en-US" altLang="zh-TW" dirty="0"/>
                  <a:t>denotes the location feature of </a:t>
                </a:r>
                <a:r>
                  <a:rPr lang="en-US" altLang="zh-TW" i="1" dirty="0" err="1"/>
                  <a:t>i</a:t>
                </a:r>
                <a:r>
                  <a:rPr lang="en-US" altLang="zh-TW" dirty="0" err="1"/>
                  <a:t>th</a:t>
                </a:r>
                <a:r>
                  <a:rPr lang="en-US" altLang="zh-TW" dirty="0"/>
                  <a:t> sentence in the </a:t>
                </a:r>
                <a:r>
                  <a:rPr lang="en-US" altLang="zh-TW" dirty="0" smtClean="0"/>
                  <a:t>document</a:t>
                </a:r>
                <a:r>
                  <a:rPr lang="zh-TW" altLang="en-US" dirty="0" smtClean="0"/>
                  <a:t> </a:t>
                </a:r>
                <a:r>
                  <a:rPr lang="en-US" altLang="zh-TW" i="1" dirty="0" smtClean="0"/>
                  <a:t>d</a:t>
                </a:r>
                <a:endParaRPr lang="zh-TW" altLang="en-US" i="1" dirty="0"/>
              </a:p>
              <a:p>
                <a:pPr lvl="1"/>
                <a:r>
                  <a:rPr lang="en-US" altLang="zh-TW" dirty="0"/>
                  <a:t>the </a:t>
                </a:r>
                <a:r>
                  <a:rPr lang="en-US" altLang="zh-TW" dirty="0" smtClean="0"/>
                  <a:t>document </a:t>
                </a:r>
                <a:r>
                  <a:rPr lang="en-US" altLang="zh-TW" i="1" dirty="0" smtClean="0"/>
                  <a:t>d</a:t>
                </a:r>
                <a:r>
                  <a:rPr lang="zh-TW" altLang="en-US" dirty="0"/>
                  <a:t> </a:t>
                </a:r>
                <a:r>
                  <a:rPr lang="en-US" altLang="zh-TW" dirty="0" smtClean="0"/>
                  <a:t>means </a:t>
                </a:r>
                <a:r>
                  <a:rPr lang="en-US" altLang="zh-TW" dirty="0"/>
                  <a:t>the original document with </a:t>
                </a:r>
                <a:r>
                  <a:rPr lang="en-US" altLang="zh-TW" i="1" dirty="0" err="1"/>
                  <a:t>i</a:t>
                </a:r>
                <a:r>
                  <a:rPr lang="en-US" altLang="zh-TW" dirty="0" err="1"/>
                  <a:t>th</a:t>
                </a:r>
                <a:r>
                  <a:rPr lang="en-US" altLang="zh-TW" dirty="0"/>
                  <a:t> </a:t>
                </a:r>
                <a:r>
                  <a:rPr lang="en-US" altLang="zh-TW" dirty="0" smtClean="0"/>
                  <a:t>sentence </a:t>
                </a:r>
                <a:endParaRPr lang="zh-TW" alt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denotes </a:t>
                </a:r>
                <a:r>
                  <a:rPr lang="en-US" altLang="zh-TW" dirty="0"/>
                  <a:t>the total number of sentences within the document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 b="-30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750" y="3105150"/>
            <a:ext cx="6794500" cy="156210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18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3326040" y="2527560"/>
              <a:ext cx="8246520" cy="240696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7760" y="2522880"/>
                <a:ext cx="8259840" cy="241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229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Experiment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Generate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30%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10%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summaries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documents</a:t>
            </a:r>
            <a:endParaRPr kumimoji="1" lang="zh-TW" altLang="en-US" dirty="0" smtClean="0"/>
          </a:p>
          <a:p>
            <a:r>
              <a:rPr kumimoji="1" lang="en-US" altLang="zh-TW" dirty="0" smtClean="0"/>
              <a:t>Using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30%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10%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hand-made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summaries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answer</a:t>
            </a:r>
            <a:endParaRPr kumimoji="1" lang="zh-TW" altLang="en-US" dirty="0" smtClean="0"/>
          </a:p>
          <a:p>
            <a:r>
              <a:rPr kumimoji="1" lang="en-US" altLang="zh-TW" dirty="0" smtClean="0"/>
              <a:t>Calculate</a:t>
            </a:r>
            <a:r>
              <a:rPr kumimoji="1" lang="zh-TW" altLang="en-US" dirty="0" smtClean="0"/>
              <a:t> </a:t>
            </a:r>
            <a:r>
              <a:rPr lang="en-US" altLang="zh-TW" dirty="0"/>
              <a:t>precision, recall, and F1 </a:t>
            </a:r>
            <a:r>
              <a:rPr lang="en-US" altLang="zh-TW" dirty="0" smtClean="0"/>
              <a:t>measures.</a:t>
            </a:r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3498001"/>
            <a:ext cx="6661150" cy="281389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19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/>
              <p14:cNvContentPartPr/>
              <p14:nvPr/>
            </p14:nvContentPartPr>
            <p14:xfrm>
              <a:off x="208440" y="2856960"/>
              <a:ext cx="11387160" cy="376092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680" y="2851200"/>
                <a:ext cx="11402280" cy="377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56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Introduction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(1/4)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Text </a:t>
            </a:r>
            <a:r>
              <a:rPr lang="en-US" altLang="zh-TW" dirty="0"/>
              <a:t>summarization sets the goal at </a:t>
            </a:r>
            <a:r>
              <a:rPr lang="en-US" altLang="zh-TW" dirty="0" smtClean="0"/>
              <a:t>extracting information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content</a:t>
            </a:r>
            <a:r>
              <a:rPr lang="en-US" altLang="zh-TW" dirty="0"/>
              <a:t>, and presenting the most </a:t>
            </a:r>
            <a:r>
              <a:rPr lang="en-US" altLang="zh-TW" dirty="0" smtClean="0"/>
              <a:t>important </a:t>
            </a:r>
            <a:r>
              <a:rPr lang="en-US" altLang="zh-TW" dirty="0"/>
              <a:t>content to a </a:t>
            </a:r>
            <a:r>
              <a:rPr lang="en-US" altLang="zh-TW" dirty="0" smtClean="0"/>
              <a:t>user.</a:t>
            </a:r>
            <a:endParaRPr lang="zh-TW" altLang="en-US" dirty="0" smtClean="0"/>
          </a:p>
          <a:p>
            <a:pPr lvl="1"/>
            <a:endParaRPr lang="zh-TW" altLang="en-US" sz="2800" dirty="0" smtClean="0"/>
          </a:p>
          <a:p>
            <a:pPr lvl="1"/>
            <a:r>
              <a:rPr lang="en-US" altLang="zh-TW" sz="2800" dirty="0" smtClean="0"/>
              <a:t>To </a:t>
            </a:r>
            <a:r>
              <a:rPr lang="en-US" altLang="zh-TW" sz="2800" dirty="0"/>
              <a:t>achieve this goal, text summarization systems should identify the most salient information in a document </a:t>
            </a:r>
            <a:endParaRPr lang="en-US" altLang="zh-TW" sz="2800" dirty="0" smtClean="0"/>
          </a:p>
          <a:p>
            <a:pPr lvl="1"/>
            <a:endParaRPr lang="en-US" altLang="zh-TW" dirty="0" smtClean="0"/>
          </a:p>
          <a:p>
            <a:r>
              <a:rPr lang="en-US" altLang="zh-TW" dirty="0"/>
              <a:t>Traditional text summarization systems have used </a:t>
            </a:r>
            <a:r>
              <a:rPr lang="en-US" altLang="zh-TW" dirty="0" smtClean="0">
                <a:solidFill>
                  <a:srgbClr val="0000FF"/>
                </a:solidFill>
              </a:rPr>
              <a:t>linguistic </a:t>
            </a:r>
            <a:r>
              <a:rPr lang="en-US" altLang="zh-TW" dirty="0">
                <a:solidFill>
                  <a:srgbClr val="0000FF"/>
                </a:solidFill>
              </a:rPr>
              <a:t>approaches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0000FF"/>
                </a:solidFill>
              </a:rPr>
              <a:t>statistical approaches </a:t>
            </a:r>
            <a:r>
              <a:rPr lang="en-US" altLang="zh-TW" dirty="0"/>
              <a:t>to extract salient </a:t>
            </a:r>
            <a:r>
              <a:rPr lang="en-US" altLang="zh-TW" dirty="0" smtClean="0"/>
              <a:t>sentences.</a:t>
            </a:r>
            <a:endParaRPr lang="zh-TW" altLang="en-US" dirty="0" smtClean="0"/>
          </a:p>
          <a:p>
            <a:pPr lvl="1"/>
            <a:endParaRPr lang="zh-TW" altLang="en-US" sz="2800" dirty="0" smtClean="0"/>
          </a:p>
          <a:p>
            <a:pPr lvl="1"/>
            <a:r>
              <a:rPr lang="en-US" altLang="zh-TW" sz="2800" dirty="0" smtClean="0"/>
              <a:t>But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there </a:t>
            </a:r>
            <a:r>
              <a:rPr lang="en-US" altLang="zh-TW" sz="2800" dirty="0"/>
              <a:t>are some problems in using both methods </a:t>
            </a:r>
            <a:endParaRPr lang="en-US" altLang="zh-TW" sz="2800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06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10343" y="1122363"/>
            <a:ext cx="9971314" cy="2387600"/>
          </a:xfrm>
        </p:spPr>
        <p:txBody>
          <a:bodyPr anchor="ctr">
            <a:noAutofit/>
          </a:bodyPr>
          <a:lstStyle/>
          <a:p>
            <a:r>
              <a:rPr lang="en-US" altLang="zh-TW" sz="4400" dirty="0"/>
              <a:t>GRAPHSUM: Discovering correlations among multiple terms for graph-based summarization 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97723" y="3587189"/>
            <a:ext cx="9396549" cy="748528"/>
          </a:xfrm>
        </p:spPr>
        <p:txBody>
          <a:bodyPr anchor="ctr">
            <a:noAutofit/>
          </a:bodyPr>
          <a:lstStyle/>
          <a:p>
            <a:r>
              <a:rPr lang="it-IT" altLang="zh-TW" sz="2800" dirty="0"/>
              <a:t>Elena </a:t>
            </a:r>
            <a:r>
              <a:rPr lang="it-IT" altLang="zh-TW" sz="2800" dirty="0" err="1"/>
              <a:t>Baralis</a:t>
            </a:r>
            <a:r>
              <a:rPr lang="it-IT" altLang="zh-TW" sz="2800" dirty="0"/>
              <a:t> </a:t>
            </a:r>
            <a:r>
              <a:rPr lang="en-US" altLang="zh-TW" sz="2800" dirty="0" smtClean="0"/>
              <a:t>(</a:t>
            </a:r>
            <a:r>
              <a:rPr lang="it-IT" altLang="zh-TW" sz="2800" dirty="0" smtClean="0"/>
              <a:t>a</a:t>
            </a:r>
            <a:r>
              <a:rPr lang="en-US" altLang="zh-TW" sz="2800" dirty="0" smtClean="0"/>
              <a:t>)</a:t>
            </a:r>
            <a:r>
              <a:rPr lang="it-IT" altLang="zh-TW" sz="2800" dirty="0" smtClean="0"/>
              <a:t>, </a:t>
            </a:r>
            <a:r>
              <a:rPr lang="it-IT" altLang="zh-TW" sz="2800" dirty="0"/>
              <a:t>Luca </a:t>
            </a:r>
            <a:r>
              <a:rPr lang="it-IT" altLang="zh-TW" sz="2800" dirty="0" err="1"/>
              <a:t>Cagliero</a:t>
            </a:r>
            <a:r>
              <a:rPr lang="it-IT" altLang="zh-TW" sz="2800" dirty="0"/>
              <a:t> </a:t>
            </a:r>
            <a:r>
              <a:rPr lang="en-US" altLang="zh-TW" sz="2800" dirty="0" smtClean="0"/>
              <a:t>(</a:t>
            </a:r>
            <a:r>
              <a:rPr lang="it-IT" altLang="zh-TW" sz="2800" dirty="0" smtClean="0"/>
              <a:t>a,</a:t>
            </a:r>
            <a:r>
              <a:rPr lang="en-US" altLang="zh-TW" sz="2800" dirty="0" smtClean="0"/>
              <a:t>b)</a:t>
            </a:r>
            <a:r>
              <a:rPr lang="it-IT" altLang="zh-TW" sz="2800" dirty="0" smtClean="0"/>
              <a:t>, </a:t>
            </a:r>
            <a:r>
              <a:rPr lang="it-IT" altLang="zh-TW" sz="2800" dirty="0" err="1"/>
              <a:t>Naeem</a:t>
            </a:r>
            <a:r>
              <a:rPr lang="it-IT" altLang="zh-TW" sz="2800" dirty="0"/>
              <a:t> </a:t>
            </a:r>
            <a:r>
              <a:rPr lang="it-IT" altLang="zh-TW" sz="2800" dirty="0" err="1"/>
              <a:t>Mahoto</a:t>
            </a:r>
            <a:r>
              <a:rPr lang="it-IT" altLang="zh-TW" sz="2800" dirty="0"/>
              <a:t> </a:t>
            </a:r>
            <a:r>
              <a:rPr lang="en-US" altLang="zh-TW" sz="2800" dirty="0" smtClean="0"/>
              <a:t>(</a:t>
            </a:r>
            <a:r>
              <a:rPr lang="it-IT" altLang="zh-TW" sz="2800" dirty="0" smtClean="0"/>
              <a:t>a</a:t>
            </a:r>
            <a:r>
              <a:rPr lang="en-US" altLang="zh-TW" sz="2800" dirty="0" smtClean="0"/>
              <a:t>)</a:t>
            </a:r>
            <a:r>
              <a:rPr lang="it-IT" altLang="zh-TW" sz="2800" dirty="0" smtClean="0"/>
              <a:t>, </a:t>
            </a:r>
            <a:r>
              <a:rPr lang="it-IT" altLang="zh-TW" sz="2800" dirty="0"/>
              <a:t>Alessandro Fiori </a:t>
            </a:r>
            <a:r>
              <a:rPr lang="en-US" altLang="zh-TW" sz="2800" dirty="0" smtClean="0"/>
              <a:t>(</a:t>
            </a:r>
            <a:r>
              <a:rPr lang="it-IT" altLang="zh-TW" sz="2800" dirty="0" smtClean="0"/>
              <a:t>b</a:t>
            </a:r>
            <a:r>
              <a:rPr lang="en-US" altLang="zh-TW" sz="2800" dirty="0" smtClean="0"/>
              <a:t>)</a:t>
            </a:r>
            <a:endParaRPr lang="it-IT" altLang="zh-TW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314301" y="4520383"/>
            <a:ext cx="7563395" cy="1938992"/>
          </a:xfrm>
          <a:prstGeom prst="rect">
            <a:avLst/>
          </a:prstGeom>
          <a:noFill/>
        </p:spPr>
        <p:txBody>
          <a:bodyPr wrap="square" numCol="2" rtlCol="0" anchor="t">
            <a:spAutoFit/>
          </a:bodyPr>
          <a:lstStyle/>
          <a:p>
            <a:r>
              <a:rPr lang="en-US" altLang="zh-TW" sz="2000" dirty="0" smtClean="0"/>
              <a:t>a.</a:t>
            </a:r>
            <a:r>
              <a:rPr lang="en-US" altLang="zh-TW" sz="2000" dirty="0"/>
              <a:t> Department of Automatics and Information, Polytechnic University of Turin (Italy)</a:t>
            </a:r>
            <a:br>
              <a:rPr lang="en-US" altLang="zh-TW" sz="2000" dirty="0"/>
            </a:br>
            <a:endParaRPr lang="zh-TW" altLang="en-US" sz="2000" dirty="0" smtClean="0"/>
          </a:p>
          <a:p>
            <a:endParaRPr lang="zh-TW" altLang="en-US" sz="2000" dirty="0"/>
          </a:p>
          <a:p>
            <a:endParaRPr lang="zh-TW" altLang="en-US" sz="2000" dirty="0" smtClean="0"/>
          </a:p>
          <a:p>
            <a:r>
              <a:rPr lang="en-US" altLang="zh-TW" sz="2000" dirty="0" smtClean="0"/>
              <a:t>b.</a:t>
            </a:r>
            <a:r>
              <a:rPr lang="zh-TW" altLang="en-US" sz="2000" dirty="0" smtClean="0"/>
              <a:t> </a:t>
            </a:r>
            <a:r>
              <a:rPr lang="en-US" altLang="zh-TW" sz="2000" dirty="0"/>
              <a:t>Institute for Cancer Research at </a:t>
            </a:r>
            <a:r>
              <a:rPr lang="en-US" altLang="zh-TW" sz="2000" dirty="0" err="1"/>
              <a:t>Candiolo</a:t>
            </a:r>
            <a:r>
              <a:rPr lang="en-US" altLang="zh-TW" sz="2000" dirty="0"/>
              <a:t> (IRCC) (Italy)</a:t>
            </a:r>
            <a:endParaRPr lang="zh-TW" altLang="en-US" sz="2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385025" y="6274709"/>
            <a:ext cx="2725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Information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Sciences,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2012</a:t>
            </a:r>
            <a:endParaRPr kumimoji="1"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258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Introduction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(1/5)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Summarizers </a:t>
            </a:r>
            <a:r>
              <a:rPr lang="en-US" altLang="zh-TW" dirty="0"/>
              <a:t>may be classified as: 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sentence-based:</a:t>
            </a:r>
            <a:r>
              <a:rPr lang="zh-TW" altLang="en-US" dirty="0" smtClean="0"/>
              <a:t> </a:t>
            </a:r>
            <a:r>
              <a:rPr lang="en-US" altLang="zh-TW" dirty="0" smtClean="0"/>
              <a:t>if </a:t>
            </a:r>
            <a:r>
              <a:rPr lang="en-US" altLang="zh-TW" dirty="0"/>
              <a:t>they partition the documents into sentences and </a:t>
            </a:r>
            <a:r>
              <a:rPr lang="en-US" altLang="zh-TW" dirty="0">
                <a:solidFill>
                  <a:srgbClr val="0000FF"/>
                </a:solidFill>
              </a:rPr>
              <a:t>select the most informative </a:t>
            </a:r>
            <a:r>
              <a:rPr lang="en-US" altLang="zh-TW" dirty="0" smtClean="0">
                <a:solidFill>
                  <a:srgbClr val="0000FF"/>
                </a:solidFill>
              </a:rPr>
              <a:t>ones</a:t>
            </a:r>
            <a:endParaRPr lang="zh-TW" altLang="en-US" dirty="0" smtClean="0">
              <a:solidFill>
                <a:srgbClr val="0000FF"/>
              </a:solidFill>
            </a:endParaRPr>
          </a:p>
          <a:p>
            <a:pPr lvl="1"/>
            <a:r>
              <a:rPr lang="en-US" altLang="zh-TW" dirty="0" smtClean="0"/>
              <a:t>keyword-based:</a:t>
            </a:r>
            <a:r>
              <a:rPr lang="zh-TW" altLang="en-US" dirty="0" smtClean="0"/>
              <a:t> </a:t>
            </a:r>
            <a:r>
              <a:rPr lang="en-US" altLang="zh-TW" dirty="0" smtClean="0"/>
              <a:t>if </a:t>
            </a:r>
            <a:r>
              <a:rPr lang="en-US" altLang="zh-TW" dirty="0"/>
              <a:t>they detect salient document </a:t>
            </a:r>
            <a:r>
              <a:rPr lang="en-US" altLang="zh-TW" dirty="0" smtClean="0"/>
              <a:t>keywords.</a:t>
            </a:r>
            <a:endParaRPr lang="zh-TW" altLang="en-US" dirty="0" smtClean="0"/>
          </a:p>
          <a:p>
            <a:pPr lvl="1"/>
            <a:endParaRPr lang="zh-TW" altLang="en-US" dirty="0" smtClean="0"/>
          </a:p>
          <a:p>
            <a:r>
              <a:rPr lang="en-US" altLang="zh-TW" dirty="0" smtClean="0"/>
              <a:t>In </a:t>
            </a:r>
            <a:r>
              <a:rPr lang="en-US" altLang="zh-TW" dirty="0"/>
              <a:t>sentence-based </a:t>
            </a:r>
            <a:r>
              <a:rPr lang="en-US" altLang="zh-TW" dirty="0" smtClean="0"/>
              <a:t>summarization, </a:t>
            </a:r>
            <a:r>
              <a:rPr lang="en-US" altLang="zh-TW" dirty="0"/>
              <a:t>several research efforts have been devoted to adopting </a:t>
            </a:r>
            <a:r>
              <a:rPr lang="en-US" altLang="zh-TW" u="sng" dirty="0" smtClean="0"/>
              <a:t>data mining techniques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u="sng" dirty="0" smtClean="0"/>
              <a:t>probabilistic </a:t>
            </a:r>
            <a:r>
              <a:rPr lang="en-US" altLang="zh-TW" dirty="0"/>
              <a:t>or</a:t>
            </a:r>
            <a:r>
              <a:rPr lang="en-US" altLang="zh-TW" u="sng" dirty="0"/>
              <a:t> co-occurrence-based </a:t>
            </a:r>
            <a:r>
              <a:rPr lang="en-US" altLang="zh-TW" u="sng" dirty="0" smtClean="0"/>
              <a:t>strategies</a:t>
            </a:r>
            <a:r>
              <a:rPr lang="en-US" altLang="zh-TW" dirty="0" smtClean="0"/>
              <a:t>, </a:t>
            </a:r>
            <a:r>
              <a:rPr lang="en-US" altLang="zh-TW" dirty="0"/>
              <a:t>or </a:t>
            </a:r>
            <a:r>
              <a:rPr lang="en-US" altLang="zh-TW" u="sng" dirty="0"/>
              <a:t>graph-based </a:t>
            </a:r>
            <a:r>
              <a:rPr lang="en-US" altLang="zh-TW" u="sng" dirty="0" smtClean="0"/>
              <a:t>algorithms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r>
              <a:rPr lang="en-US" altLang="zh-TW" dirty="0" smtClean="0">
                <a:solidFill>
                  <a:srgbClr val="0000FF"/>
                </a:solidFill>
              </a:rPr>
              <a:t>Graph-based </a:t>
            </a:r>
            <a:r>
              <a:rPr lang="en-US" altLang="zh-TW" dirty="0">
                <a:solidFill>
                  <a:srgbClr val="0000FF"/>
                </a:solidFill>
              </a:rPr>
              <a:t>summarization</a:t>
            </a:r>
            <a:r>
              <a:rPr lang="en-US" altLang="zh-TW" dirty="0"/>
              <a:t> focuses on building a graph </a:t>
            </a:r>
            <a:endParaRPr lang="zh-TW" altLang="en-US" dirty="0" smtClean="0"/>
          </a:p>
          <a:p>
            <a:pPr lvl="2"/>
            <a:r>
              <a:rPr lang="en-US" altLang="zh-TW" sz="2400" dirty="0" smtClean="0">
                <a:solidFill>
                  <a:srgbClr val="0000FF"/>
                </a:solidFill>
              </a:rPr>
              <a:t>nodes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represent either </a:t>
            </a:r>
            <a:r>
              <a:rPr lang="en-US" altLang="zh-TW" sz="2400" dirty="0">
                <a:solidFill>
                  <a:srgbClr val="0000FF"/>
                </a:solidFill>
              </a:rPr>
              <a:t>single terms or document </a:t>
            </a:r>
            <a:r>
              <a:rPr lang="en-US" altLang="zh-TW" sz="2400" dirty="0" smtClean="0">
                <a:solidFill>
                  <a:srgbClr val="0000FF"/>
                </a:solidFill>
              </a:rPr>
              <a:t>sentences</a:t>
            </a:r>
            <a:endParaRPr lang="zh-TW" altLang="en-US" sz="2400" dirty="0" smtClean="0">
              <a:solidFill>
                <a:srgbClr val="0000FF"/>
              </a:solidFill>
            </a:endParaRPr>
          </a:p>
          <a:p>
            <a:pPr lvl="2"/>
            <a:r>
              <a:rPr lang="en-US" altLang="zh-TW" sz="2400" dirty="0" smtClean="0">
                <a:solidFill>
                  <a:srgbClr val="0000FF"/>
                </a:solidFill>
              </a:rPr>
              <a:t>edges</a:t>
            </a:r>
            <a:r>
              <a:rPr lang="en-US" altLang="zh-TW" sz="2400" dirty="0" smtClean="0"/>
              <a:t> weigh </a:t>
            </a:r>
            <a:r>
              <a:rPr lang="en-US" altLang="zh-TW" sz="2400" dirty="0"/>
              <a:t>the strength of </a:t>
            </a:r>
            <a:r>
              <a:rPr lang="en-US" altLang="zh-TW" sz="2400" dirty="0">
                <a:solidFill>
                  <a:srgbClr val="0000FF"/>
                </a:solidFill>
              </a:rPr>
              <a:t>the relationship between a pair of </a:t>
            </a:r>
            <a:r>
              <a:rPr lang="en-US" altLang="zh-TW" sz="2400" dirty="0" smtClean="0">
                <a:solidFill>
                  <a:srgbClr val="0000FF"/>
                </a:solidFill>
              </a:rPr>
              <a:t>nodes</a:t>
            </a:r>
            <a:endParaRPr lang="en-US" altLang="zh-TW" sz="2400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21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445680" y="1269720"/>
              <a:ext cx="9381960" cy="53719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640" y="1265040"/>
                <a:ext cx="9397800" cy="538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5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Introduction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(2/5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altLang="zh-TW" dirty="0"/>
              <a:t>Based on the assumption that the </a:t>
            </a:r>
            <a:r>
              <a:rPr lang="en-US" altLang="zh-TW" dirty="0">
                <a:solidFill>
                  <a:srgbClr val="0000FF"/>
                </a:solidFill>
              </a:rPr>
              <a:t>nodes that are connected to many other nodes</a:t>
            </a:r>
            <a:r>
              <a:rPr lang="en-US" altLang="zh-TW" dirty="0"/>
              <a:t> are </a:t>
            </a:r>
            <a:r>
              <a:rPr lang="en-US" altLang="zh-TW" u="sng" dirty="0"/>
              <a:t>more likely to carry salient </a:t>
            </a:r>
            <a:r>
              <a:rPr lang="en-US" altLang="zh-TW" u="sng" dirty="0" smtClean="0"/>
              <a:t>information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/>
              <a:t>the </a:t>
            </a:r>
            <a:r>
              <a:rPr lang="en-US" altLang="zh-TW" dirty="0" smtClean="0"/>
              <a:t>sentence </a:t>
            </a:r>
            <a:r>
              <a:rPr lang="en-US" altLang="zh-TW" dirty="0"/>
              <a:t>selection process is driven by a </a:t>
            </a:r>
            <a:r>
              <a:rPr lang="en-US" altLang="zh-TW" dirty="0">
                <a:solidFill>
                  <a:srgbClr val="0000FF"/>
                </a:solidFill>
              </a:rPr>
              <a:t>graph </a:t>
            </a:r>
            <a:r>
              <a:rPr lang="en-US" altLang="zh-TW" dirty="0" smtClean="0">
                <a:solidFill>
                  <a:srgbClr val="0000FF"/>
                </a:solidFill>
              </a:rPr>
              <a:t>index</a:t>
            </a:r>
            <a:r>
              <a:rPr lang="en-US" altLang="zh-TW" dirty="0" smtClean="0"/>
              <a:t>.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graph </a:t>
            </a:r>
            <a:r>
              <a:rPr lang="en-US" altLang="zh-TW" dirty="0" smtClean="0"/>
              <a:t>index </a:t>
            </a:r>
            <a:r>
              <a:rPr lang="en-US" altLang="zh-TW" dirty="0"/>
              <a:t>produced by an established ranking algorithm </a:t>
            </a:r>
            <a:r>
              <a:rPr lang="en-US" altLang="zh-TW" dirty="0" smtClean="0"/>
              <a:t>(e.g.,</a:t>
            </a:r>
            <a:r>
              <a:rPr lang="zh-TW" altLang="en-US" dirty="0" smtClean="0"/>
              <a:t> </a:t>
            </a:r>
            <a:r>
              <a:rPr lang="en-US" altLang="zh-TW" dirty="0" smtClean="0"/>
              <a:t>PageRank</a:t>
            </a:r>
            <a:r>
              <a:rPr lang="zh-TW" altLang="en-US" dirty="0" smtClean="0"/>
              <a:t> </a:t>
            </a:r>
            <a:r>
              <a:rPr lang="en-US" altLang="zh-TW" dirty="0" smtClean="0"/>
              <a:t>or</a:t>
            </a:r>
            <a:r>
              <a:rPr lang="zh-TW" altLang="en-US" dirty="0" smtClean="0"/>
              <a:t> </a:t>
            </a:r>
            <a:r>
              <a:rPr lang="en-US" altLang="zh-TW" dirty="0" smtClean="0"/>
              <a:t>HITS)</a:t>
            </a:r>
            <a:endParaRPr lang="en-US" altLang="zh-TW" dirty="0"/>
          </a:p>
          <a:p>
            <a:r>
              <a:rPr lang="en-US" altLang="zh-TW" dirty="0"/>
              <a:t>However, graph-based summarizers sometimes do not achieve </a:t>
            </a:r>
            <a:r>
              <a:rPr lang="en-US" altLang="zh-TW" dirty="0" smtClean="0"/>
              <a:t>high </a:t>
            </a:r>
            <a:r>
              <a:rPr lang="en-US" altLang="zh-TW" dirty="0"/>
              <a:t>performance because of the intrinsic </a:t>
            </a:r>
            <a:r>
              <a:rPr lang="en-US" altLang="zh-TW" dirty="0" smtClean="0"/>
              <a:t>limitations: </a:t>
            </a:r>
            <a:endParaRPr lang="en-US" altLang="zh-TW" dirty="0"/>
          </a:p>
          <a:p>
            <a:pPr lvl="1"/>
            <a:r>
              <a:rPr lang="en-US" altLang="zh-TW" dirty="0" smtClean="0"/>
              <a:t>Some</a:t>
            </a:r>
            <a:r>
              <a:rPr lang="zh-TW" altLang="en-US" dirty="0" smtClean="0"/>
              <a:t> </a:t>
            </a:r>
            <a:r>
              <a:rPr lang="en-US" altLang="zh-TW" dirty="0" smtClean="0"/>
              <a:t>methods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0000FF"/>
                </a:solidFill>
              </a:rPr>
              <a:t>do </a:t>
            </a:r>
            <a:r>
              <a:rPr lang="en-US" altLang="zh-TW" dirty="0">
                <a:solidFill>
                  <a:srgbClr val="0000FF"/>
                </a:solidFill>
              </a:rPr>
              <a:t>not consider the underlying correlations </a:t>
            </a:r>
            <a:r>
              <a:rPr lang="en-US" altLang="zh-TW" dirty="0"/>
              <a:t>among multiple terms, some relevant facets of the analyzed data could be </a:t>
            </a:r>
            <a:r>
              <a:rPr lang="en-US" altLang="zh-TW" dirty="0" smtClean="0"/>
              <a:t>disregarded.</a:t>
            </a:r>
            <a:endParaRPr lang="en-US" altLang="zh-TW" dirty="0"/>
          </a:p>
          <a:p>
            <a:pPr lvl="1"/>
            <a:r>
              <a:rPr lang="en-US" altLang="zh-TW" dirty="0" smtClean="0"/>
              <a:t>Some </a:t>
            </a:r>
            <a:r>
              <a:rPr lang="en-US" altLang="zh-TW" dirty="0"/>
              <a:t>of the considered term correlations are potentially </a:t>
            </a:r>
            <a:r>
              <a:rPr lang="en-US" altLang="zh-TW" dirty="0">
                <a:solidFill>
                  <a:srgbClr val="0000FF"/>
                </a:solidFill>
              </a:rPr>
              <a:t>misleading</a:t>
            </a:r>
            <a:r>
              <a:rPr lang="en-US" altLang="zh-TW" dirty="0"/>
              <a:t>, because they represent </a:t>
            </a:r>
            <a:r>
              <a:rPr lang="en-US" altLang="zh-TW" dirty="0">
                <a:solidFill>
                  <a:srgbClr val="0000FF"/>
                </a:solidFill>
              </a:rPr>
              <a:t>negatively correlated </a:t>
            </a:r>
            <a:r>
              <a:rPr lang="en-US" altLang="zh-TW" dirty="0"/>
              <a:t>associations among </a:t>
            </a:r>
            <a:r>
              <a:rPr lang="en-US" altLang="zh-TW" dirty="0" smtClean="0"/>
              <a:t>terms.</a:t>
            </a:r>
            <a:endParaRPr lang="en-US" altLang="zh-TW" dirty="0"/>
          </a:p>
          <a:p>
            <a:pPr lvl="1"/>
            <a:endParaRPr lang="en-US" altLang="zh-TW" u="sng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22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6203880" y="1289160"/>
              <a:ext cx="4845600" cy="19206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5600" y="1285200"/>
                <a:ext cx="4862880" cy="192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616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Introduction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(3/5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altLang="zh-TW" dirty="0"/>
              <a:t>This paper presents GRAPHSUM (Graph-based Summarizer), a new multi-document summarizer that relies on a </a:t>
            </a:r>
            <a:r>
              <a:rPr lang="en-US" altLang="zh-TW" dirty="0" smtClean="0"/>
              <a:t>graph-based </a:t>
            </a:r>
            <a:r>
              <a:rPr lang="en-US" altLang="zh-TW" dirty="0"/>
              <a:t>summarization strategy. </a:t>
            </a:r>
            <a:endParaRPr lang="zh-TW" altLang="en-US" dirty="0" smtClean="0"/>
          </a:p>
          <a:p>
            <a:endParaRPr lang="zh-TW" altLang="en-US" dirty="0" smtClean="0"/>
          </a:p>
          <a:p>
            <a:r>
              <a:rPr lang="en-US" altLang="zh-TW" dirty="0"/>
              <a:t>The proposed approach entails building and evaluating a correlation </a:t>
            </a:r>
            <a:r>
              <a:rPr lang="en-US" altLang="zh-TW" dirty="0" smtClean="0"/>
              <a:t>graph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graph </a:t>
            </a:r>
            <a:r>
              <a:rPr lang="en-US" altLang="zh-TW" dirty="0">
                <a:solidFill>
                  <a:srgbClr val="0000FF"/>
                </a:solidFill>
              </a:rPr>
              <a:t>nodes</a:t>
            </a:r>
            <a:r>
              <a:rPr lang="en-US" altLang="zh-TW" dirty="0"/>
              <a:t> represent </a:t>
            </a:r>
            <a:r>
              <a:rPr lang="en-US" altLang="zh-TW" dirty="0">
                <a:solidFill>
                  <a:srgbClr val="0000FF"/>
                </a:solidFill>
              </a:rPr>
              <a:t>sets of document terms </a:t>
            </a:r>
            <a:r>
              <a:rPr lang="en-US" altLang="zh-TW" dirty="0"/>
              <a:t>of arbitrary </a:t>
            </a:r>
            <a:r>
              <a:rPr lang="en-US" altLang="zh-TW" dirty="0" smtClean="0"/>
              <a:t>size.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>
                <a:solidFill>
                  <a:srgbClr val="0000FF"/>
                </a:solidFill>
              </a:rPr>
              <a:t>edges</a:t>
            </a:r>
            <a:r>
              <a:rPr lang="en-US" altLang="zh-TW" dirty="0"/>
              <a:t> have a weight that indicates </a:t>
            </a:r>
            <a:r>
              <a:rPr lang="en-US" altLang="zh-TW" dirty="0">
                <a:solidFill>
                  <a:srgbClr val="0000FF"/>
                </a:solidFill>
              </a:rPr>
              <a:t>the strength of the correlation </a:t>
            </a:r>
            <a:r>
              <a:rPr lang="en-US" altLang="zh-TW" dirty="0"/>
              <a:t>between the corresponding pair of </a:t>
            </a:r>
            <a:r>
              <a:rPr lang="en-US" altLang="zh-TW" dirty="0" smtClean="0"/>
              <a:t>nodes.</a:t>
            </a:r>
            <a:endParaRPr lang="en-US" altLang="zh-TW" dirty="0"/>
          </a:p>
          <a:p>
            <a:pPr lvl="1"/>
            <a:r>
              <a:rPr lang="en-US" altLang="zh-TW" dirty="0" smtClean="0"/>
              <a:t>two </a:t>
            </a:r>
            <a:r>
              <a:rPr lang="en-US" altLang="zh-TW" dirty="0"/>
              <a:t>nodes are connected by a bidirectional </a:t>
            </a:r>
            <a:r>
              <a:rPr lang="en-US" altLang="zh-TW" dirty="0" smtClean="0"/>
              <a:t>edge</a:t>
            </a:r>
            <a:r>
              <a:rPr lang="zh-TW" altLang="en-US" dirty="0" smtClean="0"/>
              <a:t> </a:t>
            </a:r>
            <a:r>
              <a:rPr lang="en-US" altLang="zh-TW" dirty="0" smtClean="0"/>
              <a:t>if</a:t>
            </a:r>
            <a:r>
              <a:rPr lang="zh-TW" altLang="en-US" dirty="0" smtClean="0"/>
              <a:t> </a:t>
            </a:r>
            <a:r>
              <a:rPr lang="en-US" altLang="zh-TW" dirty="0"/>
              <a:t>their corresponding terms co-occur </a:t>
            </a:r>
            <a:r>
              <a:rPr lang="en-US" altLang="zh-TW" dirty="0" smtClean="0"/>
              <a:t>frequently.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23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1165680" y="2591640"/>
              <a:ext cx="2380680" cy="1360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0280" y="2583000"/>
                <a:ext cx="2391480" cy="15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83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Introduction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(4/5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correlations among multiple terms are extracted using </a:t>
            </a:r>
            <a:r>
              <a:rPr lang="en-US" altLang="zh-TW" dirty="0" smtClean="0">
                <a:solidFill>
                  <a:srgbClr val="0000FF"/>
                </a:solidFill>
              </a:rPr>
              <a:t>association </a:t>
            </a:r>
            <a:r>
              <a:rPr lang="en-US" altLang="zh-TW" dirty="0">
                <a:solidFill>
                  <a:srgbClr val="0000FF"/>
                </a:solidFill>
              </a:rPr>
              <a:t>rule </a:t>
            </a:r>
            <a:r>
              <a:rPr lang="en-US" altLang="zh-TW" dirty="0" smtClean="0"/>
              <a:t>mining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(using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Apriori</a:t>
            </a:r>
            <a:r>
              <a:rPr lang="en-US" altLang="zh-TW" dirty="0" smtClean="0"/>
              <a:t>).</a:t>
            </a:r>
            <a:endParaRPr lang="zh-TW" altLang="en-US" dirty="0" smtClean="0"/>
          </a:p>
          <a:p>
            <a:endParaRPr lang="zh-TW" altLang="en-US" dirty="0" smtClean="0"/>
          </a:p>
          <a:p>
            <a:r>
              <a:rPr lang="en-US" altLang="zh-TW" dirty="0"/>
              <a:t>The </a:t>
            </a:r>
            <a:r>
              <a:rPr lang="en-US" altLang="zh-TW" dirty="0">
                <a:solidFill>
                  <a:srgbClr val="0000FF"/>
                </a:solidFill>
              </a:rPr>
              <a:t>selection of the most representative sentences </a:t>
            </a:r>
            <a:r>
              <a:rPr lang="en-US" altLang="zh-TW" dirty="0"/>
              <a:t>is driven by the correlation graph. To this purpose, GraphSum </a:t>
            </a:r>
            <a:r>
              <a:rPr lang="en-US" altLang="zh-TW" dirty="0" smtClean="0"/>
              <a:t>adopts </a:t>
            </a:r>
            <a:r>
              <a:rPr lang="en-US" altLang="zh-TW" dirty="0"/>
              <a:t>a variant of the popular </a:t>
            </a:r>
            <a:r>
              <a:rPr lang="en-US" altLang="zh-TW" dirty="0">
                <a:solidFill>
                  <a:srgbClr val="0000FF"/>
                </a:solidFill>
              </a:rPr>
              <a:t>PageRank ranking </a:t>
            </a:r>
            <a:r>
              <a:rPr lang="en-US" altLang="zh-TW" dirty="0" smtClean="0">
                <a:solidFill>
                  <a:srgbClr val="0000FF"/>
                </a:solidFill>
              </a:rPr>
              <a:t>algorithm</a:t>
            </a:r>
            <a:r>
              <a:rPr lang="en-US" altLang="zh-TW" dirty="0" smtClean="0"/>
              <a:t>, </a:t>
            </a:r>
            <a:r>
              <a:rPr lang="en-US" altLang="zh-TW" dirty="0"/>
              <a:t>which also discriminates between positive and negative term set </a:t>
            </a:r>
            <a:r>
              <a:rPr lang="en-US" altLang="zh-TW" dirty="0" smtClean="0"/>
              <a:t>correlations</a:t>
            </a:r>
            <a:r>
              <a:rPr lang="en-US" altLang="zh-TW" dirty="0"/>
              <a:t>. </a:t>
            </a:r>
            <a:endParaRPr lang="zh-TW" altLang="en-US" dirty="0" smtClean="0"/>
          </a:p>
          <a:p>
            <a:endParaRPr lang="en-US" altLang="zh-TW" dirty="0"/>
          </a:p>
          <a:p>
            <a:r>
              <a:rPr lang="en-US" altLang="zh-TW" dirty="0"/>
              <a:t>GRAPHSUM does not rely on </a:t>
            </a:r>
            <a:r>
              <a:rPr lang="en-US" altLang="zh-TW" dirty="0" smtClean="0"/>
              <a:t>semantics-based models,</a:t>
            </a:r>
            <a:r>
              <a:rPr lang="zh-TW" altLang="en-US" dirty="0" smtClean="0"/>
              <a:t> </a:t>
            </a:r>
            <a:r>
              <a:rPr lang="en-US" altLang="zh-TW" dirty="0" smtClean="0"/>
              <a:t>it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exploits </a:t>
            </a:r>
            <a:r>
              <a:rPr lang="en-US" altLang="zh-TW" dirty="0"/>
              <a:t>only two basic language-dependent </a:t>
            </a:r>
            <a:r>
              <a:rPr lang="en-US" altLang="zh-TW" dirty="0" smtClean="0"/>
              <a:t>steps.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i.e.,</a:t>
            </a:r>
            <a:r>
              <a:rPr lang="zh-TW" altLang="en-US" dirty="0" smtClean="0"/>
              <a:t> </a:t>
            </a:r>
            <a:r>
              <a:rPr lang="en-US" altLang="zh-TW" u="sng" dirty="0" smtClean="0"/>
              <a:t>lemmatization</a:t>
            </a:r>
            <a:r>
              <a:rPr lang="en-US" altLang="zh-TW" dirty="0" smtClean="0"/>
              <a:t> </a:t>
            </a:r>
            <a:r>
              <a:rPr lang="en-US" altLang="zh-TW" dirty="0"/>
              <a:t>and </a:t>
            </a:r>
            <a:r>
              <a:rPr lang="en-US" altLang="zh-TW" u="sng" dirty="0"/>
              <a:t>stopword </a:t>
            </a:r>
            <a:r>
              <a:rPr lang="en-US" altLang="zh-TW" u="sng" dirty="0" smtClean="0"/>
              <a:t>elimination</a:t>
            </a:r>
            <a:endParaRPr lang="zh-TW" altLang="en-US" dirty="0"/>
          </a:p>
          <a:p>
            <a:pPr lvl="1"/>
            <a:r>
              <a:rPr lang="en-US" altLang="zh-TW" dirty="0" smtClean="0"/>
              <a:t>More</a:t>
            </a:r>
            <a:r>
              <a:rPr lang="zh-TW" altLang="en-US" dirty="0" smtClean="0"/>
              <a:t> </a:t>
            </a:r>
            <a:r>
              <a:rPr lang="en-US" altLang="zh-TW" dirty="0" smtClean="0"/>
              <a:t>flexibility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</a:t>
            </a:r>
            <a:r>
              <a:rPr lang="zh-TW" altLang="en-US" dirty="0" smtClean="0"/>
              <a:t> </a:t>
            </a:r>
            <a:r>
              <a:rPr lang="en-US" altLang="zh-TW" dirty="0" smtClean="0"/>
              <a:t>different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application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context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24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2533680" y="1066680"/>
              <a:ext cx="8466120" cy="36388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7920" y="1059480"/>
                <a:ext cx="8479440" cy="36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301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Introduction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(5/5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Contribution:</a:t>
            </a:r>
            <a:endParaRPr kumimoji="1" lang="zh-TW" altLang="en-US" dirty="0" smtClean="0"/>
          </a:p>
          <a:p>
            <a:pPr lvl="1"/>
            <a:r>
              <a:rPr lang="en-US" altLang="zh-TW" dirty="0"/>
              <a:t>using association rules </a:t>
            </a:r>
            <a:r>
              <a:rPr lang="en-US" altLang="zh-TW" dirty="0" smtClean="0"/>
              <a:t>to </a:t>
            </a:r>
            <a:r>
              <a:rPr lang="en-US" altLang="zh-TW" dirty="0"/>
              <a:t>represent correlations among multiple terms</a:t>
            </a:r>
            <a:br>
              <a:rPr lang="en-US" altLang="zh-TW" dirty="0"/>
            </a:br>
            <a:endParaRPr lang="en-US" altLang="zh-TW" dirty="0"/>
          </a:p>
          <a:p>
            <a:pPr lvl="1"/>
            <a:r>
              <a:rPr lang="en-US" altLang="zh-TW" dirty="0"/>
              <a:t>analyzing positive and negative term correlations separately for document summarization</a:t>
            </a:r>
            <a:br>
              <a:rPr lang="en-US" altLang="zh-TW" dirty="0"/>
            </a:br>
            <a:endParaRPr lang="en-US" altLang="zh-TW" dirty="0"/>
          </a:p>
          <a:p>
            <a:pPr lvl="1"/>
            <a:r>
              <a:rPr lang="en-US" altLang="zh-TW" dirty="0"/>
              <a:t>performing no semantics-based analysis and a minimal number of language-dependent steps to preserve the </a:t>
            </a:r>
            <a:r>
              <a:rPr lang="en-US" altLang="zh-TW" dirty="0" smtClean="0"/>
              <a:t>flexibility 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050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4775200" y="1280315"/>
            <a:ext cx="6713631" cy="5486409"/>
            <a:chOff x="4470400" y="1371591"/>
            <a:chExt cx="6713631" cy="5486409"/>
          </a:xfrm>
        </p:grpSpPr>
        <p:pic>
          <p:nvPicPr>
            <p:cNvPr id="13" name="內容版面配置區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0400" y="1371591"/>
              <a:ext cx="6713631" cy="5486409"/>
            </a:xfrm>
            <a:prstGeom prst="rect">
              <a:avLst/>
            </a:prstGeom>
          </p:spPr>
        </p:pic>
        <p:grpSp>
          <p:nvGrpSpPr>
            <p:cNvPr id="11" name="群組 10"/>
            <p:cNvGrpSpPr/>
            <p:nvPr/>
          </p:nvGrpSpPr>
          <p:grpSpPr>
            <a:xfrm>
              <a:off x="5054600" y="2198230"/>
              <a:ext cx="3567570" cy="2639340"/>
              <a:chOff x="5054600" y="2198230"/>
              <a:chExt cx="3567570" cy="2639340"/>
            </a:xfrm>
          </p:grpSpPr>
          <p:sp>
            <p:nvSpPr>
              <p:cNvPr id="7" name="橢圓 6"/>
              <p:cNvSpPr/>
              <p:nvPr/>
            </p:nvSpPr>
            <p:spPr>
              <a:xfrm>
                <a:off x="6565900" y="2198230"/>
                <a:ext cx="278270" cy="278270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mtClean="0">
                    <a:solidFill>
                      <a:schemeClr val="bg1"/>
                    </a:solidFill>
                  </a:rPr>
                  <a:t>1</a:t>
                </a:r>
                <a:endParaRPr kumimoji="1"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7827215" y="2978714"/>
                <a:ext cx="278270" cy="278270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bg1"/>
                    </a:solidFill>
                  </a:rPr>
                  <a:t>2</a:t>
                </a:r>
                <a:endParaRPr kumimoji="1"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8343900" y="4281030"/>
                <a:ext cx="278270" cy="278270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bg1"/>
                    </a:solidFill>
                  </a:rPr>
                  <a:t>3</a:t>
                </a:r>
                <a:endParaRPr kumimoji="1"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橢圓 9"/>
              <p:cNvSpPr/>
              <p:nvPr/>
            </p:nvSpPr>
            <p:spPr>
              <a:xfrm>
                <a:off x="5054600" y="4559300"/>
                <a:ext cx="278270" cy="278270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bg1"/>
                    </a:solidFill>
                  </a:rPr>
                  <a:t>4</a:t>
                </a:r>
                <a:endParaRPr kumimoji="1" lang="zh-TW" alt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GraphSum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-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architecture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26</a:t>
            </a:fld>
            <a:endParaRPr kumimoji="1" lang="zh-TW" altLang="en-US"/>
          </a:p>
        </p:txBody>
      </p:sp>
      <p:sp>
        <p:nvSpPr>
          <p:cNvPr id="12" name="內容版面配置區 11"/>
          <p:cNvSpPr>
            <a:spLocks noGrp="1"/>
          </p:cNvSpPr>
          <p:nvPr>
            <p:ph idx="1"/>
          </p:nvPr>
        </p:nvSpPr>
        <p:spPr>
          <a:xfrm>
            <a:off x="838200" y="1825625"/>
            <a:ext cx="4427154" cy="4351338"/>
          </a:xfrm>
        </p:spPr>
        <p:txBody>
          <a:bodyPr/>
          <a:lstStyle/>
          <a:p>
            <a:r>
              <a:rPr kumimoji="1" lang="en-US" altLang="zh-TW" dirty="0"/>
              <a:t>Main</a:t>
            </a:r>
            <a:r>
              <a:rPr kumimoji="1" lang="zh-TW" altLang="en-US" dirty="0"/>
              <a:t> </a:t>
            </a:r>
            <a:r>
              <a:rPr kumimoji="1" lang="en-US" altLang="zh-TW" dirty="0"/>
              <a:t>Steps:</a:t>
            </a:r>
            <a:endParaRPr kumimoji="1" lang="zh-TW" altLang="en-US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dirty="0"/>
              <a:t>Text</a:t>
            </a:r>
            <a:r>
              <a:rPr kumimoji="1" lang="zh-TW" altLang="en-US" dirty="0"/>
              <a:t> </a:t>
            </a:r>
            <a:r>
              <a:rPr kumimoji="1" lang="en-US" altLang="zh-TW" dirty="0"/>
              <a:t>Processing</a:t>
            </a:r>
            <a:endParaRPr kumimoji="1" lang="zh-TW" altLang="en-US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Correlation graph mining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Graph indexing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Sentence selection </a:t>
            </a:r>
          </a:p>
        </p:txBody>
      </p:sp>
    </p:spTree>
    <p:extLst>
      <p:ext uri="{BB962C8B-B14F-4D97-AF65-F5344CB8AC3E}">
        <p14:creationId xmlns:p14="http://schemas.microsoft.com/office/powerpoint/2010/main" val="121820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Background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Association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Rule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If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you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market,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many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bought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items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your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basket.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purchase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basket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means</a:t>
            </a:r>
            <a:r>
              <a:rPr kumimoji="1" lang="zh-TW" altLang="en-US" dirty="0" smtClean="0"/>
              <a:t>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Transactions</a:t>
            </a:r>
            <a:r>
              <a:rPr kumimoji="1" lang="en-US" altLang="zh-TW" dirty="0" smtClean="0"/>
              <a:t>.</a:t>
            </a:r>
            <a:r>
              <a:rPr kumimoji="1" lang="zh-TW" altLang="en-US" dirty="0" smtClean="0"/>
              <a:t> </a:t>
            </a:r>
          </a:p>
          <a:p>
            <a:r>
              <a:rPr kumimoji="1" lang="en-US" altLang="zh-TW" dirty="0" smtClean="0"/>
              <a:t>If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you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purchase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many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times,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list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that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record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all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your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purchases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</a:t>
            </a:r>
            <a:r>
              <a:rPr kumimoji="1" lang="zh-TW" altLang="en-US" dirty="0" smtClean="0"/>
              <a:t>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Transaction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b="1" dirty="0">
                <a:solidFill>
                  <a:srgbClr val="0000FF"/>
                </a:solidFill>
              </a:rPr>
              <a:t>S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et</a:t>
            </a:r>
            <a:r>
              <a:rPr kumimoji="1" lang="en-US" altLang="zh-TW" dirty="0" smtClean="0"/>
              <a:t>.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Transaction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transactions.</a:t>
            </a:r>
            <a:endParaRPr kumimoji="1" lang="zh-TW" altLang="en-US" dirty="0" smtClean="0"/>
          </a:p>
          <a:p>
            <a:r>
              <a:rPr kumimoji="1" lang="en-US" altLang="zh-TW" dirty="0" smtClean="0"/>
              <a:t>If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some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items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frequently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occur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your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transactions,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satisfy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certain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threshold.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T</a:t>
            </a:r>
            <a:r>
              <a:rPr kumimoji="1" lang="en-US" altLang="zh-TW" dirty="0" smtClean="0"/>
              <a:t>hey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called</a:t>
            </a:r>
            <a:r>
              <a:rPr kumimoji="1" lang="zh-TW" altLang="en-US" dirty="0" smtClean="0"/>
              <a:t>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Frequent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Itemsets</a:t>
            </a:r>
            <a:r>
              <a:rPr kumimoji="1" lang="en-US" altLang="zh-TW" dirty="0" smtClean="0"/>
              <a:t>.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E.g.,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If</a:t>
            </a:r>
            <a:r>
              <a:rPr kumimoji="1" lang="zh-TW" altLang="en-US" dirty="0" smtClean="0"/>
              <a:t> 偉志</a:t>
            </a:r>
            <a:r>
              <a:rPr kumimoji="1" lang="en-US" altLang="zh-TW" dirty="0" smtClean="0"/>
              <a:t>’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breakfast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10</a:t>
            </a:r>
            <a:r>
              <a:rPr kumimoji="1" lang="zh-TW" altLang="en-US" dirty="0" smtClean="0"/>
              <a:t>次有</a:t>
            </a:r>
            <a:r>
              <a:rPr kumimoji="1" lang="en-US" altLang="zh-TW" dirty="0" smtClean="0"/>
              <a:t>7</a:t>
            </a:r>
            <a:r>
              <a:rPr kumimoji="1" lang="zh-TW" altLang="en-US" dirty="0" smtClean="0"/>
              <a:t>次是</a:t>
            </a:r>
            <a:r>
              <a:rPr kumimoji="1" lang="en-US" altLang="zh-TW" dirty="0" smtClean="0"/>
              <a:t>{</a:t>
            </a:r>
            <a:r>
              <a:rPr kumimoji="1" lang="zh-TW" altLang="en-US" dirty="0" smtClean="0"/>
              <a:t>飯糰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豆漿</a:t>
            </a:r>
            <a:r>
              <a:rPr kumimoji="1" lang="en-US" altLang="zh-TW" dirty="0" smtClean="0"/>
              <a:t>}</a:t>
            </a:r>
            <a:r>
              <a:rPr kumimoji="1" lang="zh-TW" altLang="en-US" dirty="0" smtClean="0"/>
              <a:t>，</a:t>
            </a:r>
            <a:r>
              <a:rPr kumimoji="1" lang="en-US" altLang="zh-TW" dirty="0" smtClean="0"/>
              <a:t>then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{</a:t>
            </a:r>
            <a:r>
              <a:rPr kumimoji="1" lang="zh-TW" altLang="en-US" dirty="0" smtClean="0"/>
              <a:t>飯糰</a:t>
            </a:r>
            <a:r>
              <a:rPr kumimoji="1" lang="en-US" altLang="zh-TW" dirty="0" smtClean="0"/>
              <a:t>},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{</a:t>
            </a:r>
            <a:r>
              <a:rPr kumimoji="1" lang="zh-TW" altLang="en-US" dirty="0" smtClean="0"/>
              <a:t>豆漿</a:t>
            </a:r>
            <a:r>
              <a:rPr kumimoji="1" lang="en-US" altLang="zh-TW" dirty="0" smtClean="0"/>
              <a:t>},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{</a:t>
            </a:r>
            <a:r>
              <a:rPr kumimoji="1" lang="zh-TW" altLang="en-US" dirty="0"/>
              <a:t>飯糰</a:t>
            </a:r>
            <a:r>
              <a:rPr kumimoji="1" lang="en-US" altLang="zh-TW" dirty="0"/>
              <a:t>,</a:t>
            </a:r>
            <a:r>
              <a:rPr kumimoji="1" lang="zh-TW" altLang="en-US" dirty="0"/>
              <a:t> 豆漿</a:t>
            </a:r>
            <a:r>
              <a:rPr kumimoji="1" lang="en-US" altLang="zh-TW" dirty="0" smtClean="0"/>
              <a:t>}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all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called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frequent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itemsets.</a:t>
            </a:r>
            <a:endParaRPr kumimoji="1" lang="zh-TW" altLang="en-US" dirty="0" smtClean="0"/>
          </a:p>
          <a:p>
            <a:r>
              <a:rPr kumimoji="1" lang="en-US" altLang="zh-TW" dirty="0" smtClean="0"/>
              <a:t>If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two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frequent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itemset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are</a:t>
            </a:r>
            <a:r>
              <a:rPr kumimoji="1" lang="zh-TW" altLang="en-US" dirty="0" smtClean="0"/>
              <a:t> </a:t>
            </a:r>
            <a:r>
              <a:rPr kumimoji="1" lang="en-US" altLang="zh-TW" u="sng" dirty="0" smtClean="0"/>
              <a:t>disjoint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(no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common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item),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often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occur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when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occurred,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it</a:t>
            </a:r>
            <a:r>
              <a:rPr kumimoji="1" lang="zh-TW" altLang="en-US" dirty="0" smtClean="0"/>
              <a:t>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Association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Rule</a:t>
            </a:r>
            <a:r>
              <a:rPr kumimoji="1" lang="en-US" altLang="zh-TW" dirty="0" smtClean="0"/>
              <a:t>.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({A}-&gt;{B})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E.g.,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buying</a:t>
            </a:r>
            <a:r>
              <a:rPr kumimoji="1" lang="zh-TW" altLang="en-US" dirty="0" smtClean="0"/>
              <a:t> 飯糰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often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buying</a:t>
            </a:r>
            <a:r>
              <a:rPr kumimoji="1" lang="zh-TW" altLang="en-US" dirty="0" smtClean="0"/>
              <a:t> 豆漿 </a:t>
            </a:r>
            <a:r>
              <a:rPr kumimoji="1" lang="en-US" altLang="zh-TW" dirty="0" smtClean="0"/>
              <a:t>as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well.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({</a:t>
            </a:r>
            <a:r>
              <a:rPr kumimoji="1" lang="zh-TW" altLang="en-US" dirty="0" smtClean="0"/>
              <a:t>飯糰</a:t>
            </a:r>
            <a:r>
              <a:rPr kumimoji="1" lang="en-US" altLang="zh-TW" dirty="0" smtClean="0"/>
              <a:t>}-&gt;{</a:t>
            </a:r>
            <a:r>
              <a:rPr kumimoji="1" lang="zh-TW" altLang="en-US" dirty="0" smtClean="0"/>
              <a:t>豆漿</a:t>
            </a:r>
            <a:r>
              <a:rPr kumimoji="1" lang="en-US" altLang="zh-TW" dirty="0" smtClean="0"/>
              <a:t>}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27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8727480" y="4821480"/>
              <a:ext cx="2390400" cy="22824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9200" y="4814280"/>
                <a:ext cx="2407320" cy="2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938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Step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1.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Text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Processing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76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</a:t>
            </a:r>
            <a:r>
              <a:rPr lang="en-US" altLang="zh-TW" dirty="0" smtClean="0"/>
              <a:t>processing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smtClean="0"/>
              <a:t>1/3)</a:t>
            </a:r>
            <a:r>
              <a:rPr lang="en-US" altLang="zh-TW" dirty="0" smtClean="0"/>
              <a:t>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/>
              <a:t>To preserve the portability and usability of the </a:t>
            </a:r>
            <a:r>
              <a:rPr lang="en-US" altLang="zh-TW" dirty="0" smtClean="0"/>
              <a:t>proposed </a:t>
            </a:r>
            <a:r>
              <a:rPr lang="en-US" altLang="zh-TW" dirty="0"/>
              <a:t>system in different application contexts, it performs only </a:t>
            </a:r>
            <a:r>
              <a:rPr lang="en-US" altLang="zh-TW" dirty="0" smtClean="0"/>
              <a:t>two</a:t>
            </a:r>
            <a:r>
              <a:rPr lang="zh-TW" altLang="en-US" dirty="0" smtClean="0"/>
              <a:t> </a:t>
            </a:r>
            <a:r>
              <a:rPr lang="en-US" altLang="zh-TW" dirty="0" smtClean="0"/>
              <a:t>basic</a:t>
            </a:r>
            <a:r>
              <a:rPr lang="zh-TW" altLang="en-US" dirty="0" smtClean="0"/>
              <a:t> </a:t>
            </a:r>
            <a:r>
              <a:rPr lang="en-US" altLang="zh-TW" dirty="0" smtClean="0"/>
              <a:t>preprocessing.</a:t>
            </a:r>
            <a:endParaRPr lang="zh-TW" altLang="en-US" dirty="0" smtClean="0"/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topword </a:t>
            </a:r>
            <a:r>
              <a:rPr lang="en-US" altLang="zh-TW" dirty="0"/>
              <a:t>E</a:t>
            </a:r>
            <a:r>
              <a:rPr lang="en-US" altLang="zh-TW" dirty="0" smtClean="0"/>
              <a:t>limination:</a:t>
            </a:r>
            <a:r>
              <a:rPr lang="zh-TW" altLang="en-US" dirty="0" smtClean="0"/>
              <a:t> </a:t>
            </a:r>
            <a:r>
              <a:rPr lang="en-US" altLang="zh-TW" dirty="0"/>
              <a:t>filter out </a:t>
            </a:r>
            <a:r>
              <a:rPr lang="en-US" altLang="zh-TW" dirty="0" smtClean="0"/>
              <a:t>the </a:t>
            </a:r>
            <a:r>
              <a:rPr lang="en-US" altLang="zh-TW" dirty="0"/>
              <a:t>words that usually have little lexical content </a:t>
            </a:r>
          </a:p>
          <a:p>
            <a:pPr lvl="2"/>
            <a:r>
              <a:rPr lang="en-US" altLang="zh-TW" sz="2400" dirty="0" smtClean="0"/>
              <a:t>E.g.,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words </a:t>
            </a:r>
            <a:r>
              <a:rPr lang="en-US" altLang="zh-TW" sz="2400" dirty="0"/>
              <a:t>like </a:t>
            </a:r>
            <a:r>
              <a:rPr lang="en-US" altLang="zh-TW" sz="2400" i="1" u="sng" dirty="0"/>
              <a:t>The</a:t>
            </a:r>
            <a:r>
              <a:rPr lang="en-US" altLang="zh-TW" sz="2400" dirty="0"/>
              <a:t> and </a:t>
            </a:r>
            <a:r>
              <a:rPr lang="en-US" altLang="zh-TW" sz="2400" i="1" u="sng" dirty="0"/>
              <a:t>To</a:t>
            </a:r>
            <a:r>
              <a:rPr lang="en-US" altLang="zh-TW" sz="2400" dirty="0"/>
              <a:t> are eliminated </a:t>
            </a:r>
          </a:p>
          <a:p>
            <a:pPr marL="914400" lvl="2" indent="0">
              <a:buNone/>
            </a:pPr>
            <a:endParaRPr lang="en-US" altLang="zh-TW" sz="2400" dirty="0"/>
          </a:p>
          <a:p>
            <a:pPr lvl="1"/>
            <a:r>
              <a:rPr lang="en-US" altLang="zh-TW" dirty="0" smtClean="0"/>
              <a:t>Lemmatization:</a:t>
            </a:r>
            <a:r>
              <a:rPr kumimoji="1" lang="zh-TW" altLang="en-US" dirty="0" smtClean="0"/>
              <a:t> </a:t>
            </a:r>
            <a:r>
              <a:rPr lang="en-US" altLang="zh-TW" dirty="0"/>
              <a:t>reduce the document words to their corresponding lemma </a:t>
            </a:r>
          </a:p>
          <a:p>
            <a:pPr lvl="2"/>
            <a:r>
              <a:rPr lang="en-US" altLang="zh-TW" sz="2400" dirty="0" smtClean="0"/>
              <a:t>E.g.,</a:t>
            </a:r>
            <a:r>
              <a:rPr lang="zh-TW" altLang="en-US" sz="2400" dirty="0" smtClean="0"/>
              <a:t> </a:t>
            </a:r>
            <a:r>
              <a:rPr lang="en-US" altLang="zh-TW" sz="2400" dirty="0"/>
              <a:t>w</a:t>
            </a:r>
            <a:r>
              <a:rPr lang="en-US" altLang="zh-TW" sz="2400" dirty="0" smtClean="0"/>
              <a:t>ord</a:t>
            </a:r>
            <a:r>
              <a:rPr lang="zh-TW" altLang="en-US" sz="2400" dirty="0" smtClean="0"/>
              <a:t> </a:t>
            </a:r>
            <a:r>
              <a:rPr lang="en-US" altLang="zh-TW" sz="2400" i="1" u="sng" dirty="0" smtClean="0"/>
              <a:t>Analyzes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is reduced to its </a:t>
            </a:r>
            <a:r>
              <a:rPr lang="en-US" altLang="zh-TW" sz="2400" dirty="0" smtClean="0"/>
              <a:t>corresponding </a:t>
            </a:r>
            <a:r>
              <a:rPr lang="en-US" altLang="zh-TW" sz="2400" dirty="0"/>
              <a:t>lemma </a:t>
            </a:r>
            <a:r>
              <a:rPr lang="en-US" altLang="zh-TW" sz="2400" i="1" u="sng" dirty="0" smtClean="0"/>
              <a:t>Analyze</a:t>
            </a:r>
            <a:endParaRPr lang="zh-TW" altLang="en-US" sz="2400" i="1" u="sng" dirty="0" smtClean="0"/>
          </a:p>
          <a:p>
            <a:endParaRPr lang="zh-TW" altLang="en-US" dirty="0" smtClean="0"/>
          </a:p>
          <a:p>
            <a:r>
              <a:rPr lang="en-US" altLang="zh-TW" dirty="0" smtClean="0"/>
              <a:t>After the preprocessing steps, the document collection can be modeled as a </a:t>
            </a:r>
            <a:r>
              <a:rPr lang="en-US" altLang="zh-TW" dirty="0" smtClean="0">
                <a:solidFill>
                  <a:srgbClr val="0000FF"/>
                </a:solidFill>
              </a:rPr>
              <a:t>transactional dataset</a:t>
            </a:r>
            <a:r>
              <a:rPr lang="en-US" altLang="zh-TW" dirty="0"/>
              <a:t>, where each transaction is a set of </a:t>
            </a:r>
            <a:r>
              <a:rPr lang="en-US" altLang="zh-TW" dirty="0" smtClean="0"/>
              <a:t>items. 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29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1592640" y="2481120"/>
              <a:ext cx="7077960" cy="23101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5080" y="2476440"/>
                <a:ext cx="7091640" cy="232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636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Introduction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(2/4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Linguistic approaches would be very useful resources to </a:t>
            </a:r>
            <a:r>
              <a:rPr lang="en-US" altLang="zh-TW" dirty="0" smtClean="0">
                <a:solidFill>
                  <a:srgbClr val="0000FF"/>
                </a:solidFill>
              </a:rPr>
              <a:t>understand </a:t>
            </a:r>
            <a:r>
              <a:rPr lang="en-US" altLang="zh-TW" dirty="0">
                <a:solidFill>
                  <a:srgbClr val="0000FF"/>
                </a:solidFill>
              </a:rPr>
              <a:t>a document for summary-generation</a:t>
            </a:r>
            <a:r>
              <a:rPr lang="en-US" altLang="zh-TW" dirty="0"/>
              <a:t>, but they require much memory and processor capacity because of additional linguistic knowledge and complex linguistic </a:t>
            </a:r>
            <a:r>
              <a:rPr lang="en-US" altLang="zh-TW" dirty="0" smtClean="0"/>
              <a:t>processing</a:t>
            </a:r>
            <a:r>
              <a:rPr lang="en-US" altLang="zh-TW" dirty="0"/>
              <a:t>. </a:t>
            </a:r>
            <a:endParaRPr lang="zh-TW" altLang="en-US" dirty="0" smtClean="0"/>
          </a:p>
          <a:p>
            <a:pPr lvl="1"/>
            <a:endParaRPr lang="zh-TW" altLang="en-US" dirty="0" smtClean="0"/>
          </a:p>
          <a:p>
            <a:pPr lvl="1"/>
            <a:r>
              <a:rPr lang="en-US" altLang="zh-TW" sz="2800" dirty="0" smtClean="0"/>
              <a:t>Linguistic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Tool:</a:t>
            </a:r>
            <a:r>
              <a:rPr lang="zh-TW" altLang="en-US" sz="2800" dirty="0" smtClean="0"/>
              <a:t> </a:t>
            </a:r>
            <a:r>
              <a:rPr lang="en-US" altLang="zh-TW" sz="2800" dirty="0"/>
              <a:t>a discourse parser, etc. </a:t>
            </a:r>
            <a:endParaRPr lang="zh-TW" altLang="en-US" sz="2800" dirty="0" smtClean="0"/>
          </a:p>
          <a:p>
            <a:pPr lvl="1"/>
            <a:r>
              <a:rPr lang="en-US" altLang="zh-TW" sz="2800" dirty="0" smtClean="0"/>
              <a:t>Linguistic resources:</a:t>
            </a:r>
            <a:r>
              <a:rPr lang="zh-TW" altLang="en-US" sz="2800" dirty="0" smtClean="0"/>
              <a:t> </a:t>
            </a:r>
            <a:r>
              <a:rPr lang="en-US" altLang="zh-TW" sz="2800" dirty="0" err="1"/>
              <a:t>WordNet</a:t>
            </a:r>
            <a:r>
              <a:rPr lang="en-US" altLang="zh-TW" sz="2800" dirty="0"/>
              <a:t>, Lexical </a:t>
            </a:r>
            <a:r>
              <a:rPr lang="en-US" altLang="zh-TW" sz="2800" dirty="0" smtClean="0"/>
              <a:t>Chain,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etc.</a:t>
            </a:r>
            <a:r>
              <a:rPr lang="zh-TW" altLang="en-US" sz="2800" dirty="0" smtClean="0"/>
              <a:t> </a:t>
            </a:r>
            <a:r>
              <a:rPr lang="en-US" altLang="zh-TW" sz="2800" dirty="0"/>
              <a:t>(</a:t>
            </a:r>
            <a:r>
              <a:rPr lang="en-US" altLang="zh-TW" sz="2800" dirty="0" err="1"/>
              <a:t>Barzilay</a:t>
            </a:r>
            <a:r>
              <a:rPr lang="en-US" altLang="zh-TW" sz="2800" dirty="0"/>
              <a:t> and </a:t>
            </a:r>
            <a:r>
              <a:rPr lang="en-US" altLang="zh-TW" sz="2800" dirty="0" err="1"/>
              <a:t>Elhadad</a:t>
            </a:r>
            <a:r>
              <a:rPr lang="en-US" altLang="zh-TW" sz="2800" dirty="0"/>
              <a:t>, 1999; Miller et al., 1990; </a:t>
            </a:r>
            <a:r>
              <a:rPr lang="en-US" altLang="zh-TW" sz="2800" dirty="0" err="1"/>
              <a:t>Ko</a:t>
            </a:r>
            <a:r>
              <a:rPr lang="en-US" altLang="zh-TW" sz="2800" dirty="0"/>
              <a:t> et al., 2003) </a:t>
            </a:r>
            <a:endParaRPr lang="en-US" altLang="zh-TW" sz="28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3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5072400" y="1221480"/>
              <a:ext cx="4403520" cy="22060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6280" y="1216440"/>
                <a:ext cx="4416480" cy="22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46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</a:t>
            </a:r>
            <a:r>
              <a:rPr lang="en-US" altLang="zh-TW" dirty="0" smtClean="0"/>
              <a:t>processing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(2/3</a:t>
            </a:r>
            <a:r>
              <a:rPr kumimoji="1" lang="en-US" altLang="zh-TW" dirty="0"/>
              <a:t>)</a:t>
            </a:r>
            <a:r>
              <a:rPr lang="en-US" altLang="zh-TW" dirty="0" smtClean="0"/>
              <a:t> 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712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Definition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1:</a:t>
                </a:r>
                <a:r>
                  <a:rPr lang="zh-TW" altLang="en-US" dirty="0" smtClean="0"/>
                  <a:t> </a:t>
                </a:r>
              </a:p>
              <a:p>
                <a:pPr lvl="1"/>
                <a:r>
                  <a:rPr lang="en-US" altLang="zh-TW" dirty="0" smtClean="0"/>
                  <a:t>Let </a:t>
                </a:r>
                <a:r>
                  <a:rPr lang="en-US" altLang="zh-TW" dirty="0"/>
                  <a:t>D={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 smtClean="0"/>
                  <a:t>,...,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TW" dirty="0" smtClean="0"/>
                  <a:t>} </a:t>
                </a:r>
                <a:r>
                  <a:rPr lang="en-US" altLang="zh-TW" dirty="0"/>
                  <a:t>be a document collection. </a:t>
                </a:r>
                <a:endParaRPr lang="zh-TW" altLang="en-US" dirty="0" smtClean="0"/>
              </a:p>
              <a:p>
                <a:pPr lvl="1"/>
                <a:r>
                  <a:rPr lang="en-US" altLang="zh-TW" dirty="0" smtClean="0"/>
                  <a:t>Each </a:t>
                </a:r>
                <a:r>
                  <a:rPr lang="en-US" altLang="zh-TW" dirty="0"/>
                  <a:t>document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TW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𝐷</m:t>
                    </m:r>
                  </m:oMath>
                </a14:m>
                <a:r>
                  <a:rPr lang="en-US" altLang="zh-TW" dirty="0"/>
                  <a:t> consists of a set of </a:t>
                </a:r>
                <a:r>
                  <a:rPr lang="en-US" altLang="zh-TW" dirty="0" smtClean="0"/>
                  <a:t>sentences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TW" b="0" i="1" smtClean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TW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…,</m:t>
                        </m:r>
                        <m:r>
                          <a:rPr lang="en-US" altLang="zh-TW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charset="0"/>
                          </a:rPr>
                          <m:t>𝑧</m:t>
                        </m:r>
                        <m:r>
                          <a:rPr lang="en-US" altLang="zh-TW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TW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 smtClean="0"/>
                  <a:t>Each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sentence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altLang="zh-TW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/>
                  <a:t>contains an unordered subset </a:t>
                </a:r>
                <a:r>
                  <a:rPr lang="en-US" altLang="zh-TW" dirty="0" smtClean="0"/>
                  <a:t>of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terms(after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preprocessing).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The transactional representation T of D </a:t>
                </a:r>
                <a:r>
                  <a:rPr lang="en-US" altLang="zh-TW" dirty="0" smtClean="0"/>
                  <a:t>contains, </a:t>
                </a:r>
                <a:r>
                  <a:rPr lang="en-US" altLang="zh-TW" dirty="0"/>
                  <a:t>for every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altLang="zh-TW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altLang="zh-TW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TW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𝐷</m:t>
                    </m:r>
                  </m:oMath>
                </a14:m>
                <a:r>
                  <a:rPr lang="en-US" altLang="zh-TW" dirty="0"/>
                  <a:t>, a transaction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𝑡𝑟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altLang="zh-TW" dirty="0"/>
                  <a:t> that is composed of distinct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TW" b="0" i="1" smtClean="0">
                            <a:latin typeface="Cambria Math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TW" dirty="0" smtClean="0"/>
                  <a:t>, </a:t>
                </a:r>
                <a:r>
                  <a:rPr lang="en-US" altLang="zh-TW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TW" dirty="0"/>
                  <a:t> is the </a:t>
                </a:r>
                <a:r>
                  <a:rPr lang="en-US" altLang="zh-TW" i="1" dirty="0" err="1"/>
                  <a:t>q</a:t>
                </a:r>
                <a:r>
                  <a:rPr lang="en-US" altLang="zh-TW" dirty="0" err="1"/>
                  <a:t>th</a:t>
                </a:r>
                <a:r>
                  <a:rPr lang="en-US" altLang="zh-TW" dirty="0"/>
                  <a:t> term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altLang="zh-TW" dirty="0"/>
                  <a:t>. </a:t>
                </a:r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71200" cy="4351338"/>
              </a:xfrm>
              <a:blipFill rotWithShape="0">
                <a:blip r:embed="rId2"/>
                <a:stretch>
                  <a:fillRect l="-1010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30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2637720" y="1715760"/>
              <a:ext cx="1823040" cy="7171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1960" y="1710720"/>
                <a:ext cx="1837080" cy="72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722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</a:t>
            </a:r>
            <a:r>
              <a:rPr lang="en-US" altLang="zh-TW" dirty="0" smtClean="0"/>
              <a:t>processing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(3/3</a:t>
            </a:r>
            <a:r>
              <a:rPr kumimoji="1" lang="en-US" altLang="zh-TW" dirty="0"/>
              <a:t>)</a:t>
            </a:r>
            <a:r>
              <a:rPr lang="en-US" altLang="zh-TW" dirty="0" smtClean="0"/>
              <a:t>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31</a:t>
            </a:fld>
            <a:endParaRPr kumimoji="1"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492500" y="3619500"/>
            <a:ext cx="7925632" cy="2919412"/>
            <a:chOff x="717550" y="3701376"/>
            <a:chExt cx="9197975" cy="2971800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/>
            <a:srcRect r="55508"/>
            <a:stretch/>
          </p:blipFill>
          <p:spPr>
            <a:xfrm>
              <a:off x="717550" y="3701376"/>
              <a:ext cx="4616450" cy="29718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2"/>
            <a:srcRect l="56180" r="-672"/>
            <a:stretch/>
          </p:blipFill>
          <p:spPr>
            <a:xfrm>
              <a:off x="5299075" y="3701376"/>
              <a:ext cx="4616450" cy="2971800"/>
            </a:xfrm>
            <a:prstGeom prst="rect">
              <a:avLst/>
            </a:prstGeom>
          </p:spPr>
        </p:pic>
      </p:grpSp>
      <p:grpSp>
        <p:nvGrpSpPr>
          <p:cNvPr id="8" name="群組 7"/>
          <p:cNvGrpSpPr/>
          <p:nvPr/>
        </p:nvGrpSpPr>
        <p:grpSpPr>
          <a:xfrm>
            <a:off x="352563" y="1690688"/>
            <a:ext cx="7440269" cy="2597945"/>
            <a:chOff x="584200" y="4197512"/>
            <a:chExt cx="8280400" cy="266048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/>
            <a:srcRect r="71771"/>
            <a:stretch/>
          </p:blipFill>
          <p:spPr>
            <a:xfrm>
              <a:off x="584200" y="4197512"/>
              <a:ext cx="3733800" cy="2647789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/>
            <a:srcRect l="44360" t="21337" r="2735" b="-479"/>
            <a:stretch/>
          </p:blipFill>
          <p:spPr>
            <a:xfrm>
              <a:off x="1866900" y="4762500"/>
              <a:ext cx="6997700" cy="20955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筆跡 2"/>
              <p14:cNvContentPartPr/>
              <p14:nvPr/>
            </p14:nvContentPartPr>
            <p14:xfrm>
              <a:off x="8040240" y="3826800"/>
              <a:ext cx="2672640" cy="1176480"/>
            </p14:xfrm>
          </p:contentPart>
        </mc:Choice>
        <mc:Fallback>
          <p:pic>
            <p:nvPicPr>
              <p:cNvPr id="3" name="筆跡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37360" y="3823920"/>
                <a:ext cx="2680920" cy="11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9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Step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2</a:t>
            </a:r>
            <a:r>
              <a:rPr kumimoji="1" lang="en-US" altLang="zh-TW" dirty="0" smtClean="0"/>
              <a:t>.</a:t>
            </a:r>
            <a:r>
              <a:rPr kumimoji="1" lang="zh-TW" altLang="en-US" dirty="0" smtClean="0"/>
              <a:t> </a:t>
            </a:r>
            <a:r>
              <a:rPr lang="en-US" altLang="zh-TW" dirty="0"/>
              <a:t>Correlation graph mining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120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 graph mining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correlation graph mining task entails the following steps: </a:t>
            </a:r>
            <a:endParaRPr lang="zh-TW" alt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800" dirty="0" smtClean="0"/>
              <a:t>Frequent </a:t>
            </a:r>
            <a:r>
              <a:rPr lang="en-US" altLang="zh-TW" sz="2800" dirty="0" err="1"/>
              <a:t>itemset</a:t>
            </a:r>
            <a:r>
              <a:rPr lang="en-US" altLang="zh-TW" sz="2800" dirty="0"/>
              <a:t> </a:t>
            </a:r>
            <a:r>
              <a:rPr lang="en-US" altLang="zh-TW" sz="2800" dirty="0" smtClean="0"/>
              <a:t>mining</a:t>
            </a:r>
            <a:endParaRPr lang="zh-TW" altLang="en-US" sz="28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800" dirty="0" smtClean="0"/>
              <a:t>term </a:t>
            </a:r>
            <a:r>
              <a:rPr lang="en-US" altLang="zh-TW" sz="2800" dirty="0"/>
              <a:t>set correlation </a:t>
            </a:r>
            <a:r>
              <a:rPr lang="en-US" altLang="zh-TW" sz="2800" dirty="0" smtClean="0"/>
              <a:t>estimate</a:t>
            </a:r>
            <a:endParaRPr lang="zh-TW" altLang="en-US" sz="28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800" dirty="0" smtClean="0"/>
              <a:t>graph generation</a:t>
            </a:r>
            <a:endParaRPr lang="zh-TW" altLang="en-US" sz="2800" dirty="0" smtClean="0"/>
          </a:p>
          <a:p>
            <a:pPr marL="971550" lvl="1" indent="-514350">
              <a:buFont typeface="+mj-lt"/>
              <a:buAutoNum type="arabicPeriod"/>
            </a:pPr>
            <a:endParaRPr lang="zh-TW" altLang="en-US" sz="2800" dirty="0">
              <a:effectLst/>
            </a:endParaRPr>
          </a:p>
          <a:p>
            <a:r>
              <a:rPr lang="en-US" altLang="zh-TW" dirty="0" err="1" smtClean="0"/>
              <a:t>GraphSum</a:t>
            </a:r>
            <a:r>
              <a:rPr lang="zh-TW" altLang="en-US" dirty="0" smtClean="0"/>
              <a:t> </a:t>
            </a:r>
            <a:r>
              <a:rPr lang="en-US" altLang="zh-TW" dirty="0" smtClean="0"/>
              <a:t>using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traditional</a:t>
            </a:r>
            <a:r>
              <a:rPr lang="zh-TW" altLang="en-US" dirty="0" smtClean="0"/>
              <a:t> </a:t>
            </a:r>
            <a:r>
              <a:rPr lang="en-US" altLang="zh-TW" i="1" dirty="0" err="1" smtClean="0">
                <a:solidFill>
                  <a:srgbClr val="0000FF"/>
                </a:solidFill>
              </a:rPr>
              <a:t>Apriori</a:t>
            </a:r>
            <a:r>
              <a:rPr lang="zh-TW" altLang="en-US" dirty="0" smtClean="0">
                <a:solidFill>
                  <a:srgbClr val="0000FF"/>
                </a:solidFill>
              </a:rPr>
              <a:t> </a:t>
            </a:r>
            <a:r>
              <a:rPr lang="en-US" altLang="zh-TW" dirty="0" smtClean="0"/>
              <a:t>rule</a:t>
            </a:r>
            <a:r>
              <a:rPr lang="zh-TW" altLang="en-US" dirty="0" smtClean="0"/>
              <a:t> </a:t>
            </a:r>
            <a:r>
              <a:rPr lang="en-US" altLang="zh-TW" dirty="0" smtClean="0"/>
              <a:t>mining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algorithm</a:t>
            </a:r>
            <a:r>
              <a:rPr lang="zh-TW" altLang="en-US" dirty="0" smtClean="0"/>
              <a:t> </a:t>
            </a:r>
            <a:r>
              <a:rPr lang="en-US" altLang="zh-TW" dirty="0" smtClean="0"/>
              <a:t>here.</a:t>
            </a:r>
            <a:endParaRPr lang="en-US" altLang="zh-TW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Frequent </a:t>
            </a:r>
            <a:r>
              <a:rPr lang="en-US" altLang="zh-TW" dirty="0" err="1"/>
              <a:t>itemset</a:t>
            </a:r>
            <a:r>
              <a:rPr lang="en-US" altLang="zh-TW" dirty="0"/>
              <a:t> mining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smtClean="0"/>
              <a:t>Discovering </a:t>
            </a:r>
            <a:r>
              <a:rPr lang="en-US" altLang="zh-TW" dirty="0" err="1" smtClean="0"/>
              <a:t>itemset</a:t>
            </a:r>
            <a:r>
              <a:rPr lang="zh-TW" altLang="en-US" dirty="0" smtClean="0"/>
              <a:t> </a:t>
            </a:r>
            <a:r>
              <a:rPr lang="en-US" altLang="zh-TW" dirty="0" smtClean="0"/>
              <a:t>that</a:t>
            </a:r>
            <a:r>
              <a:rPr lang="zh-TW" altLang="en-US" dirty="0" smtClean="0"/>
              <a:t> </a:t>
            </a:r>
            <a:r>
              <a:rPr lang="en-US" altLang="zh-TW" dirty="0"/>
              <a:t>is equal to or higher than a given minimum </a:t>
            </a:r>
            <a:r>
              <a:rPr lang="en-US" altLang="zh-TW" i="1" dirty="0" smtClean="0"/>
              <a:t>support</a:t>
            </a:r>
            <a:r>
              <a:rPr lang="en-US" altLang="zh-TW" dirty="0" smtClean="0"/>
              <a:t> </a:t>
            </a:r>
            <a:r>
              <a:rPr lang="en-US" altLang="zh-TW" dirty="0"/>
              <a:t>threshold </a:t>
            </a:r>
            <a:r>
              <a:rPr lang="en-US" altLang="zh-TW" i="1" dirty="0" err="1"/>
              <a:t>minsup</a:t>
            </a:r>
            <a:r>
              <a:rPr lang="en-US" altLang="zh-TW" i="1" dirty="0"/>
              <a:t> </a:t>
            </a:r>
            <a:r>
              <a:rPr lang="en-US" altLang="zh-TW" dirty="0"/>
              <a:t>is said to be </a:t>
            </a:r>
            <a:r>
              <a:rPr lang="en-US" altLang="zh-TW" i="1" dirty="0">
                <a:solidFill>
                  <a:srgbClr val="0000FF"/>
                </a:solidFill>
              </a:rPr>
              <a:t>frequent </a:t>
            </a:r>
            <a:endParaRPr lang="zh-TW" altLang="en-US" i="1" dirty="0" smtClean="0">
              <a:solidFill>
                <a:srgbClr val="0000FF"/>
              </a:solidFill>
            </a:endParaRPr>
          </a:p>
          <a:p>
            <a:pPr lvl="1"/>
            <a:endParaRPr lang="en-US" altLang="zh-TW" i="1" dirty="0"/>
          </a:p>
          <a:p>
            <a:pPr lvl="1"/>
            <a:r>
              <a:rPr lang="en-US" altLang="zh-TW" i="1" dirty="0" smtClean="0"/>
              <a:t>Support</a:t>
            </a:r>
            <a:r>
              <a:rPr lang="zh-TW" altLang="en-US" i="1" dirty="0" smtClean="0"/>
              <a:t> </a:t>
            </a:r>
            <a:r>
              <a:rPr lang="en-US" altLang="zh-TW" i="1" dirty="0" smtClean="0"/>
              <a:t>is</a:t>
            </a:r>
            <a:r>
              <a:rPr lang="zh-TW" altLang="en-US" i="1" dirty="0" smtClean="0"/>
              <a:t> </a:t>
            </a:r>
            <a:r>
              <a:rPr lang="en-US" altLang="zh-TW" i="1" dirty="0" smtClean="0"/>
              <a:t>that</a:t>
            </a:r>
            <a:r>
              <a:rPr lang="zh-TW" altLang="en-US" i="1" dirty="0" smtClean="0"/>
              <a:t> </a:t>
            </a:r>
            <a:r>
              <a:rPr lang="en-US" altLang="zh-TW" dirty="0"/>
              <a:t>the ratio between the number of transactions in T that are covered by </a:t>
            </a:r>
            <a:r>
              <a:rPr lang="en-US" altLang="zh-TW" dirty="0" err="1" smtClean="0"/>
              <a:t>itemset</a:t>
            </a:r>
            <a:r>
              <a:rPr lang="zh-TW" altLang="en-US" dirty="0" smtClean="0"/>
              <a:t> </a:t>
            </a:r>
            <a:r>
              <a:rPr lang="en-US" altLang="zh-TW" dirty="0" smtClean="0"/>
              <a:t>I </a:t>
            </a:r>
            <a:r>
              <a:rPr lang="en-US" altLang="zh-TW" dirty="0"/>
              <a:t>and the total number of transactions in T. </a:t>
            </a:r>
          </a:p>
          <a:p>
            <a:pPr lvl="1"/>
            <a:endParaRPr lang="en-US" altLang="zh-TW" i="1" dirty="0"/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34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1982520" y="2296080"/>
              <a:ext cx="9261000" cy="146664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7840" y="2291400"/>
                <a:ext cx="9275760" cy="147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Term set correlation </a:t>
            </a:r>
            <a:r>
              <a:rPr lang="en-US" altLang="zh-TW" dirty="0" smtClean="0"/>
              <a:t>estimate</a:t>
            </a:r>
            <a:r>
              <a:rPr kumimoji="1" lang="zh-TW" altLang="en-US" dirty="0"/>
              <a:t> </a:t>
            </a:r>
            <a:r>
              <a:rPr kumimoji="1" lang="en-US" altLang="zh-TW" dirty="0"/>
              <a:t>(1/3)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35</a:t>
            </a:fld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261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Definition 2 (Association rule). </a:t>
                </a:r>
                <a:endParaRPr lang="zh-TW" altLang="en-US" dirty="0" smtClean="0"/>
              </a:p>
              <a:p>
                <a:pPr lvl="1"/>
                <a:r>
                  <a:rPr lang="en-US" altLang="zh-TW" dirty="0" smtClean="0"/>
                  <a:t>Let A and B be two disjoint </a:t>
                </a:r>
                <a:r>
                  <a:rPr lang="en-US" altLang="zh-TW" dirty="0"/>
                  <a:t>itemsets. An association rule is represented in the </a:t>
                </a:r>
                <a:r>
                  <a:rPr lang="en-US" altLang="zh-TW" dirty="0" smtClean="0"/>
                  <a:t>form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charset="0"/>
                      </a:rPr>
                      <m:t>𝑨</m:t>
                    </m:r>
                    <m:r>
                      <a:rPr lang="is-IS" altLang="zh-TW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altLang="zh-TW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</m:oMath>
                </a14:m>
                <a:r>
                  <a:rPr lang="en-US" altLang="zh-TW" dirty="0"/>
                  <a:t>, where A and B are denoted as rule body and head, respectively. The length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</a:rPr>
                      <m:t>𝐴</m:t>
                    </m:r>
                    <m:r>
                      <a:rPr lang="is-I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zh-TW" dirty="0"/>
                  <a:t>is defined as the length of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charset="0"/>
                      </a:rPr>
                      <m:t>𝑨</m:t>
                    </m:r>
                    <m:r>
                      <a:rPr lang="is-IS" altLang="zh-TW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altLang="zh-TW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</m:oMath>
                </a14:m>
                <a:r>
                  <a:rPr lang="en-US" altLang="zh-TW" dirty="0"/>
                  <a:t>. </a:t>
                </a:r>
                <a:endParaRPr lang="zh-TW" altLang="en-US" dirty="0" smtClean="0"/>
              </a:p>
              <a:p>
                <a:pPr lvl="1"/>
                <a:endParaRPr lang="en-US" altLang="zh-TW" dirty="0"/>
              </a:p>
              <a:p>
                <a:r>
                  <a:rPr lang="en-US" altLang="zh-TW" dirty="0"/>
                  <a:t>Definition 3 (Association rule support). </a:t>
                </a:r>
                <a:endParaRPr lang="zh-TW" altLang="en-US" dirty="0" smtClean="0"/>
              </a:p>
              <a:p>
                <a:pPr lvl="1"/>
                <a:r>
                  <a:rPr lang="en-US" altLang="zh-TW" dirty="0" smtClean="0"/>
                  <a:t>Let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</a:rPr>
                      <m:t>𝐴</m:t>
                    </m:r>
                    <m:r>
                      <a:rPr lang="is-I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zh-TW" dirty="0"/>
                  <a:t>be an association rule. Its support </a:t>
                </a:r>
                <a:r>
                  <a:rPr lang="en-US" altLang="zh-TW" b="1" dirty="0"/>
                  <a:t>s(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charset="0"/>
                      </a:rPr>
                      <m:t>𝑨</m:t>
                    </m:r>
                    <m:r>
                      <a:rPr lang="is-IS" altLang="zh-TW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altLang="zh-TW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</m:oMath>
                </a14:m>
                <a:r>
                  <a:rPr lang="en-US" altLang="zh-TW" b="1" dirty="0"/>
                  <a:t>) </a:t>
                </a:r>
                <a:r>
                  <a:rPr lang="en-US" altLang="zh-TW" dirty="0"/>
                  <a:t>is defined as the support of the </a:t>
                </a:r>
                <a:r>
                  <a:rPr lang="en-US" altLang="zh-TW" dirty="0" err="1"/>
                  <a:t>itemset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</a:rPr>
                      <m:t>𝐴</m:t>
                    </m:r>
                    <m:r>
                      <a:rPr lang="is-I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</m:oMath>
                </a14:m>
                <a:r>
                  <a:rPr lang="en-US" altLang="zh-TW" dirty="0"/>
                  <a:t>. </a:t>
                </a:r>
              </a:p>
              <a:p>
                <a:pPr lvl="1"/>
                <a:r>
                  <a:rPr lang="en-US" altLang="zh-TW" dirty="0"/>
                  <a:t>The support is the prior probability of A and </a:t>
                </a:r>
                <a:r>
                  <a:rPr lang="en-US" altLang="zh-TW" dirty="0" smtClean="0"/>
                  <a:t>B</a:t>
                </a:r>
                <a:r>
                  <a:rPr lang="en-US" altLang="zh-TW" dirty="0"/>
                  <a:t> (i.e., its observed frequency) in the source dataset</a:t>
                </a:r>
                <a:r>
                  <a:rPr lang="en-US" altLang="zh-TW" dirty="0" smtClean="0"/>
                  <a:t>.</a:t>
                </a: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lang="en-US" altLang="zh-TW" dirty="0"/>
              </a:p>
              <a:p>
                <a:pPr lvl="1"/>
                <a:endParaRPr kumimoji="1" lang="zh-TW" altLang="en-US" dirty="0"/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261600" cy="4351338"/>
              </a:xfrm>
              <a:blipFill rotWithShape="0">
                <a:blip r:embed="rId2"/>
                <a:stretch>
                  <a:fillRect l="-1070" t="-2241" r="-1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2536200" y="2790360"/>
              <a:ext cx="5479200" cy="3012480"/>
            </p14:xfrm>
          </p:contentPart>
        </mc:Choice>
        <mc:Fallback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9000" y="2781720"/>
                <a:ext cx="5493600" cy="302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39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Term set correlation </a:t>
            </a:r>
            <a:r>
              <a:rPr lang="en-US" altLang="zh-TW" dirty="0" smtClean="0"/>
              <a:t>estimate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(2/3</a:t>
            </a:r>
            <a:r>
              <a:rPr kumimoji="1" lang="en-US" altLang="zh-TW" dirty="0"/>
              <a:t>)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36</a:t>
            </a:fld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261600" cy="489585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TW" sz="2400" dirty="0" smtClean="0"/>
                  <a:t>Definition </a:t>
                </a:r>
                <a:r>
                  <a:rPr lang="en-US" altLang="zh-TW" sz="2400" dirty="0"/>
                  <a:t>4 (Association rule confidence</a:t>
                </a:r>
                <a:r>
                  <a:rPr lang="en-US" altLang="zh-TW" sz="2400" dirty="0" smtClean="0"/>
                  <a:t>)</a:t>
                </a:r>
                <a:endParaRPr lang="zh-TW" altLang="en-US" sz="2400" dirty="0" smtClean="0"/>
              </a:p>
              <a:p>
                <a:pPr lvl="1">
                  <a:lnSpc>
                    <a:spcPct val="110000"/>
                  </a:lnSpc>
                </a:pPr>
                <a:r>
                  <a:rPr lang="en-US" altLang="zh-TW" sz="2000" dirty="0"/>
                  <a:t>Let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charset="0"/>
                      </a:rPr>
                      <m:t>𝐴</m:t>
                    </m:r>
                    <m:r>
                      <a:rPr lang="is-IS" altLang="zh-TW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altLang="zh-TW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US" altLang="zh-TW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be an association rule. Its confidence </a:t>
                </a:r>
                <a:r>
                  <a:rPr lang="en-US" altLang="zh-TW" sz="2000" b="1" dirty="0"/>
                  <a:t>c</a:t>
                </a:r>
                <a:r>
                  <a:rPr lang="en-US" altLang="zh-TW" sz="2000" b="1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TW" sz="2000" b="1" i="1">
                        <a:latin typeface="Cambria Math" charset="0"/>
                      </a:rPr>
                      <m:t>𝑨</m:t>
                    </m:r>
                    <m:r>
                      <a:rPr lang="is-IS" altLang="zh-TW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altLang="zh-TW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</m:oMath>
                </a14:m>
                <a:r>
                  <a:rPr lang="en-US" altLang="zh-TW" sz="2000" b="1" dirty="0"/>
                  <a:t>) </a:t>
                </a:r>
                <a:r>
                  <a:rPr lang="en-US" altLang="zh-TW" sz="2000" dirty="0"/>
                  <a:t>is given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altLang="zh-TW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altLang="zh-TW" sz="2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0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altLang="zh-TW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∪</m:t>
                        </m:r>
                        <m:r>
                          <a:rPr lang="en-US" altLang="zh-TW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  <m:r>
                          <a:rPr lang="en-US" altLang="zh-TW" sz="20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altLang="zh-TW" sz="20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altLang="zh-TW" sz="2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0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altLang="zh-TW" sz="20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TW" sz="2000" dirty="0" smtClean="0"/>
                  <a:t>.</a:t>
                </a:r>
                <a:endParaRPr lang="en-US" altLang="zh-TW" sz="2000" dirty="0"/>
              </a:p>
              <a:p>
                <a:pPr lvl="1">
                  <a:lnSpc>
                    <a:spcPct val="110000"/>
                  </a:lnSpc>
                </a:pPr>
                <a:r>
                  <a:rPr lang="en-US" altLang="zh-TW" sz="2000" dirty="0"/>
                  <a:t>The confidence of a rule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charset="0"/>
                      </a:rPr>
                      <m:t>𝐴</m:t>
                    </m:r>
                    <m:r>
                      <a:rPr lang="is-IS" altLang="zh-TW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altLang="zh-TW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US" altLang="zh-TW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is the conditional probability of occurrence of B given A. </a:t>
                </a:r>
                <a:endParaRPr lang="en-US" altLang="zh-TW" dirty="0"/>
              </a:p>
              <a:p>
                <a:pPr>
                  <a:lnSpc>
                    <a:spcPct val="110000"/>
                  </a:lnSpc>
                </a:pPr>
                <a:r>
                  <a:rPr lang="en-US" altLang="zh-TW" sz="2400" dirty="0"/>
                  <a:t>Definition </a:t>
                </a:r>
                <a:r>
                  <a:rPr lang="en-US" altLang="zh-TW" sz="2400" dirty="0" smtClean="0"/>
                  <a:t>5 </a:t>
                </a:r>
                <a:r>
                  <a:rPr lang="en-US" altLang="zh-TW" sz="2400" dirty="0"/>
                  <a:t>(Association rule </a:t>
                </a:r>
                <a:r>
                  <a:rPr lang="en-US" altLang="zh-TW" sz="2400" dirty="0" smtClean="0"/>
                  <a:t>lift). </a:t>
                </a:r>
                <a:endParaRPr lang="zh-TW" altLang="en-US" sz="2400" dirty="0" smtClean="0"/>
              </a:p>
              <a:p>
                <a:pPr lvl="1">
                  <a:lnSpc>
                    <a:spcPct val="110000"/>
                  </a:lnSpc>
                </a:pPr>
                <a:r>
                  <a:rPr lang="en-US" altLang="zh-TW" sz="2000" dirty="0" smtClean="0"/>
                  <a:t>Let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charset="0"/>
                      </a:rPr>
                      <m:t>𝐴</m:t>
                    </m:r>
                    <m:r>
                      <a:rPr lang="is-IS" altLang="zh-TW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altLang="zh-TW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US" altLang="zh-TW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be an association rule. Its </a:t>
                </a:r>
                <a:r>
                  <a:rPr lang="en-US" altLang="zh-TW" sz="2000" dirty="0" smtClean="0"/>
                  <a:t>lift</a:t>
                </a:r>
                <a:r>
                  <a:rPr lang="zh-TW" altLang="en-US" sz="2000" dirty="0" smtClean="0"/>
                  <a:t> </a:t>
                </a:r>
                <a:r>
                  <a:rPr lang="en-US" altLang="zh-TW" sz="2000" i="1" dirty="0" smtClean="0"/>
                  <a:t>l</a:t>
                </a:r>
                <a:r>
                  <a:rPr lang="zh-TW" altLang="en-US" sz="2000" i="1" dirty="0" smtClean="0"/>
                  <a:t> </a:t>
                </a:r>
                <a:r>
                  <a:rPr lang="en-US" altLang="zh-TW" sz="2000" dirty="0" smtClean="0"/>
                  <a:t>is</a:t>
                </a:r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given</a:t>
                </a:r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by</a:t>
                </a:r>
                <a:endParaRPr lang="zh-TW" altLang="en-US" sz="2000" dirty="0" smtClean="0"/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charset="0"/>
                        </a:rPr>
                        <m:t>𝑙𝑖𝑓𝑡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altLang="zh-TW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charset="0"/>
                        </a:rPr>
                        <m:t>=</m:t>
                      </m:r>
                      <m:r>
                        <a:rPr lang="zh-TW" altLang="en-US" sz="2000" b="0" i="1" smtClean="0">
                          <a:latin typeface="Cambria Math" charset="0"/>
                        </a:rPr>
                        <m:t> </m:t>
                      </m:r>
                      <m:f>
                        <m:fPr>
                          <m:ctrlPr>
                            <a:rPr lang="bg-BG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altLang="zh-TW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is-IS" altLang="zh-TW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  <m:r>
                            <a:rPr lang="en-US" altLang="zh-TW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  <m:r>
                            <a:rPr lang="en-US" altLang="zh-TW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altLang="zh-TW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altLang="zh-TW" sz="20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charset="0"/>
                        </a:rPr>
                        <m:t>=</m:t>
                      </m:r>
                      <m:r>
                        <a:rPr lang="zh-TW" altLang="en-US" sz="2000" b="0" i="1" smtClean="0">
                          <a:latin typeface="Cambria Math" charset="0"/>
                        </a:rPr>
                        <m:t> </m:t>
                      </m:r>
                      <m:f>
                        <m:fPr>
                          <m:ctrlPr>
                            <a:rPr lang="bg-BG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altLang="zh-TW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is-IS" altLang="zh-TW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  <m:r>
                            <a:rPr lang="en-US" altLang="zh-TW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  <m:r>
                            <a:rPr lang="en-US" altLang="zh-TW" sz="20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TW" sz="20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altLang="zh-TW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altLang="zh-TW" sz="20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sz="2000" dirty="0"/>
              </a:p>
              <a:p>
                <a:pPr lvl="1">
                  <a:lnSpc>
                    <a:spcPct val="110000"/>
                  </a:lnSpc>
                </a:pPr>
                <a:r>
                  <a:rPr lang="en-US" altLang="zh-TW" sz="2000" dirty="0"/>
                  <a:t>If lift (A, B) is equal to or close to 1, then the itemsets A and B are not correlated with each other, i.e., they are statistically independent. </a:t>
                </a:r>
                <a:endParaRPr lang="zh-TW" altLang="en-US" sz="2000" dirty="0" smtClean="0"/>
              </a:p>
              <a:p>
                <a:pPr lvl="1">
                  <a:lnSpc>
                    <a:spcPct val="110000"/>
                  </a:lnSpc>
                </a:pPr>
                <a:r>
                  <a:rPr lang="en-US" altLang="zh-TW" sz="2000" dirty="0" smtClean="0"/>
                  <a:t>Lift </a:t>
                </a:r>
                <a:r>
                  <a:rPr lang="en-US" altLang="zh-TW" sz="2000" dirty="0"/>
                  <a:t>values </a:t>
                </a:r>
                <a:r>
                  <a:rPr lang="en-US" altLang="zh-TW" sz="2000" dirty="0" smtClean="0"/>
                  <a:t>below </a:t>
                </a:r>
                <a:r>
                  <a:rPr lang="en-US" altLang="zh-TW" sz="2000" dirty="0"/>
                  <a:t>1 show negative </a:t>
                </a:r>
                <a:r>
                  <a:rPr lang="en-US" altLang="zh-TW" sz="2000" dirty="0" smtClean="0"/>
                  <a:t>correlation;</a:t>
                </a:r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above </a:t>
                </a:r>
                <a:r>
                  <a:rPr lang="en-US" altLang="zh-TW" sz="2000" dirty="0"/>
                  <a:t>1 indicate a </a:t>
                </a:r>
                <a:r>
                  <a:rPr lang="en-US" altLang="zh-TW" sz="2000" dirty="0" smtClean="0"/>
                  <a:t>positive correlation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261600" cy="4895850"/>
              </a:xfrm>
              <a:blipFill rotWithShape="0">
                <a:blip r:embed="rId2"/>
                <a:stretch>
                  <a:fillRect l="-832" t="-622" r="-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3934440" y="4132800"/>
              <a:ext cx="4371840" cy="1533240"/>
            </p14:xfrm>
          </p:contentPart>
        </mc:Choice>
        <mc:Fallback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9400" y="4123800"/>
                <a:ext cx="4383360" cy="15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340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Term set correlation </a:t>
            </a:r>
            <a:r>
              <a:rPr lang="en-US" altLang="zh-TW" dirty="0" smtClean="0"/>
              <a:t>estimate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(3/3</a:t>
            </a:r>
            <a:r>
              <a:rPr kumimoji="1" lang="en-US" altLang="zh-TW" dirty="0"/>
              <a:t>)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37</a:t>
            </a:fld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261600" cy="453072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TW" dirty="0" smtClean="0"/>
                  <a:t>GRAPHSUM only considers the frequent and strongly correlated associations between pairs of term sets. 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the support value is equal to or higher than a minimum support threshold </a:t>
                </a:r>
                <a:r>
                  <a:rPr lang="en-US" altLang="zh-TW" dirty="0" err="1"/>
                  <a:t>minsup</a:t>
                </a:r>
                <a:r>
                  <a:rPr lang="en-US" altLang="zh-TW" dirty="0"/>
                  <a:t> </a:t>
                </a:r>
                <a:endParaRPr lang="zh-TW" altLang="en-US" dirty="0" smtClean="0"/>
              </a:p>
              <a:p>
                <a:pPr lvl="1"/>
                <a:r>
                  <a:rPr lang="en-US" altLang="zh-TW" dirty="0" smtClean="0"/>
                  <a:t>the </a:t>
                </a:r>
                <a:r>
                  <a:rPr lang="en-US" altLang="zh-TW" dirty="0"/>
                  <a:t>lift value is either in the range </a:t>
                </a:r>
                <a14:m>
                  <m:oMath xmlns:m="http://schemas.openxmlformats.org/officeDocument/2006/math">
                    <m:r>
                      <a:rPr lang="en-US" altLang="zh-TW" b="1" i="0" smtClean="0">
                        <a:latin typeface="Cambria Math" charset="0"/>
                      </a:rPr>
                      <m:t>(</m:t>
                    </m:r>
                    <m:r>
                      <a:rPr lang="en-US" altLang="zh-TW" b="1" i="0" smtClean="0">
                        <a:latin typeface="Cambria Math" charset="0"/>
                      </a:rPr>
                      <m:t>𝟎</m:t>
                    </m:r>
                    <m:r>
                      <a:rPr lang="en-US" altLang="zh-TW" b="1" i="0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latin typeface="Cambria Math" charset="0"/>
                          </a:rPr>
                          <m:t>𝒎𝒂𝒙</m:t>
                        </m:r>
                      </m:e>
                      <m:sup>
                        <m:r>
                          <a:rPr lang="en-US" altLang="zh-TW" b="1" i="1" smtClean="0">
                            <a:latin typeface="Cambria Math" charset="0"/>
                          </a:rPr>
                          <m:t>−</m:t>
                        </m:r>
                      </m:sup>
                    </m:sSup>
                    <m:r>
                      <a:rPr lang="en-US" altLang="zh-TW" b="1" i="1" smtClean="0">
                        <a:latin typeface="Cambria Math" charset="0"/>
                      </a:rPr>
                      <m:t>𝒍𝒊𝒇𝒕</m:t>
                    </m:r>
                    <m:r>
                      <a:rPr lang="en-US" altLang="zh-TW" b="1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altLang="zh-TW" b="1" dirty="0"/>
                  <a:t> </a:t>
                </a:r>
                <a:r>
                  <a:rPr lang="en-US" altLang="zh-TW" dirty="0"/>
                  <a:t>or higher than or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charset="0"/>
                          </a:rPr>
                          <m:t>𝒎</m:t>
                        </m:r>
                        <m:r>
                          <a:rPr lang="en-US" altLang="zh-TW" b="1" i="1" smtClean="0">
                            <a:latin typeface="Cambria Math" charset="0"/>
                          </a:rPr>
                          <m:t>𝒊𝒏</m:t>
                        </m:r>
                      </m:e>
                      <m:sup>
                        <m:r>
                          <a:rPr lang="en-US" altLang="zh-TW" b="1" i="1" smtClean="0">
                            <a:latin typeface="Cambria Math" charset="0"/>
                          </a:rPr>
                          <m:t>+</m:t>
                        </m:r>
                      </m:sup>
                    </m:sSup>
                    <m:r>
                      <a:rPr lang="en-US" altLang="zh-TW" b="1" i="1">
                        <a:latin typeface="Cambria Math" charset="0"/>
                      </a:rPr>
                      <m:t>𝒍𝒊𝒇𝒕</m:t>
                    </m:r>
                  </m:oMath>
                </a14:m>
                <a:r>
                  <a:rPr lang="en-US" altLang="zh-TW" dirty="0"/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charset="0"/>
                          </a:rPr>
                          <m:t>𝑚𝑎𝑥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−</m:t>
                        </m:r>
                      </m:sup>
                    </m:sSup>
                    <m:r>
                      <a:rPr lang="en-US" altLang="zh-TW" i="1">
                        <a:latin typeface="Cambria Math" charset="0"/>
                      </a:rPr>
                      <m:t>𝑙𝑖𝑓𝑡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charset="0"/>
                          </a:rPr>
                          <m:t>𝑚𝑖𝑛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+</m:t>
                        </m:r>
                      </m:sup>
                    </m:sSup>
                    <m:r>
                      <a:rPr lang="en-US" altLang="zh-TW" i="1">
                        <a:latin typeface="Cambria Math" charset="0"/>
                      </a:rPr>
                      <m:t>𝑙𝑖𝑓𝑡</m:t>
                    </m:r>
                  </m:oMath>
                </a14:m>
                <a:r>
                  <a:rPr lang="en-US" altLang="zh-TW" dirty="0"/>
                  <a:t> are </a:t>
                </a:r>
                <a:r>
                  <a:rPr lang="en-US" altLang="zh-TW" dirty="0" smtClean="0"/>
                  <a:t>the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maximum negative </a:t>
                </a:r>
                <a:r>
                  <a:rPr lang="en-US" altLang="zh-TW" dirty="0"/>
                  <a:t>and the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minimum positive</a:t>
                </a:r>
                <a:r>
                  <a:rPr lang="en-US" altLang="zh-TW" dirty="0"/>
                  <a:t> correlation thresholds, respectively. </a:t>
                </a:r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261600" cy="4530725"/>
              </a:xfrm>
              <a:blipFill rotWithShape="0">
                <a:blip r:embed="rId2"/>
                <a:stretch>
                  <a:fillRect l="-1070" t="-806" r="-13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5807880" y="4618080"/>
              <a:ext cx="5933520" cy="1698120"/>
            </p14:xfrm>
          </p:contentPart>
        </mc:Choice>
        <mc:Fallback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1760" y="4613760"/>
                <a:ext cx="5948280" cy="171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069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Correlation graph </a:t>
            </a:r>
            <a:r>
              <a:rPr lang="en-US" altLang="zh-TW" dirty="0" smtClean="0"/>
              <a:t>generation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smtClean="0"/>
              <a:t>1/2)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TW" dirty="0" smtClean="0"/>
                  <a:t>Definition 6 (</a:t>
                </a:r>
                <a:r>
                  <a:rPr lang="en-US" altLang="zh-TW" dirty="0"/>
                  <a:t>Correlation </a:t>
                </a:r>
                <a:r>
                  <a:rPr lang="en-US" altLang="zh-TW" dirty="0" smtClean="0"/>
                  <a:t>graph). </a:t>
                </a:r>
                <a:endParaRPr lang="zh-TW" altLang="en-US" dirty="0"/>
              </a:p>
              <a:p>
                <a:pPr lvl="1"/>
                <a:r>
                  <a:rPr lang="en-US" altLang="zh-TW" dirty="0" smtClean="0"/>
                  <a:t>Let</a:t>
                </a:r>
                <a:r>
                  <a:rPr lang="zh-TW" altLang="en-US" dirty="0" smtClean="0"/>
                  <a:t> </a:t>
                </a:r>
                <a:r>
                  <a:rPr lang="en-US" altLang="zh-TW" i="1" dirty="0" smtClean="0"/>
                  <a:t>T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be a transactional representation of a document collection </a:t>
                </a:r>
                <a:r>
                  <a:rPr lang="en-US" altLang="zh-TW" dirty="0" smtClean="0"/>
                  <a:t>D</a:t>
                </a:r>
                <a:endParaRPr lang="zh-TW" altLang="en-US" dirty="0" smtClean="0"/>
              </a:p>
              <a:p>
                <a:pPr lvl="1"/>
                <a:r>
                  <a:rPr lang="en-US" altLang="zh-TW" b="1" i="1" dirty="0" err="1"/>
                  <a:t>minsup</a:t>
                </a:r>
                <a:r>
                  <a:rPr lang="en-US" altLang="zh-TW" dirty="0"/>
                  <a:t>,</a:t>
                </a:r>
                <a:r>
                  <a:rPr lang="en-US" altLang="zh-TW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charset="0"/>
                          </a:rPr>
                          <m:t>𝒎𝒂𝒙</m:t>
                        </m:r>
                      </m:e>
                      <m:sup>
                        <m:r>
                          <a:rPr lang="en-US" altLang="zh-TW" b="1" i="1">
                            <a:latin typeface="Cambria Math" charset="0"/>
                          </a:rPr>
                          <m:t>−</m:t>
                        </m:r>
                      </m:sup>
                    </m:sSup>
                    <m:r>
                      <a:rPr lang="en-US" altLang="zh-TW" b="1" i="1">
                        <a:latin typeface="Cambria Math" charset="0"/>
                      </a:rPr>
                      <m:t>𝒍𝒊𝒇𝒕</m:t>
                    </m:r>
                  </m:oMath>
                </a14:m>
                <a:r>
                  <a:rPr lang="en-US" altLang="zh-TW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charset="0"/>
                          </a:rPr>
                          <m:t>𝒎𝒊𝒏</m:t>
                        </m:r>
                      </m:e>
                      <m:sup>
                        <m:r>
                          <a:rPr lang="en-US" altLang="zh-TW" b="1" i="1">
                            <a:latin typeface="Cambria Math" charset="0"/>
                          </a:rPr>
                          <m:t>+</m:t>
                        </m:r>
                      </m:sup>
                    </m:sSup>
                    <m:r>
                      <a:rPr lang="en-US" altLang="zh-TW" b="1" i="1">
                        <a:latin typeface="Cambria Math" charset="0"/>
                      </a:rPr>
                      <m:t>𝒍𝒊𝒇𝒕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are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three </a:t>
                </a:r>
                <a:r>
                  <a:rPr lang="en-US" altLang="zh-TW" dirty="0"/>
                  <a:t>non-negative numbers </a:t>
                </a:r>
              </a:p>
              <a:p>
                <a:pPr lvl="1"/>
                <a:r>
                  <a:rPr lang="en-US" altLang="zh-TW" dirty="0"/>
                  <a:t>Let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altLang="zh-TW" dirty="0" smtClean="0"/>
                  <a:t> </a:t>
                </a:r>
                <a:r>
                  <a:rPr lang="en-US" altLang="zh-TW" dirty="0"/>
                  <a:t>be the set of frequent itemsets </a:t>
                </a:r>
              </a:p>
              <a:p>
                <a:pPr lvl="1"/>
                <a:r>
                  <a:rPr lang="en-US" altLang="zh-TW" dirty="0"/>
                  <a:t>A correlation graph G that is built on </a:t>
                </a:r>
                <a:r>
                  <a:rPr lang="en-US" altLang="zh-TW" i="1" dirty="0"/>
                  <a:t>T</a:t>
                </a:r>
                <a:r>
                  <a:rPr lang="en-US" altLang="zh-TW" dirty="0"/>
                  <a:t> is a </a:t>
                </a:r>
                <a:r>
                  <a:rPr lang="en-US" altLang="zh-TW" dirty="0" err="1"/>
                  <a:t>bidirected</a:t>
                </a:r>
                <a:r>
                  <a:rPr lang="en-US" altLang="zh-TW" dirty="0"/>
                  <a:t> graph for which the nodes are frequent itemsets (term sets) in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altLang="zh-TW" dirty="0" smtClean="0"/>
                  <a:t>,</a:t>
                </a:r>
                <a:r>
                  <a:rPr lang="en-US" altLang="zh-TW" dirty="0"/>
                  <a:t> whereas its edges are weighted by the corresponding rule lift value </a:t>
                </a:r>
              </a:p>
              <a:p>
                <a:pPr lvl="1"/>
                <a:r>
                  <a:rPr lang="en-US" altLang="zh-TW" dirty="0"/>
                  <a:t>edges link </a:t>
                </a:r>
                <a:r>
                  <a:rPr lang="en-US" altLang="zh-TW" dirty="0" smtClean="0"/>
                  <a:t>node </a:t>
                </a:r>
                <a:r>
                  <a:rPr lang="en-US" altLang="zh-TW" dirty="0"/>
                  <a:t>pairs A and B such that </a:t>
                </a:r>
                <a:r>
                  <a:rPr lang="en-US" altLang="zh-TW" dirty="0" smtClean="0"/>
                  <a:t>either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𝑙𝑖𝑓𝑡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altLang="zh-TW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r>
                          <a:rPr lang="zh-TW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𝑚𝑎𝑥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𝑙𝑖𝑓𝑡</m:t>
                        </m:r>
                      </m:e>
                    </m:d>
                    <m:r>
                      <a:rPr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𝑜𝑟</m:t>
                    </m:r>
                    <m:r>
                      <a:rPr lang="zh-TW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𝑙𝑖𝑓𝑡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  <m: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</m:d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𝑚𝑖𝑛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𝑙𝑖𝑓𝑡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840" r="-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38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6215400" y="3122280"/>
              <a:ext cx="2659680" cy="5659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08920" y="3114720"/>
                <a:ext cx="2674800" cy="57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263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Correlation graph </a:t>
            </a:r>
            <a:r>
              <a:rPr lang="en-US" altLang="zh-TW" dirty="0" smtClean="0"/>
              <a:t>generation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</a:t>
            </a:r>
            <a:r>
              <a:rPr kumimoji="1" lang="en-US" altLang="zh-TW" dirty="0"/>
              <a:t>2</a:t>
            </a:r>
            <a:r>
              <a:rPr kumimoji="1" lang="en-US" altLang="zh-TW" dirty="0" smtClean="0"/>
              <a:t>/2)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TW" dirty="0" smtClean="0"/>
                  <a:t>Definition 6 (</a:t>
                </a:r>
                <a:r>
                  <a:rPr lang="en-US" altLang="zh-TW" dirty="0"/>
                  <a:t>Correlation </a:t>
                </a:r>
                <a:r>
                  <a:rPr lang="en-US" altLang="zh-TW" dirty="0" smtClean="0"/>
                  <a:t>graph). </a:t>
                </a:r>
                <a:endParaRPr lang="zh-TW" altLang="en-US" dirty="0"/>
              </a:p>
              <a:p>
                <a:pPr lvl="1"/>
                <a:r>
                  <a:rPr lang="en-US" altLang="zh-TW" dirty="0" smtClean="0"/>
                  <a:t>For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example,</a:t>
                </a:r>
                <a:r>
                  <a:rPr lang="zh-TW" altLang="en-US" dirty="0" smtClean="0"/>
                  <a:t> </a:t>
                </a:r>
                <a:r>
                  <a:rPr lang="en-US" altLang="zh-TW" dirty="0"/>
                  <a:t>setting </a:t>
                </a:r>
                <a:r>
                  <a:rPr lang="en-US" altLang="zh-TW" b="1" i="1" dirty="0" err="1"/>
                  <a:t>minsup</a:t>
                </a:r>
                <a:r>
                  <a:rPr lang="en-US" altLang="zh-TW" dirty="0"/>
                  <a:t> to 1%,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𝒎𝒂𝒙</m:t>
                        </m:r>
                      </m:e>
                      <m:sup>
                        <m:r>
                          <a:rPr lang="en-US" altLang="zh-TW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</m:sup>
                    </m:sSup>
                    <m:r>
                      <a:rPr lang="en-US" altLang="zh-TW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𝒍𝒊𝒇𝒕</m:t>
                    </m:r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zh-TW" dirty="0"/>
                  <a:t>to </a:t>
                </a:r>
                <a:r>
                  <a:rPr lang="en-US" altLang="zh-TW" dirty="0" smtClean="0"/>
                  <a:t>4/5,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charset="0"/>
                          </a:rPr>
                          <m:t>𝒎𝒊𝒏</m:t>
                        </m:r>
                      </m:e>
                      <m:sup>
                        <m:r>
                          <a:rPr lang="en-US" altLang="zh-TW" b="1" i="1">
                            <a:latin typeface="Cambria Math" charset="0"/>
                          </a:rPr>
                          <m:t>+</m:t>
                        </m:r>
                      </m:sup>
                    </m:sSup>
                    <m:r>
                      <a:rPr lang="en-US" altLang="zh-TW" b="1" i="1">
                        <a:latin typeface="Cambria Math" charset="0"/>
                      </a:rPr>
                      <m:t>𝒍𝒊𝒇𝒕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/>
                  <a:t>to 10. </a:t>
                </a:r>
              </a:p>
              <a:p>
                <a:pPr lvl="1"/>
                <a:r>
                  <a:rPr lang="en-US" altLang="zh-TW" dirty="0" smtClean="0"/>
                  <a:t>The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support </a:t>
                </a:r>
                <a:r>
                  <a:rPr lang="en-US" altLang="zh-TW" dirty="0"/>
                  <a:t>of {Data, Analysis} in the running example dataset is 33% </a:t>
                </a:r>
                <a:r>
                  <a:rPr lang="en-US" altLang="zh-TW" dirty="0" smtClean="0"/>
                  <a:t>.</a:t>
                </a:r>
                <a:endParaRPr lang="zh-TW" altLang="en-US" dirty="0" smtClean="0"/>
              </a:p>
              <a:p>
                <a:pPr lvl="1"/>
                <a:r>
                  <a:rPr lang="en-US" altLang="zh-TW" dirty="0"/>
                  <a:t>lift ({Data}, {Analysis}) = </a:t>
                </a:r>
                <a:r>
                  <a:rPr lang="en-US" altLang="zh-TW" dirty="0" smtClean="0"/>
                  <a:t>3/5 </a:t>
                </a:r>
                <a:endParaRPr lang="en-US" altLang="zh-TW" dirty="0"/>
              </a:p>
              <a:p>
                <a:pPr lvl="1"/>
                <a:endParaRPr lang="zh-TW" altLang="en-US" dirty="0" smtClean="0"/>
              </a:p>
              <a:p>
                <a:pPr lvl="1"/>
                <a:r>
                  <a:rPr lang="en-US" altLang="zh-TW" dirty="0" smtClean="0"/>
                  <a:t>The </a:t>
                </a:r>
                <a:r>
                  <a:rPr lang="en-US" altLang="zh-TW" dirty="0"/>
                  <a:t>corresponding correlation graph G contains two </a:t>
                </a:r>
                <a:r>
                  <a:rPr lang="en-US" altLang="zh-TW" dirty="0" smtClean="0"/>
                  <a:t>distinct </a:t>
                </a:r>
                <a:r>
                  <a:rPr lang="en-US" altLang="zh-TW" dirty="0"/>
                  <a:t>nodes, which are related to the terms {Data} and {Analysis} and are linked by an edge with weight </a:t>
                </a:r>
                <a:r>
                  <a:rPr lang="en-US" altLang="zh-TW" dirty="0" smtClean="0"/>
                  <a:t>3/5</a:t>
                </a:r>
                <a:r>
                  <a:rPr lang="en-US" altLang="zh-TW" dirty="0"/>
                  <a:t>. </a:t>
                </a:r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840" r="-8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10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Introduction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(3/4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Statistical approaches can summarize texts </a:t>
            </a:r>
            <a:r>
              <a:rPr lang="en-US" altLang="zh-TW" dirty="0" smtClean="0">
                <a:solidFill>
                  <a:srgbClr val="0000FF"/>
                </a:solidFill>
              </a:rPr>
              <a:t>using various statistical features </a:t>
            </a:r>
            <a:r>
              <a:rPr lang="en-US" altLang="zh-TW" dirty="0" smtClean="0"/>
              <a:t>(title, location, etc.). </a:t>
            </a:r>
            <a:endParaRPr lang="zh-TW" altLang="en-US" dirty="0" smtClean="0"/>
          </a:p>
          <a:p>
            <a:pPr lvl="1"/>
            <a:r>
              <a:rPr lang="en-US" altLang="zh-TW" sz="2800" dirty="0" smtClean="0"/>
              <a:t>They do not suffer from a memory and processor capacity problem. But all the statistical features </a:t>
            </a:r>
            <a:r>
              <a:rPr lang="en-US" altLang="zh-TW" sz="2800" dirty="0" smtClean="0">
                <a:solidFill>
                  <a:srgbClr val="0000FF"/>
                </a:solidFill>
              </a:rPr>
              <a:t>are not effective for summarization in every case</a:t>
            </a:r>
            <a:r>
              <a:rPr lang="en-US" altLang="zh-TW" sz="2800" dirty="0" smtClean="0"/>
              <a:t>.</a:t>
            </a:r>
            <a:endParaRPr lang="zh-TW" altLang="en-US" sz="2800" dirty="0" smtClean="0"/>
          </a:p>
          <a:p>
            <a:pPr lvl="1"/>
            <a:r>
              <a:rPr lang="en-US" altLang="zh-TW" sz="2800" dirty="0" smtClean="0"/>
              <a:t>Some features </a:t>
            </a:r>
            <a:r>
              <a:rPr lang="en-US" altLang="zh-TW" sz="2800" dirty="0" smtClean="0">
                <a:solidFill>
                  <a:srgbClr val="0000FF"/>
                </a:solidFill>
              </a:rPr>
              <a:t>depend on the particular format</a:t>
            </a:r>
            <a:r>
              <a:rPr lang="en-US" altLang="zh-TW" sz="2800" dirty="0" smtClean="0"/>
              <a:t> and the writing style of documents such as title and location. </a:t>
            </a:r>
            <a:endParaRPr lang="zh-TW" altLang="en-US" sz="2800" dirty="0" smtClean="0"/>
          </a:p>
          <a:p>
            <a:pPr lvl="1"/>
            <a:r>
              <a:rPr lang="en-US" altLang="zh-TW" sz="2800" dirty="0" smtClean="0"/>
              <a:t>Title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cannot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be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effective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feature</a:t>
            </a:r>
            <a:r>
              <a:rPr lang="zh-TW" altLang="en-US" sz="2800" dirty="0" smtClean="0"/>
              <a:t> </a:t>
            </a:r>
            <a:r>
              <a:rPr lang="en-US" altLang="zh-TW" sz="2800" dirty="0"/>
              <a:t>if a document does not include any title information </a:t>
            </a:r>
            <a:endParaRPr lang="en-US" altLang="zh-TW" sz="2800" dirty="0" smtClean="0"/>
          </a:p>
          <a:p>
            <a:pPr lvl="1"/>
            <a:endParaRPr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4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2616120" y="1247400"/>
              <a:ext cx="9402120" cy="29577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0360" y="1242360"/>
                <a:ext cx="9414000" cy="29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02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Step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3.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Graph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Indexing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5938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 </a:t>
            </a:r>
            <a:r>
              <a:rPr lang="en-US" altLang="zh-TW" dirty="0" smtClean="0"/>
              <a:t>indexing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(1/3)</a:t>
            </a:r>
            <a:r>
              <a:rPr lang="en-US" altLang="zh-TW" dirty="0" smtClean="0"/>
              <a:t>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To measure </a:t>
            </a:r>
            <a:r>
              <a:rPr lang="en-US" altLang="zh-TW" dirty="0">
                <a:solidFill>
                  <a:srgbClr val="0000FF"/>
                </a:solidFill>
              </a:rPr>
              <a:t>the relevance of the graph nodes </a:t>
            </a:r>
            <a:r>
              <a:rPr lang="en-US" altLang="zh-TW" dirty="0"/>
              <a:t>that were extracted from the source collection, GRAPHSUM adopts a </a:t>
            </a:r>
            <a:r>
              <a:rPr lang="en-US" altLang="zh-TW" dirty="0" smtClean="0"/>
              <a:t>variant </a:t>
            </a:r>
            <a:r>
              <a:rPr lang="en-US" altLang="zh-TW" dirty="0"/>
              <a:t>of the traditional </a:t>
            </a:r>
            <a:r>
              <a:rPr lang="en-US" altLang="zh-TW" dirty="0">
                <a:solidFill>
                  <a:srgbClr val="0000FF"/>
                </a:solidFill>
              </a:rPr>
              <a:t>PageRank</a:t>
            </a:r>
            <a:r>
              <a:rPr lang="en-US" altLang="zh-TW" dirty="0"/>
              <a:t> graph ranking </a:t>
            </a:r>
            <a:r>
              <a:rPr lang="en-US" altLang="zh-TW" dirty="0" smtClean="0"/>
              <a:t>algorithm.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Using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variant</a:t>
            </a:r>
            <a:r>
              <a:rPr lang="zh-TW" altLang="en-US" dirty="0" smtClean="0"/>
              <a:t>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>
                <a:solidFill>
                  <a:srgbClr val="0000FF"/>
                </a:solidFill>
              </a:rPr>
              <a:t>differentiate between negative and positive term set </a:t>
            </a:r>
            <a:r>
              <a:rPr lang="en-US" altLang="zh-TW" dirty="0" smtClean="0"/>
              <a:t>correlations</a:t>
            </a:r>
            <a:r>
              <a:rPr lang="zh-TW" altLang="en-US" dirty="0" smtClean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order to </a:t>
            </a:r>
            <a:r>
              <a:rPr lang="en-US" altLang="zh-TW" dirty="0" smtClean="0">
                <a:solidFill>
                  <a:srgbClr val="0000FF"/>
                </a:solidFill>
              </a:rPr>
              <a:t>assign</a:t>
            </a:r>
            <a:r>
              <a:rPr lang="zh-TW" altLang="en-US" dirty="0" smtClean="0">
                <a:solidFill>
                  <a:srgbClr val="0000FF"/>
                </a:solidFill>
              </a:rPr>
              <a:t> </a:t>
            </a:r>
            <a:r>
              <a:rPr lang="en-US" altLang="zh-TW" dirty="0" smtClean="0">
                <a:solidFill>
                  <a:srgbClr val="0000FF"/>
                </a:solidFill>
              </a:rPr>
              <a:t>a </a:t>
            </a:r>
            <a:r>
              <a:rPr lang="en-US" altLang="zh-TW" dirty="0">
                <a:solidFill>
                  <a:srgbClr val="0000FF"/>
                </a:solidFill>
              </a:rPr>
              <a:t>lower PageRank score </a:t>
            </a:r>
            <a:r>
              <a:rPr lang="en-US" altLang="zh-TW" dirty="0"/>
              <a:t>to the nodes that are </a:t>
            </a:r>
            <a:r>
              <a:rPr lang="en-US" altLang="zh-TW" dirty="0">
                <a:solidFill>
                  <a:srgbClr val="0000FF"/>
                </a:solidFill>
              </a:rPr>
              <a:t>negatively correlated </a:t>
            </a:r>
            <a:r>
              <a:rPr lang="en-US" altLang="zh-TW" dirty="0"/>
              <a:t>to one another. </a:t>
            </a:r>
          </a:p>
          <a:p>
            <a:pPr marL="0" indent="0">
              <a:buNone/>
            </a:pPr>
            <a:endParaRPr kumimoji="1" lang="zh-TW" altLang="en-US" dirty="0" smtClean="0"/>
          </a:p>
          <a:p>
            <a:r>
              <a:rPr kumimoji="1" lang="en-US" altLang="zh-TW" dirty="0" smtClean="0"/>
              <a:t>PageRank:</a:t>
            </a:r>
            <a:r>
              <a:rPr kumimoji="1" lang="zh-TW" altLang="en-US" dirty="0" smtClean="0"/>
              <a:t> </a:t>
            </a:r>
            <a:r>
              <a:rPr lang="en-US" altLang="zh-TW" dirty="0"/>
              <a:t>PageRank works by </a:t>
            </a:r>
            <a:r>
              <a:rPr lang="en-US" altLang="zh-TW" dirty="0">
                <a:solidFill>
                  <a:srgbClr val="0000FF"/>
                </a:solidFill>
              </a:rPr>
              <a:t>counting the number and quality of links to a page </a:t>
            </a:r>
            <a:r>
              <a:rPr lang="en-US" altLang="zh-TW" dirty="0"/>
              <a:t>to determine </a:t>
            </a:r>
            <a:r>
              <a:rPr lang="en-US" altLang="zh-TW" dirty="0" smtClean="0"/>
              <a:t>of </a:t>
            </a:r>
            <a:r>
              <a:rPr lang="en-US" altLang="zh-TW" dirty="0"/>
              <a:t>how important the website is. 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underlying assumption is that more important websites are likely to receive more links from other </a:t>
            </a:r>
            <a:r>
              <a:rPr lang="en-US" altLang="zh-TW" dirty="0" smtClean="0"/>
              <a:t>websites.</a:t>
            </a:r>
            <a:r>
              <a:rPr lang="zh-TW" altLang="en-US" dirty="0" smtClean="0"/>
              <a:t> </a:t>
            </a:r>
            <a:r>
              <a:rPr lang="en-US" altLang="zh-TW" dirty="0" smtClean="0"/>
              <a:t>(Page,</a:t>
            </a:r>
            <a:r>
              <a:rPr lang="zh-TW" altLang="en-US" dirty="0" smtClean="0"/>
              <a:t> </a:t>
            </a:r>
            <a:r>
              <a:rPr lang="en-US" altLang="zh-TW" dirty="0" smtClean="0"/>
              <a:t>1998)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98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 </a:t>
            </a:r>
            <a:r>
              <a:rPr lang="en-US" altLang="zh-TW" dirty="0" smtClean="0"/>
              <a:t>indexing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(2/3</a:t>
            </a:r>
            <a:r>
              <a:rPr kumimoji="1" lang="en-US" altLang="zh-TW" dirty="0"/>
              <a:t>)</a:t>
            </a:r>
            <a:r>
              <a:rPr lang="en-US" altLang="zh-TW" dirty="0" smtClean="0"/>
              <a:t> 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The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traditional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PageRank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score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given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in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formula:</a:t>
                </a:r>
                <a:endParaRPr lang="zh-TW" altLang="en-US" dirty="0" smtClean="0"/>
              </a:p>
              <a:p>
                <a:endParaRPr kumimoji="1" lang="zh-TW" altLang="en-US" dirty="0"/>
              </a:p>
              <a:p>
                <a:endParaRPr kumimoji="1" lang="zh-TW" altLang="en-US" dirty="0" smtClean="0"/>
              </a:p>
              <a:p>
                <a:pPr lvl="1"/>
                <a:endParaRPr kumimoji="1" lang="zh-TW" alt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</a:rPr>
                      <m:t>𝑃𝑅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PageRank </a:t>
                </a:r>
                <a:r>
                  <a:rPr lang="en-US" altLang="zh-TW" dirty="0" smtClean="0"/>
                  <a:t>score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of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node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N</a:t>
                </a:r>
                <a:r>
                  <a:rPr lang="en-US" altLang="zh-TW" baseline="-25000" dirty="0" smtClean="0"/>
                  <a:t>i</a:t>
                </a:r>
                <a:r>
                  <a:rPr lang="zh-TW" altLang="en-US" dirty="0"/>
                  <a:t> </a:t>
                </a:r>
                <a:endParaRPr lang="zh-TW" altLang="en-US" b="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|</m:t>
                    </m:r>
                    <m:r>
                      <a:rPr lang="en-US" altLang="zh-TW" b="0" i="1" smtClean="0"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 </a:t>
                </a:r>
                <a:r>
                  <a:rPr lang="en-US" altLang="zh-TW" dirty="0"/>
                  <a:t>the total number of graph nodes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is</a:t>
                </a:r>
                <a:r>
                  <a:rPr kumimoji="1" lang="zh-TW" altLang="en-US" dirty="0" smtClean="0"/>
                  <a:t> </a:t>
                </a:r>
                <a:r>
                  <a:rPr lang="en-US" altLang="zh-TW" dirty="0"/>
                  <a:t>the number of edges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incoming into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N</a:t>
                </a:r>
                <a:r>
                  <a:rPr lang="en-US" altLang="zh-TW" baseline="-25000" dirty="0" smtClean="0">
                    <a:solidFill>
                      <a:srgbClr val="0000FF"/>
                    </a:solidFill>
                  </a:rPr>
                  <a:t>i</a:t>
                </a:r>
                <a:r>
                  <a:rPr lang="zh-TW" altLang="en-US" dirty="0" smtClean="0">
                    <a:solidFill>
                      <a:srgbClr val="0000FF"/>
                    </a:solidFill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𝑃𝑅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</a:t>
                </a:r>
                <a:r>
                  <a:rPr lang="zh-TW" altLang="en-US" dirty="0" smtClean="0"/>
                  <a:t> </a:t>
                </a:r>
                <a:r>
                  <a:rPr lang="en-US" altLang="zh-TW" dirty="0"/>
                  <a:t>the PageRank score of an arbitrary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N</a:t>
                </a:r>
                <a:r>
                  <a:rPr lang="en-US" altLang="zh-TW" baseline="-25000" dirty="0" smtClean="0">
                    <a:solidFill>
                      <a:srgbClr val="0000FF"/>
                    </a:solidFill>
                  </a:rPr>
                  <a:t>i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’s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neighbor </a:t>
                </a:r>
                <a:r>
                  <a:rPr lang="en-US" altLang="zh-TW" dirty="0" err="1" smtClean="0">
                    <a:solidFill>
                      <a:srgbClr val="0000FF"/>
                    </a:solidFill>
                  </a:rPr>
                  <a:t>N</a:t>
                </a:r>
                <a:r>
                  <a:rPr lang="en-US" altLang="zh-TW" baseline="-25000" dirty="0" err="1" smtClean="0">
                    <a:solidFill>
                      <a:srgbClr val="0000FF"/>
                    </a:solidFill>
                  </a:rPr>
                  <a:t>k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 </a:t>
                </a:r>
                <a:endParaRPr lang="zh-TW" altLang="en-US" dirty="0" smtClean="0">
                  <a:solidFill>
                    <a:srgbClr val="0000FF"/>
                  </a:solidFill>
                </a:endParaRPr>
              </a:p>
              <a:p>
                <a:pPr lvl="1"/>
                <a:r>
                  <a:rPr lang="en-US" altLang="zh-TW" dirty="0" smtClean="0"/>
                  <a:t>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is the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outgoing degree of the node </a:t>
                </a:r>
                <a:r>
                  <a:rPr lang="en-US" altLang="zh-TW" dirty="0" err="1">
                    <a:solidFill>
                      <a:srgbClr val="0000FF"/>
                    </a:solidFill>
                  </a:rPr>
                  <a:t>N</a:t>
                </a:r>
                <a:r>
                  <a:rPr lang="en-US" altLang="zh-TW" baseline="-25000" dirty="0" err="1">
                    <a:solidFill>
                      <a:srgbClr val="0000FF"/>
                    </a:solidFill>
                  </a:rPr>
                  <a:t>k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 </a:t>
                </a:r>
                <a:endParaRPr lang="zh-TW" altLang="en-US" dirty="0" smtClean="0">
                  <a:solidFill>
                    <a:srgbClr val="0000FF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𝑑</m:t>
                    </m:r>
                    <m:r>
                      <a:rPr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∈[0,1]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</a:t>
                </a:r>
                <a:r>
                  <a:rPr lang="zh-TW" altLang="en-US" dirty="0" smtClean="0"/>
                  <a:t> </a:t>
                </a:r>
                <a:r>
                  <a:rPr lang="en-US" altLang="zh-TW" dirty="0"/>
                  <a:t>damping factor that weights the PageRank score </a:t>
                </a:r>
                <a:r>
                  <a:rPr lang="en-US" altLang="zh-TW" dirty="0" smtClean="0"/>
                  <a:t>propagation</a:t>
                </a:r>
                <a:endParaRPr lang="en-US" altLang="zh-TW" dirty="0"/>
              </a:p>
              <a:p>
                <a:pPr lvl="1"/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8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438400"/>
            <a:ext cx="4102100" cy="10040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3412440" y="1181880"/>
              <a:ext cx="7308000" cy="304272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8120" y="1177200"/>
                <a:ext cx="7319160" cy="305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645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 </a:t>
            </a:r>
            <a:r>
              <a:rPr lang="en-US" altLang="zh-TW" dirty="0" smtClean="0"/>
              <a:t>indexing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(3/3</a:t>
            </a:r>
            <a:r>
              <a:rPr kumimoji="1" lang="en-US" altLang="zh-TW" dirty="0"/>
              <a:t>)</a:t>
            </a:r>
            <a:r>
              <a:rPr lang="en-US" altLang="zh-TW" dirty="0" smtClean="0"/>
              <a:t> 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9585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The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variant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PageRank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score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used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in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GRAPHSUM:</a:t>
                </a:r>
                <a:endParaRPr lang="zh-TW" altLang="en-US" dirty="0" smtClean="0"/>
              </a:p>
              <a:p>
                <a:endParaRPr kumimoji="1" lang="zh-TW" altLang="en-US" dirty="0"/>
              </a:p>
              <a:p>
                <a:endParaRPr kumimoji="1" lang="zh-TW" altLang="en-US" dirty="0" smtClean="0"/>
              </a:p>
              <a:p>
                <a:pPr lvl="1"/>
                <a:endParaRPr kumimoji="1" lang="zh-TW" altLang="en-US" dirty="0" smtClean="0"/>
              </a:p>
              <a:p>
                <a:pPr lvl="1"/>
                <a:endParaRPr lang="zh-TW" altLang="en-US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𝐶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is the outgoing degree of a node </a:t>
                </a:r>
                <a:r>
                  <a:rPr lang="en-US" altLang="zh-TW" dirty="0" err="1" smtClean="0"/>
                  <a:t>N</a:t>
                </a:r>
                <a:r>
                  <a:rPr lang="en-US" altLang="zh-TW" baseline="-25000" dirty="0" err="1"/>
                  <a:t>k</a:t>
                </a:r>
                <a:r>
                  <a:rPr lang="zh-TW" altLang="en-US" dirty="0" smtClean="0"/>
                  <a:t> </a:t>
                </a:r>
                <a:r>
                  <a:rPr lang="en-US" altLang="zh-TW" sz="400" dirty="0" smtClean="0"/>
                  <a:t> </a:t>
                </a:r>
                <a:r>
                  <a:rPr lang="en-US" altLang="zh-TW" dirty="0"/>
                  <a:t>that is computed by considering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only the negatively correlated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edges</a:t>
                </a:r>
                <a:r>
                  <a:rPr lang="en-US" altLang="zh-TW" dirty="0" smtClean="0"/>
                  <a:t>.</a:t>
                </a: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bg-BG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bg-BG" altLang="zh-TW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bg-BG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latin typeface="Cambria Math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penalization factor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for</a:t>
                </a:r>
                <a:r>
                  <a:rPr lang="zh-TW" altLang="en-US" dirty="0" smtClean="0"/>
                  <a:t> </a:t>
                </a:r>
                <a:r>
                  <a:rPr lang="en-US" altLang="zh-TW" dirty="0"/>
                  <a:t>a node </a:t>
                </a:r>
                <a:r>
                  <a:rPr lang="en-US" altLang="zh-TW" dirty="0" smtClean="0"/>
                  <a:t>N</a:t>
                </a:r>
                <a:r>
                  <a:rPr lang="en-US" altLang="zh-TW" baseline="-25000" dirty="0" smtClean="0"/>
                  <a:t>i</a:t>
                </a:r>
                <a:r>
                  <a:rPr lang="zh-TW" altLang="en-US" dirty="0" smtClean="0"/>
                  <a:t> </a:t>
                </a:r>
                <a:r>
                  <a:rPr lang="en-US" altLang="zh-TW" sz="300" dirty="0" smtClean="0"/>
                  <a:t> </a:t>
                </a:r>
                <a:r>
                  <a:rPr lang="en-US" altLang="zh-TW" dirty="0"/>
                  <a:t>that </a:t>
                </a:r>
                <a:r>
                  <a:rPr lang="en-US" altLang="zh-TW" dirty="0" smtClean="0"/>
                  <a:t>has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negatively</a:t>
                </a:r>
                <a:r>
                  <a:rPr lang="zh-TW" altLang="en-US" dirty="0"/>
                  <a:t> </a:t>
                </a:r>
                <a:r>
                  <a:rPr lang="en-US" altLang="zh-TW" dirty="0" smtClean="0"/>
                  <a:t>correlated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neighbors</a:t>
                </a:r>
                <a:r>
                  <a:rPr lang="zh-TW" altLang="en-US" dirty="0" smtClean="0"/>
                  <a:t> </a:t>
                </a:r>
                <a:r>
                  <a:rPr lang="en-US" altLang="zh-TW" dirty="0" err="1" smtClean="0"/>
                  <a:t>N</a:t>
                </a:r>
                <a:r>
                  <a:rPr lang="en-US" altLang="zh-TW" baseline="-25000" dirty="0" err="1" smtClean="0"/>
                  <a:t>k</a:t>
                </a:r>
                <a:r>
                  <a:rPr lang="en-US" altLang="zh-TW" dirty="0" smtClean="0"/>
                  <a:t>.</a:t>
                </a:r>
                <a:endParaRPr lang="zh-TW" altLang="en-US" dirty="0" smtClean="0"/>
              </a:p>
              <a:p>
                <a:pPr lvl="1"/>
                <a:r>
                  <a:rPr lang="en-US" altLang="zh-TW" dirty="0"/>
                  <a:t>The penalization is null for the nodes that are linked to their </a:t>
                </a:r>
                <a:r>
                  <a:rPr lang="en-US" altLang="zh-TW" dirty="0" smtClean="0"/>
                  <a:t>neighborhood </a:t>
                </a:r>
                <a:r>
                  <a:rPr lang="en-US" altLang="zh-TW" dirty="0"/>
                  <a:t>only through positively correlated links. </a:t>
                </a:r>
              </a:p>
              <a:p>
                <a:pPr lvl="1"/>
                <a:endParaRPr lang="en-US" altLang="zh-TW" dirty="0"/>
              </a:p>
              <a:p>
                <a:pPr lvl="1"/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95851"/>
              </a:xfrm>
              <a:blipFill rotWithShape="0">
                <a:blip r:embed="rId2"/>
                <a:stretch>
                  <a:fillRect l="-1043" t="-19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43</a:t>
            </a:fld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470150"/>
            <a:ext cx="4978400" cy="952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筆跡 4"/>
              <p14:cNvContentPartPr/>
              <p14:nvPr/>
            </p14:nvContentPartPr>
            <p14:xfrm>
              <a:off x="5344200" y="2869560"/>
              <a:ext cx="6723720" cy="13222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37000" y="2864880"/>
                <a:ext cx="6736320" cy="13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525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Step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4.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Sentence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Selection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56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Sentence </a:t>
            </a:r>
            <a:r>
              <a:rPr lang="en-US" altLang="zh-TW" dirty="0" smtClean="0"/>
              <a:t>Relevance</a:t>
            </a:r>
            <a:r>
              <a:rPr lang="zh-TW" altLang="en-US" dirty="0" smtClean="0"/>
              <a:t> </a:t>
            </a:r>
            <a:r>
              <a:rPr lang="en-US" altLang="zh-TW" dirty="0" smtClean="0"/>
              <a:t>Score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 smtClean="0"/>
                  <a:t>The relevance score of a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altLang="zh-TW" dirty="0" smtClean="0"/>
                  <a:t> </a:t>
                </a:r>
                <a:r>
                  <a:rPr lang="en-US" altLang="zh-TW" dirty="0"/>
                  <a:t>in the document collection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measures the significance of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its</a:t>
                </a:r>
                <a:r>
                  <a:rPr lang="zh-TW" altLang="en-US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contained</a:t>
                </a:r>
                <a:r>
                  <a:rPr lang="zh-TW" altLang="en-US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term</a:t>
                </a:r>
                <a:r>
                  <a:rPr lang="zh-TW" altLang="en-US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sets(nodes)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in </a:t>
                </a:r>
                <a:r>
                  <a:rPr lang="en-US" altLang="zh-TW" dirty="0"/>
                  <a:t>the correlation </a:t>
                </a:r>
                <a:r>
                  <a:rPr lang="en-US" altLang="zh-TW" dirty="0" smtClean="0"/>
                  <a:t>graph.</a:t>
                </a:r>
                <a:endParaRPr lang="en-US" altLang="zh-TW" dirty="0"/>
              </a:p>
              <a:p>
                <a:r>
                  <a:rPr lang="en-US" altLang="zh-TW" dirty="0"/>
                  <a:t>It is defined as the normalized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sum of the PageRank scores </a:t>
                </a:r>
                <a:r>
                  <a:rPr lang="en-US" altLang="zh-TW" dirty="0"/>
                  <a:t>that have been assigned to each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term set </a:t>
                </a:r>
                <a:r>
                  <a:rPr lang="en-US" altLang="zh-TW" dirty="0"/>
                  <a:t>that occurs in the sentence: </a:t>
                </a:r>
              </a:p>
              <a:p>
                <a:endParaRPr kumimoji="1" lang="zh-TW" altLang="en-US" dirty="0" smtClean="0"/>
              </a:p>
              <a:p>
                <a:endParaRPr kumimoji="1" lang="zh-TW" alt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altLang="zh-TW" dirty="0"/>
                  <a:t>is the transaction that is associated with the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endParaRPr kumimoji="1" lang="zh-TW" altLang="en-US" dirty="0" smtClean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9"/>
                          </m:rP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𝑃𝑅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𝑗𝑘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 </a:t>
                </a:r>
                <a:r>
                  <a:rPr lang="en-US" altLang="zh-TW" dirty="0"/>
                  <a:t>the sum of the PageRank scores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𝑃𝑅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altLang="zh-TW" dirty="0"/>
                  <a:t> that are </a:t>
                </a:r>
                <a:r>
                  <a:rPr lang="en-US" altLang="zh-TW" dirty="0" smtClean="0"/>
                  <a:t>associated </a:t>
                </a:r>
                <a:r>
                  <a:rPr lang="en-US" altLang="zh-TW" dirty="0"/>
                  <a:t>with every correlation graph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 covering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lang="zh-TW" alt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</a:t>
                </a:r>
                <a:r>
                  <a:rPr lang="en-US" altLang="zh-TW" dirty="0"/>
                  <a:t>s the total number of nodes that cover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2488" b="-11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45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16112" b="8332"/>
          <a:stretch/>
        </p:blipFill>
        <p:spPr>
          <a:xfrm>
            <a:off x="4153877" y="3841750"/>
            <a:ext cx="3135923" cy="863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3274200" y="3660840"/>
              <a:ext cx="7985880" cy="276948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6280" y="3655080"/>
                <a:ext cx="7999560" cy="27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272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Sentence </a:t>
            </a:r>
            <a:r>
              <a:rPr lang="en-US" altLang="zh-TW" dirty="0" smtClean="0"/>
              <a:t>coverage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1300"/>
                <a:ext cx="10515600" cy="52101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 smtClean="0"/>
                  <a:t>The sentence coverage indicates how much a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altLang="zh-TW" dirty="0"/>
                  <a:t> is pertinent to the association rule graph G. </a:t>
                </a:r>
              </a:p>
              <a:p>
                <a:pPr lvl="1"/>
                <a:r>
                  <a:rPr lang="en-US" altLang="zh-TW" dirty="0" smtClean="0"/>
                  <a:t>We </a:t>
                </a:r>
                <a:r>
                  <a:rPr lang="en-US" altLang="zh-TW" dirty="0"/>
                  <a:t>first associate with each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altLang="zh-TW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𝐷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/>
                  <a:t>a binary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  <m: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={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𝑆𝐶</m:t>
                        </m:r>
                      </m:e>
                      <m:sub>
                        <m: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𝑆𝐶</m:t>
                        </m:r>
                      </m:e>
                      <m:sub>
                        <m: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  <m: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sub>
                    </m:sSub>
                    <m:r>
                      <a:rPr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en-US" altLang="zh-TW" dirty="0"/>
                  <a:t>, which hereafter will be </a:t>
                </a:r>
                <a:r>
                  <a:rPr lang="en-US" altLang="zh-TW" dirty="0" smtClean="0"/>
                  <a:t>denoted </a:t>
                </a:r>
                <a:r>
                  <a:rPr lang="en-US" altLang="zh-TW" dirty="0"/>
                  <a:t>as </a:t>
                </a:r>
                <a:r>
                  <a:rPr lang="en-US" altLang="zh-TW" b="1" i="1" dirty="0"/>
                  <a:t>sentence coverage vector</a:t>
                </a:r>
                <a:r>
                  <a:rPr lang="en-US" altLang="zh-TW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is the number of nodes</a:t>
                </a:r>
                <a:r>
                  <a:rPr lang="en-US" altLang="zh-TW" dirty="0"/>
                  <a:t> </a:t>
                </a:r>
                <a:r>
                  <a:rPr lang="en-US" altLang="zh-TW" dirty="0" smtClean="0"/>
                  <a:t>contained </a:t>
                </a:r>
                <a:r>
                  <a:rPr lang="en-US" altLang="zh-TW" dirty="0"/>
                  <a:t>in the correlation graph G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𝑆𝐶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e>
                      <m: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𝑡𝑟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𝑗𝑘</m:t>
                            </m:r>
                          </m:sub>
                        </m:sSub>
                      </m:sub>
                    </m:sSub>
                    <m:r>
                      <a:rPr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TW" dirty="0"/>
                  <a:t> indicates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whether a term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rgbClr val="0000FF"/>
                    </a:solidFill>
                  </a:rPr>
                  <a:t> covers or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𝑡𝑟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given an arbitrary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term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contained in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G</a:t>
                </a:r>
                <a:r>
                  <a:rPr lang="en-US" altLang="zh-TW" dirty="0" smtClean="0"/>
                  <a:t>,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e>
                      <m: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𝑡𝑟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𝑗𝑘</m:t>
                            </m:r>
                          </m:sub>
                        </m:sSub>
                      </m:sub>
                    </m:sSub>
                    <m:r>
                      <a:rPr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altLang="zh-TW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  <m:r>
                              <a:rPr lang="zh-TW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</m:t>
                            </m:r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zh-TW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⊆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𝑡𝑟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  <m:r>
                              <a:rPr lang="zh-TW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 </m:t>
                            </m:r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kumimoji="1" lang="zh-TW" altLang="en-US" dirty="0" smtClean="0"/>
              </a:p>
              <a:p>
                <a:endParaRPr kumimoji="1" lang="zh-TW" altLang="en-US" dirty="0" smtClean="0">
                  <a:solidFill>
                    <a:srgbClr val="0000FF"/>
                  </a:solidFill>
                </a:endParaRPr>
              </a:p>
              <a:p>
                <a:pPr lvl="1"/>
                <a:r>
                  <a:rPr kumimoji="1" lang="en-US" altLang="zh-TW" dirty="0" smtClean="0"/>
                  <a:t>Every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sentence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has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a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transaction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err="1" smtClean="0"/>
                  <a:t>Tr</a:t>
                </a:r>
                <a:r>
                  <a:rPr kumimoji="1" lang="en-US" altLang="zh-TW" dirty="0" smtClean="0"/>
                  <a:t>,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and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a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sentence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coverage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vector.</a:t>
                </a:r>
                <a:endParaRPr kumimoji="1" lang="zh-TW" altLang="en-US" dirty="0" smtClean="0"/>
              </a:p>
              <a:p>
                <a:pPr lvl="1"/>
                <a:r>
                  <a:rPr kumimoji="1" lang="en-US" altLang="zh-TW" dirty="0" smtClean="0"/>
                  <a:t>The</a:t>
                </a:r>
                <a:r>
                  <a:rPr kumimoji="1" lang="zh-TW" altLang="en-US" dirty="0" smtClean="0"/>
                  <a:t>  </a:t>
                </a:r>
                <a:r>
                  <a:rPr kumimoji="1" lang="en-US" altLang="zh-TW" dirty="0" smtClean="0"/>
                  <a:t>vector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contains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that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whether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every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node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in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graph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G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is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the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subset(i.e.,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cover)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of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Tr.</a:t>
                </a:r>
                <a:endParaRPr kumimoji="1" lang="zh-TW" altLang="en-US" dirty="0" smtClean="0"/>
              </a:p>
              <a:p>
                <a:pPr lvl="1"/>
                <a:r>
                  <a:rPr kumimoji="1" lang="en-US" altLang="zh-TW" dirty="0" smtClean="0"/>
                  <a:t>Cover: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A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cover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B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means</a:t>
                </a:r>
                <a:r>
                  <a:rPr kumimoji="1" lang="zh-TW" altLang="en-US" dirty="0" smtClean="0"/>
                  <a:t> </a:t>
                </a:r>
                <a:r>
                  <a:rPr lang="en-US" altLang="zh-TW" dirty="0"/>
                  <a:t>all of </a:t>
                </a:r>
                <a:r>
                  <a:rPr lang="en-US" altLang="zh-TW" dirty="0" smtClean="0"/>
                  <a:t>A’s </a:t>
                </a:r>
                <a:r>
                  <a:rPr lang="en-US" altLang="zh-TW" dirty="0"/>
                  <a:t>terms are contained in </a:t>
                </a:r>
                <a:r>
                  <a:rPr kumimoji="1" lang="en-US" altLang="zh-TW" dirty="0" smtClean="0"/>
                  <a:t>B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1300"/>
                <a:ext cx="10515600" cy="5210175"/>
              </a:xfrm>
              <a:blipFill rotWithShape="0">
                <a:blip r:embed="rId3"/>
                <a:stretch>
                  <a:fillRect l="-1043" t="-24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46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筆跡 4"/>
              <p14:cNvContentPartPr/>
              <p14:nvPr/>
            </p14:nvContentPartPr>
            <p14:xfrm>
              <a:off x="180360" y="1105200"/>
              <a:ext cx="10895760" cy="56278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00" y="1096920"/>
                <a:ext cx="10906560" cy="564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142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Solving</a:t>
            </a:r>
            <a:r>
              <a:rPr kumimoji="1" lang="zh-TW" altLang="en-US" dirty="0" smtClean="0"/>
              <a:t> </a:t>
            </a:r>
            <a:r>
              <a:rPr lang="en-US" altLang="zh-TW" dirty="0"/>
              <a:t>set covering problem </a:t>
            </a:r>
            <a:r>
              <a:rPr lang="en-US" altLang="zh-TW" dirty="0" smtClean="0"/>
              <a:t>using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greedy</a:t>
            </a:r>
            <a:r>
              <a:rPr lang="zh-TW" altLang="en-US" dirty="0" smtClean="0"/>
              <a:t> </a:t>
            </a:r>
            <a:r>
              <a:rPr lang="en-US" altLang="zh-TW" dirty="0" smtClean="0"/>
              <a:t>strategy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GRAPHSUM addresses a set covering optimization problem to select the sentences with maximal model coverage and relevance </a:t>
                </a:r>
                <a:r>
                  <a:rPr lang="en-US" altLang="zh-TW" dirty="0"/>
                  <a:t>score. </a:t>
                </a:r>
                <a:endParaRPr lang="zh-TW" altLang="en-US" dirty="0" smtClean="0"/>
              </a:p>
              <a:p>
                <a:pPr lvl="1"/>
                <a:r>
                  <a:rPr lang="en-US" altLang="zh-TW" dirty="0" smtClean="0"/>
                  <a:t>Focus </a:t>
                </a:r>
                <a:r>
                  <a:rPr lang="en-US" altLang="zh-TW" dirty="0"/>
                  <a:t>on selecting the minimal number of sentences that are characterized by maximal score. </a:t>
                </a:r>
              </a:p>
              <a:p>
                <a:r>
                  <a:rPr lang="en-US" altLang="zh-TW" dirty="0" smtClean="0"/>
                  <a:t>Apply </a:t>
                </a:r>
                <a:r>
                  <a:rPr lang="en-US" altLang="zh-TW" dirty="0"/>
                  <a:t>the logic OR operator to the coverage vectors of the selected sentences </a:t>
                </a:r>
                <a:endParaRPr lang="zh-TW" altLang="en-US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𝑆𝐶</m:t>
                        </m:r>
                      </m:e>
                      <m:sup>
                        <m:r>
                          <a:rPr lang="zh-TW" alt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𝑆𝐶</m:t>
                        </m:r>
                      </m:e>
                      <m:sub>
                        <m:r>
                          <a:rPr lang="en-US" altLang="zh-TW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∨…</m:t>
                    </m:r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𝑆𝐶</m:t>
                        </m:r>
                      </m:e>
                      <m:sub>
                        <m:r>
                          <a:rPr lang="en-US" altLang="zh-TW" b="0" i="1" smtClean="0">
                            <a:latin typeface="Cambria Math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/>
                  <a:t>will be denoted as the summary coverage vector </a:t>
                </a:r>
              </a:p>
              <a:p>
                <a:pPr lvl="1"/>
                <a:r>
                  <a:rPr lang="en-US" altLang="zh-TW" dirty="0" smtClean="0"/>
                  <a:t>Selects </a:t>
                </a:r>
                <a:r>
                  <a:rPr lang="en-US" altLang="zh-TW" dirty="0"/>
                  <a:t>the subset of sentences for which the resulting binary vector contains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the maximal number of ones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(i.e.,</a:t>
                </a:r>
                <a:r>
                  <a:rPr lang="zh-TW" altLang="en-US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maximum</a:t>
                </a:r>
                <a:r>
                  <a:rPr lang="zh-TW" altLang="en-US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1s)</a:t>
                </a:r>
                <a:endParaRPr lang="en-US" altLang="zh-TW" dirty="0">
                  <a:solidFill>
                    <a:srgbClr val="0000FF"/>
                  </a:solidFill>
                </a:endParaRPr>
              </a:p>
              <a:p>
                <a:pPr lvl="1"/>
                <a:endParaRPr lang="en-US" altLang="zh-TW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 r="-14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47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筆跡 4"/>
              <p14:cNvContentPartPr/>
              <p14:nvPr/>
            </p14:nvContentPartPr>
            <p14:xfrm>
              <a:off x="2075040" y="119520"/>
              <a:ext cx="8810640" cy="42721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1080" y="115200"/>
                <a:ext cx="8819640" cy="427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312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Greedy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Sentence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Selection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(1/3)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Purpose: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Find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most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importance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sentences</a:t>
            </a:r>
            <a:endParaRPr kumimoji="1" lang="zh-TW" altLang="en-US" dirty="0" smtClean="0"/>
          </a:p>
          <a:p>
            <a:pPr lvl="1"/>
            <a:endParaRPr kumimoji="1" lang="zh-TW" alt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 smtClean="0"/>
              <a:t>Do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initialization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48</a:t>
            </a:fld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3258344"/>
            <a:ext cx="9588500" cy="1866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2201040" y="5063040"/>
              <a:ext cx="1341360" cy="3841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6360" y="5056200"/>
                <a:ext cx="1356840" cy="40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250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Greedy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Sentence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Selection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(2/3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457200">
              <a:buFont typeface="+mj-lt"/>
              <a:buAutoNum type="arabicPeriod" startAt="2"/>
            </a:pPr>
            <a:r>
              <a:rPr kumimoji="1" lang="en-US" altLang="zh-TW" dirty="0" smtClean="0">
                <a:solidFill>
                  <a:srgbClr val="0000FF"/>
                </a:solidFill>
              </a:rPr>
              <a:t>Do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iteration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until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SC</a:t>
            </a:r>
            <a:r>
              <a:rPr kumimoji="1" lang="zh-TW" altLang="en-US" baseline="30000" dirty="0" smtClean="0">
                <a:solidFill>
                  <a:srgbClr val="0000FF"/>
                </a:solidFill>
              </a:rPr>
              <a:t>*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contains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only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1s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(all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frequent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itemsets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are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covered)</a:t>
            </a:r>
            <a:endParaRPr kumimoji="1" lang="zh-TW" altLang="en-US" dirty="0" smtClean="0">
              <a:solidFill>
                <a:srgbClr val="0000FF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endParaRPr kumimoji="1" lang="zh-TW" altLang="en-US" dirty="0">
              <a:solidFill>
                <a:srgbClr val="0000FF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endParaRPr kumimoji="1" lang="zh-TW" altLang="en-US" dirty="0" smtClean="0">
              <a:solidFill>
                <a:srgbClr val="0000FF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endParaRPr kumimoji="1" lang="zh-TW" altLang="en-US" dirty="0">
              <a:solidFill>
                <a:srgbClr val="0000FF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kumimoji="1" lang="en-US" altLang="zh-TW" dirty="0" smtClean="0">
                <a:solidFill>
                  <a:srgbClr val="0000FF"/>
                </a:solidFill>
              </a:rPr>
              <a:t>Get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sentence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that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have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0000FF"/>
                </a:solidFill>
              </a:rPr>
              <a:t>maxOnes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and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add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to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Summary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b="1" i="1" dirty="0" smtClean="0">
                <a:solidFill>
                  <a:srgbClr val="0000FF"/>
                </a:solidFill>
              </a:rPr>
              <a:t>SU</a:t>
            </a:r>
            <a:endParaRPr kumimoji="1" lang="zh-TW" altLang="en-US" b="1" i="1" dirty="0" smtClean="0">
              <a:solidFill>
                <a:srgbClr val="0000FF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endParaRPr kumimoji="1" lang="zh-TW" altLang="en-US" b="1" i="1" dirty="0">
              <a:solidFill>
                <a:srgbClr val="0000FF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endParaRPr kumimoji="1" lang="zh-TW" altLang="en-US" b="1" i="1" dirty="0" smtClean="0">
              <a:solidFill>
                <a:srgbClr val="0000FF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endParaRPr kumimoji="1" lang="zh-TW" altLang="en-US" b="1" i="1" dirty="0">
              <a:solidFill>
                <a:srgbClr val="0000FF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endParaRPr kumimoji="1" lang="zh-TW" altLang="en-US" b="1" i="1" dirty="0" smtClean="0">
              <a:solidFill>
                <a:srgbClr val="0000FF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kumimoji="1" lang="en-US" altLang="zh-TW" dirty="0" smtClean="0">
                <a:solidFill>
                  <a:srgbClr val="0000FF"/>
                </a:solidFill>
              </a:rPr>
              <a:t>Update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the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summary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coverage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vector</a:t>
            </a:r>
            <a:r>
              <a:rPr kumimoji="1" lang="zh-TW" altLang="en-US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i="1" dirty="0" smtClean="0">
                <a:solidFill>
                  <a:srgbClr val="0000FF"/>
                </a:solidFill>
              </a:rPr>
              <a:t>SC</a:t>
            </a:r>
            <a:r>
              <a:rPr kumimoji="1" lang="zh-TW" altLang="en-US" i="1" baseline="30000" dirty="0" smtClean="0">
                <a:solidFill>
                  <a:srgbClr val="0000FF"/>
                </a:solidFill>
              </a:rPr>
              <a:t>*</a:t>
            </a:r>
            <a:r>
              <a:rPr kumimoji="1" lang="zh-TW" altLang="en-US" i="1" dirty="0" smtClean="0">
                <a:solidFill>
                  <a:srgbClr val="0000FF"/>
                </a:solidFill>
              </a:rPr>
              <a:t> </a:t>
            </a:r>
            <a:endParaRPr kumimoji="1" lang="en-US" altLang="zh-TW" i="1" dirty="0" smtClean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49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33115" r="55149"/>
          <a:stretch/>
        </p:blipFill>
        <p:spPr>
          <a:xfrm>
            <a:off x="580302" y="2467372"/>
            <a:ext cx="6227864" cy="68222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03" y="3871912"/>
            <a:ext cx="4864100" cy="3556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02" y="4362448"/>
            <a:ext cx="4536000" cy="324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03" y="4778374"/>
            <a:ext cx="2374900" cy="3429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03" y="5899296"/>
            <a:ext cx="2717800" cy="3302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3901" y="5876131"/>
            <a:ext cx="7531100" cy="3683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3901" y="6265068"/>
            <a:ext cx="1727200" cy="2794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2402" y="5884863"/>
            <a:ext cx="266700" cy="292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筆跡 5"/>
              <p14:cNvContentPartPr/>
              <p14:nvPr/>
            </p14:nvContentPartPr>
            <p14:xfrm>
              <a:off x="1795680" y="1626480"/>
              <a:ext cx="8451000" cy="505800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91360" y="1619640"/>
                <a:ext cx="8459640" cy="507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941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Introduction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(4/4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This </a:t>
            </a:r>
            <a:r>
              <a:rPr lang="en-US" altLang="zh-TW" dirty="0"/>
              <a:t>paper presents the TF-based query method, which is </a:t>
            </a:r>
            <a:r>
              <a:rPr lang="en-US" altLang="zh-TW" dirty="0">
                <a:solidFill>
                  <a:srgbClr val="0000FF"/>
                </a:solidFill>
              </a:rPr>
              <a:t>used in a no-title style </a:t>
            </a:r>
            <a:r>
              <a:rPr lang="en-US" altLang="zh-TW" dirty="0" smtClean="0">
                <a:solidFill>
                  <a:srgbClr val="0000FF"/>
                </a:solidFill>
              </a:rPr>
              <a:t>document</a:t>
            </a:r>
            <a:r>
              <a:rPr lang="en-US" altLang="zh-TW" dirty="0" smtClean="0"/>
              <a:t>, </a:t>
            </a:r>
            <a:r>
              <a:rPr lang="en-US" altLang="zh-TW" dirty="0"/>
              <a:t>and it attempts to </a:t>
            </a:r>
            <a:r>
              <a:rPr lang="en-US" altLang="zh-TW" dirty="0" smtClean="0"/>
              <a:t>combine </a:t>
            </a:r>
            <a:r>
              <a:rPr lang="en-US" altLang="zh-TW" dirty="0"/>
              <a:t>statistical approaches by </a:t>
            </a:r>
            <a:r>
              <a:rPr lang="en-US" altLang="zh-TW" dirty="0">
                <a:solidFill>
                  <a:srgbClr val="0000FF"/>
                </a:solidFill>
              </a:rPr>
              <a:t>using contextual information</a:t>
            </a:r>
            <a:r>
              <a:rPr lang="en-US" altLang="zh-TW" dirty="0"/>
              <a:t> for text summarization. </a:t>
            </a:r>
            <a:endParaRPr lang="en-US" altLang="zh-TW" dirty="0" smtClean="0"/>
          </a:p>
          <a:p>
            <a:pPr lvl="1"/>
            <a:endParaRPr kumimoji="1" lang="zh-TW" altLang="en-US" dirty="0" smtClean="0"/>
          </a:p>
          <a:p>
            <a:pPr lvl="1"/>
            <a:r>
              <a:rPr kumimoji="1" lang="en-US" altLang="zh-TW" sz="2800" dirty="0" smtClean="0"/>
              <a:t>The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proposed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method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would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use</a:t>
            </a:r>
            <a:r>
              <a:rPr kumimoji="1" lang="zh-TW" altLang="en-US" sz="2800" dirty="0" smtClean="0"/>
              <a:t> </a:t>
            </a:r>
            <a:r>
              <a:rPr kumimoji="1" lang="en-US" altLang="zh-TW" sz="2800" i="1" dirty="0" smtClean="0">
                <a:solidFill>
                  <a:srgbClr val="0000FF"/>
                </a:solidFill>
              </a:rPr>
              <a:t>bi-gram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to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solve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the</a:t>
            </a:r>
            <a:r>
              <a:rPr kumimoji="1" lang="zh-TW" altLang="en-US" sz="2800" dirty="0" smtClean="0"/>
              <a:t> </a:t>
            </a:r>
            <a:r>
              <a:rPr kumimoji="1" lang="en-US" altLang="zh-TW" sz="2800" i="1" dirty="0" smtClean="0"/>
              <a:t>Feature</a:t>
            </a:r>
            <a:r>
              <a:rPr kumimoji="1" lang="zh-TW" altLang="en-US" sz="2800" i="1" dirty="0" smtClean="0"/>
              <a:t> </a:t>
            </a:r>
            <a:r>
              <a:rPr kumimoji="1" lang="en-US" altLang="zh-TW" sz="2800" i="1" dirty="0" smtClean="0"/>
              <a:t>Sparseness</a:t>
            </a:r>
            <a:r>
              <a:rPr kumimoji="1" lang="zh-TW" altLang="en-US" sz="2800" i="1" dirty="0" smtClean="0"/>
              <a:t> </a:t>
            </a:r>
            <a:r>
              <a:rPr kumimoji="1" lang="en-US" altLang="zh-TW" sz="2800" i="1" dirty="0" smtClean="0"/>
              <a:t>Problem</a:t>
            </a:r>
            <a:r>
              <a:rPr kumimoji="1" lang="en-US" altLang="zh-TW" sz="2800" dirty="0" smtClean="0"/>
              <a:t>.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(Feature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Sparseness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Problem:</a:t>
            </a:r>
            <a:r>
              <a:rPr kumimoji="1" lang="zh-TW" altLang="en-US" sz="2800" dirty="0" smtClean="0"/>
              <a:t> </a:t>
            </a:r>
            <a:r>
              <a:rPr lang="en-US" altLang="zh-TW" sz="2800" dirty="0"/>
              <a:t>extracting features from only one sentence for </a:t>
            </a:r>
            <a:r>
              <a:rPr lang="en-US" altLang="zh-TW" sz="2800" dirty="0" smtClean="0"/>
              <a:t>sentence-extraction.</a:t>
            </a:r>
            <a:r>
              <a:rPr kumimoji="1" lang="en-US" altLang="zh-TW" sz="2800" dirty="0" smtClean="0"/>
              <a:t>)</a:t>
            </a:r>
            <a:endParaRPr kumimoji="1" lang="zh-TW" altLang="en-US" sz="2800" dirty="0" smtClean="0"/>
          </a:p>
          <a:p>
            <a:pPr lvl="1"/>
            <a:endParaRPr kumimoji="1" lang="zh-TW" altLang="en-US" sz="2800" dirty="0"/>
          </a:p>
          <a:p>
            <a:pPr lvl="1"/>
            <a:r>
              <a:rPr kumimoji="1" lang="en-US" altLang="zh-TW" sz="2800" dirty="0" smtClean="0"/>
              <a:t>The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proposed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method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would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>
                <a:solidFill>
                  <a:srgbClr val="0000FF"/>
                </a:solidFill>
              </a:rPr>
              <a:t>use</a:t>
            </a:r>
            <a:r>
              <a:rPr kumimoji="1" lang="zh-TW" altLang="en-US" sz="2800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sz="2800" dirty="0" smtClean="0">
                <a:solidFill>
                  <a:srgbClr val="0000FF"/>
                </a:solidFill>
              </a:rPr>
              <a:t>hybrid</a:t>
            </a:r>
            <a:r>
              <a:rPr kumimoji="1" lang="zh-TW" altLang="en-US" sz="2800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sz="2800" dirty="0" smtClean="0">
                <a:solidFill>
                  <a:srgbClr val="0000FF"/>
                </a:solidFill>
              </a:rPr>
              <a:t>statistical</a:t>
            </a:r>
            <a:r>
              <a:rPr kumimoji="1" lang="zh-TW" altLang="en-US" sz="2800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sz="2800" dirty="0" smtClean="0">
                <a:solidFill>
                  <a:srgbClr val="0000FF"/>
                </a:solidFill>
              </a:rPr>
              <a:t>approach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to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show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better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performance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in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summarization.</a:t>
            </a:r>
            <a:endParaRPr kumimoji="1"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5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4500720" y="847800"/>
              <a:ext cx="4657680" cy="49413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6400" y="842040"/>
                <a:ext cx="4671000" cy="495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800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Greedy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Sentence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Selection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(3/3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14400" lvl="1" indent="-457200">
                  <a:buFont typeface="+mj-lt"/>
                  <a:buAutoNum type="arabicPeriod" startAt="5"/>
                </a:pPr>
                <a:r>
                  <a:rPr lang="en-US" altLang="zh-TW" dirty="0" smtClean="0">
                    <a:solidFill>
                      <a:srgbClr val="0000FF"/>
                    </a:solidFill>
                  </a:rPr>
                  <a:t>Update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the sentence coverage vectors in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SC</a:t>
                </a:r>
                <a:endParaRPr lang="zh-TW" altLang="en-US" dirty="0" smtClean="0">
                  <a:solidFill>
                    <a:srgbClr val="0000FF"/>
                  </a:solidFill>
                </a:endParaRPr>
              </a:p>
              <a:p>
                <a:pPr marL="914400" lvl="1" indent="-457200">
                  <a:buFont typeface="+mj-lt"/>
                  <a:buAutoNum type="arabicPeriod" startAt="5"/>
                </a:pPr>
                <a:endParaRPr lang="zh-TW" altLang="en-US" dirty="0">
                  <a:solidFill>
                    <a:srgbClr val="0000FF"/>
                  </a:solidFill>
                </a:endParaRPr>
              </a:p>
              <a:p>
                <a:pPr marL="3657600" lvl="8" indent="0">
                  <a:buNone/>
                </a:pPr>
                <a:r>
                  <a:rPr lang="en-US" altLang="zh-TW" sz="2400" dirty="0" smtClean="0">
                    <a:solidFill>
                      <a:srgbClr val="0000FF"/>
                    </a:solidFill>
                  </a:rPr>
                  <a:t>/</a:t>
                </a:r>
                <a:r>
                  <a:rPr lang="zh-TW" altLang="en-US" sz="2400" dirty="0" smtClean="0">
                    <a:solidFill>
                      <a:srgbClr val="0000FF"/>
                    </a:solidFill>
                  </a:rPr>
                  <a:t>*</a:t>
                </a:r>
                <a:r>
                  <a:rPr lang="en-US" altLang="zh-TW" sz="2400" dirty="0" err="1" smtClean="0">
                    <a:solidFill>
                      <a:srgbClr val="0000FF"/>
                    </a:solidFill>
                  </a:rPr>
                  <a:t>SC</a:t>
                </a:r>
                <a:r>
                  <a:rPr lang="en-US" altLang="zh-TW" sz="2400" baseline="-25000" dirty="0" err="1" smtClean="0">
                    <a:solidFill>
                      <a:srgbClr val="0000FF"/>
                    </a:solidFill>
                  </a:rPr>
                  <a:t>i</a:t>
                </a:r>
                <a:r>
                  <a:rPr lang="zh-TW" alt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0000FF"/>
                    </a:solidFill>
                  </a:rPr>
                  <a:t>will</a:t>
                </a:r>
                <a:r>
                  <a:rPr lang="zh-TW" alt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0000FF"/>
                    </a:solidFill>
                  </a:rPr>
                  <a:t>remain</a:t>
                </a:r>
                <a:r>
                  <a:rPr lang="zh-TW" alt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0000FF"/>
                    </a:solidFill>
                  </a:rPr>
                  <a:t>that</a:t>
                </a:r>
                <a:r>
                  <a:rPr lang="zh-TW" alt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0000FF"/>
                    </a:solidFill>
                  </a:rPr>
                  <a:t>never</a:t>
                </a:r>
                <a:r>
                  <a:rPr lang="zh-TW" alt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0000FF"/>
                    </a:solidFill>
                  </a:rPr>
                  <a:t>covered</a:t>
                </a:r>
                <a:r>
                  <a:rPr lang="zh-TW" alt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0000FF"/>
                    </a:solidFill>
                  </a:rPr>
                  <a:t>1s</a:t>
                </a:r>
                <a:r>
                  <a:rPr lang="zh-TW" altLang="en-US" sz="2400" dirty="0" smtClean="0">
                    <a:solidFill>
                      <a:srgbClr val="0000FF"/>
                    </a:solidFill>
                  </a:rPr>
                  <a:t>*</a:t>
                </a:r>
                <a:r>
                  <a:rPr lang="en-US" altLang="zh-TW" sz="2400" dirty="0" smtClean="0">
                    <a:solidFill>
                      <a:srgbClr val="0000FF"/>
                    </a:solidFill>
                  </a:rPr>
                  <a:t>/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  <a:p>
                <a:pPr marL="444500" lvl="8" indent="0">
                  <a:buNone/>
                </a:pPr>
                <a:endParaRPr lang="zh-TW" altLang="en-US" sz="2400" dirty="0" smtClean="0">
                  <a:solidFill>
                    <a:srgbClr val="0000FF"/>
                  </a:solidFill>
                </a:endParaRPr>
              </a:p>
              <a:p>
                <a:pPr marL="0" lvl="6" indent="-469900">
                  <a:buNone/>
                </a:pPr>
                <a:r>
                  <a:rPr lang="en-US" altLang="zh-TW" sz="2400" dirty="0" smtClean="0">
                    <a:solidFill>
                      <a:schemeClr val="tx1"/>
                    </a:solidFill>
                  </a:rPr>
                  <a:t>E.g.,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𝑆𝐶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=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{‘Data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Mining’: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1,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‘Machine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Learning’: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1,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‘network’: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0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,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‘AI’: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0,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‘Bot’: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0}</a:t>
                </a:r>
                <a:endParaRPr lang="zh-TW" altLang="en-US" sz="2400" dirty="0" smtClean="0">
                  <a:solidFill>
                    <a:schemeClr val="tx1"/>
                  </a:solidFill>
                </a:endParaRPr>
              </a:p>
              <a:p>
                <a:pPr marL="0" lvl="6" indent="-469900">
                  <a:buNone/>
                </a:pPr>
                <a:r>
                  <a:rPr lang="zh-TW" altLang="en-US" sz="2400" dirty="0" smtClean="0"/>
                  <a:t>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𝑆𝐶</m:t>
                        </m:r>
                      </m:e>
                      <m:sup>
                        <m:r>
                          <a:rPr lang="zh-TW" alt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=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{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Data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Mining’: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1,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‘Machine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Learning’: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0,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‘network’: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,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‘AI’: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1,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‘Bot’: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1}</a:t>
                </a:r>
                <a:endParaRPr lang="zh-TW" altLang="en-US" sz="2400" dirty="0" smtClean="0">
                  <a:solidFill>
                    <a:schemeClr val="tx1"/>
                  </a:solidFill>
                </a:endParaRPr>
              </a:p>
              <a:p>
                <a:pPr marL="0" lvl="6" indent="-469900">
                  <a:buNone/>
                </a:pPr>
                <a:r>
                  <a:rPr lang="zh-TW" altLang="en-US" sz="2400" dirty="0" smtClean="0"/>
                  <a:t>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TW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𝑆𝐶</m:t>
                            </m:r>
                          </m:e>
                          <m:sup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acc>
                  </m:oMath>
                </a14:m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=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{Data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Mining’: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0,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‘Machine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Learning’: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1,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‘network’: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0,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‘AI’: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0,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‘Bot’: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0}</a:t>
                </a:r>
                <a:endParaRPr lang="zh-TW" altLang="en-US" sz="2400" dirty="0" smtClean="0">
                  <a:solidFill>
                    <a:schemeClr val="tx1"/>
                  </a:solidFill>
                </a:endParaRPr>
              </a:p>
              <a:p>
                <a:pPr marL="0" lvl="6" indent="-469900">
                  <a:buNone/>
                </a:pPr>
                <a:r>
                  <a:rPr lang="zh-TW" altLang="en-US" sz="2400" dirty="0" smtClean="0"/>
                  <a:t>        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𝑆𝐶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𝐴𝑁𝐷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TW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𝑆𝐶</m:t>
                            </m:r>
                          </m:e>
                          <m:sup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acc>
                  </m:oMath>
                </a14:m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=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{‘Data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Mining’: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0,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‘Machine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Learning’: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1,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‘network’: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0 ,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‘AI’: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0,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‘Bot’:</a:t>
                </a:r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}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=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b="1" u="sng" dirty="0" smtClean="0">
                    <a:solidFill>
                      <a:schemeClr val="tx1"/>
                    </a:solidFill>
                  </a:rPr>
                  <a:t>new</a:t>
                </a:r>
                <a:r>
                  <a:rPr lang="zh-TW" altLang="en-US" sz="2400" b="1" u="sng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u="sng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𝑺𝑪</m:t>
                        </m:r>
                      </m:e>
                      <m:sub>
                        <m:r>
                          <a:rPr lang="en-US" altLang="zh-TW" sz="2400" b="1" i="1" u="sng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endParaRPr lang="zh-TW" altLang="en-US" sz="2400" b="1" u="sng" dirty="0">
                  <a:solidFill>
                    <a:srgbClr val="0000FF"/>
                  </a:solidFill>
                </a:endParaRPr>
              </a:p>
              <a:p>
                <a:pPr marL="444500" lvl="8" indent="0">
                  <a:buNone/>
                </a:pPr>
                <a:endParaRPr lang="zh-TW" altLang="en-US" sz="2400" dirty="0">
                  <a:solidFill>
                    <a:srgbClr val="0000FF"/>
                  </a:solidFill>
                </a:endParaRPr>
              </a:p>
              <a:p>
                <a:pPr marL="901700" lvl="8" indent="-457200">
                  <a:buFont typeface="+mj-lt"/>
                  <a:buAutoNum type="arabicPeriod" startAt="6"/>
                </a:pPr>
                <a:r>
                  <a:rPr lang="en-US" altLang="zh-TW" sz="2400" dirty="0" smtClean="0">
                    <a:solidFill>
                      <a:srgbClr val="0000FF"/>
                    </a:solidFill>
                  </a:rPr>
                  <a:t>Return</a:t>
                </a:r>
                <a:r>
                  <a:rPr lang="zh-TW" alt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i="1" dirty="0" smtClean="0">
                    <a:solidFill>
                      <a:srgbClr val="0000FF"/>
                    </a:solidFill>
                  </a:rPr>
                  <a:t>SU</a:t>
                </a:r>
                <a:r>
                  <a:rPr lang="zh-TW" altLang="en-US" sz="2400" i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i="1" dirty="0" smtClean="0">
                    <a:solidFill>
                      <a:srgbClr val="0000FF"/>
                    </a:solidFill>
                  </a:rPr>
                  <a:t>after</a:t>
                </a:r>
                <a:r>
                  <a:rPr lang="zh-TW" altLang="en-US" sz="2400" i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i="1" dirty="0" smtClean="0">
                    <a:solidFill>
                      <a:srgbClr val="0000FF"/>
                    </a:solidFill>
                  </a:rPr>
                  <a:t>iteration</a:t>
                </a:r>
                <a:r>
                  <a:rPr lang="zh-TW" altLang="en-US" sz="2400" i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i="1" dirty="0" smtClean="0">
                    <a:solidFill>
                      <a:srgbClr val="0000FF"/>
                    </a:solidFill>
                  </a:rPr>
                  <a:t>(after</a:t>
                </a:r>
                <a:r>
                  <a:rPr lang="zh-TW" altLang="en-US" sz="2400" i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i="1" dirty="0" smtClean="0">
                    <a:solidFill>
                      <a:srgbClr val="0000FF"/>
                    </a:solidFill>
                  </a:rPr>
                  <a:t>all</a:t>
                </a:r>
                <a:r>
                  <a:rPr lang="zh-TW" altLang="en-US" sz="2400" i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i="1" dirty="0" smtClean="0">
                    <a:solidFill>
                      <a:srgbClr val="0000FF"/>
                    </a:solidFill>
                  </a:rPr>
                  <a:t>nodes</a:t>
                </a:r>
                <a:r>
                  <a:rPr lang="zh-TW" altLang="en-US" sz="2400" i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i="1" dirty="0" smtClean="0">
                    <a:solidFill>
                      <a:srgbClr val="0000FF"/>
                    </a:solidFill>
                  </a:rPr>
                  <a:t>covered)</a:t>
                </a:r>
                <a:endParaRPr lang="zh-TW" altLang="en-US" sz="2400" i="1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28" t="-2101" b="-1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330450"/>
            <a:ext cx="3532517" cy="74295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6176963"/>
            <a:ext cx="1651000" cy="5969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98500" y="3276600"/>
            <a:ext cx="10553700" cy="2032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筆跡 3"/>
              <p14:cNvContentPartPr/>
              <p14:nvPr/>
            </p14:nvContentPartPr>
            <p14:xfrm>
              <a:off x="589320" y="1765440"/>
              <a:ext cx="8997120" cy="2871000"/>
            </p14:xfrm>
          </p:contentPart>
        </mc:Choice>
        <mc:Fallback>
          <p:pic>
            <p:nvPicPr>
              <p:cNvPr id="4" name="筆跡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4640" y="1759680"/>
                <a:ext cx="9007920" cy="28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96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General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Statistical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Methods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42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General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Statistical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Methods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(1/5)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altLang="zh-TW" dirty="0" smtClean="0"/>
                  <a:t>1.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The </a:t>
                </a:r>
                <a:r>
                  <a:rPr lang="en-US" altLang="zh-TW" dirty="0"/>
                  <a:t>title method </a:t>
                </a:r>
                <a:endParaRPr lang="en-US" altLang="zh-TW" dirty="0" smtClean="0"/>
              </a:p>
              <a:p>
                <a:r>
                  <a:rPr lang="en-US" altLang="zh-TW" dirty="0"/>
                  <a:t>The score of sentences is calculated as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how many words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are commonly used between a sentence and a title</a:t>
                </a:r>
                <a:r>
                  <a:rPr lang="en-US" altLang="zh-TW" dirty="0"/>
                  <a:t>. </a:t>
                </a:r>
                <a:endParaRPr lang="en-US" altLang="zh-TW" dirty="0" smtClean="0"/>
              </a:p>
              <a:p>
                <a:pPr lvl="1"/>
                <a:r>
                  <a:rPr kumimoji="1" lang="en-US" altLang="zh-TW" sz="2600" dirty="0" smtClean="0"/>
                  <a:t>Inner</a:t>
                </a:r>
                <a:r>
                  <a:rPr kumimoji="1" lang="zh-TW" altLang="en-US" sz="2600" dirty="0" smtClean="0"/>
                  <a:t> </a:t>
                </a:r>
                <a:r>
                  <a:rPr kumimoji="1" lang="en-US" altLang="zh-TW" sz="2600" dirty="0" smtClean="0"/>
                  <a:t>product</a:t>
                </a:r>
                <a:r>
                  <a:rPr kumimoji="1" lang="zh-TW" altLang="en-US" sz="2600" dirty="0" smtClean="0"/>
                  <a:t> </a:t>
                </a:r>
                <a:r>
                  <a:rPr kumimoji="1" lang="en-US" altLang="zh-TW" sz="2600" dirty="0" smtClean="0"/>
                  <a:t>between</a:t>
                </a:r>
                <a:r>
                  <a:rPr kumimoji="1" lang="zh-TW" altLang="en-US" sz="2600" dirty="0" smtClean="0"/>
                  <a:t> </a:t>
                </a:r>
                <a:r>
                  <a:rPr kumimoji="1" lang="en-US" altLang="zh-TW" sz="2600" dirty="0" smtClean="0"/>
                  <a:t>sentence</a:t>
                </a:r>
                <a:r>
                  <a:rPr kumimoji="1" lang="zh-TW" altLang="en-US" sz="2600" dirty="0" smtClean="0"/>
                  <a:t> </a:t>
                </a:r>
                <a:r>
                  <a:rPr kumimoji="1" lang="en-US" altLang="zh-TW" sz="2600" dirty="0" smtClean="0"/>
                  <a:t>and</a:t>
                </a:r>
                <a:r>
                  <a:rPr kumimoji="1" lang="zh-TW" altLang="en-US" sz="2600" dirty="0" smtClean="0"/>
                  <a:t> </a:t>
                </a:r>
                <a:r>
                  <a:rPr kumimoji="1" lang="en-US" altLang="zh-TW" sz="2600" dirty="0" smtClean="0"/>
                  <a:t>title</a:t>
                </a:r>
                <a:r>
                  <a:rPr kumimoji="1" lang="zh-TW" altLang="en-US" sz="2600" dirty="0" smtClean="0"/>
                  <a:t> </a:t>
                </a:r>
                <a:r>
                  <a:rPr kumimoji="1" lang="en-US" altLang="zh-TW" sz="2600" dirty="0" smtClean="0"/>
                  <a:t>query</a:t>
                </a:r>
                <a:r>
                  <a:rPr kumimoji="1" lang="zh-TW" altLang="en-US" sz="2600" dirty="0" smtClean="0"/>
                  <a:t> </a:t>
                </a:r>
                <a:r>
                  <a:rPr kumimoji="1" lang="en-US" altLang="zh-TW" sz="2600" dirty="0" smtClean="0"/>
                  <a:t>(i.e.,</a:t>
                </a:r>
                <a:r>
                  <a:rPr kumimoji="1" lang="zh-TW" altLang="en-US" sz="2600" dirty="0" smtClean="0"/>
                  <a:t> </a:t>
                </a:r>
                <a:r>
                  <a:rPr kumimoji="1" lang="en-US" altLang="zh-TW" sz="2600" dirty="0" smtClean="0"/>
                  <a:t>doc</a:t>
                </a:r>
                <a:r>
                  <a:rPr kumimoji="1" lang="zh-TW" altLang="en-US" sz="2600" dirty="0" smtClean="0"/>
                  <a:t> </a:t>
                </a:r>
                <a:r>
                  <a:rPr kumimoji="1" lang="en-US" altLang="zh-TW" sz="2600" dirty="0" smtClean="0"/>
                  <a:t>title)</a:t>
                </a:r>
                <a:endParaRPr kumimoji="1" lang="zh-TW" altLang="en-US" sz="2600" dirty="0" smtClean="0"/>
              </a:p>
              <a:p>
                <a:pPr lvl="1"/>
                <a:endParaRPr kumimoji="1" lang="zh-TW" altLang="en-US" sz="2600" dirty="0" smtClean="0"/>
              </a:p>
              <a:p>
                <a:pPr lvl="1"/>
                <a:endParaRPr kumimoji="1" lang="zh-TW" altLang="en-US" sz="2600" dirty="0"/>
              </a:p>
              <a:p>
                <a:pPr lvl="1"/>
                <a:endParaRPr kumimoji="1" lang="zh-TW" altLang="en-US" sz="2600" dirty="0" smtClean="0"/>
              </a:p>
              <a:p>
                <a:pPr lvl="1"/>
                <a:endParaRPr kumimoji="1" lang="zh-TW" altLang="en-US" sz="2600" dirty="0"/>
              </a:p>
              <a:p>
                <a:pPr lvl="1"/>
                <a:endParaRPr kumimoji="1" lang="zh-TW" altLang="en-US" sz="2600" dirty="0" smtClean="0"/>
              </a:p>
              <a:p>
                <a:pPr lvl="1"/>
                <a:endParaRPr lang="zh-TW" altLang="en-US" sz="2600" dirty="0" smtClean="0"/>
              </a:p>
              <a:p>
                <a:pPr lvl="1"/>
                <a:r>
                  <a:rPr lang="en-US" altLang="zh-TW" sz="2600" dirty="0" smtClean="0"/>
                  <a:t>S</a:t>
                </a:r>
                <a:r>
                  <a:rPr lang="en-US" altLang="zh-TW" sz="2600" baseline="-25000" dirty="0" smtClean="0"/>
                  <a:t>i</a:t>
                </a:r>
                <a:r>
                  <a:rPr lang="en-US" altLang="zh-TW" sz="2600" dirty="0" smtClean="0"/>
                  <a:t> </a:t>
                </a:r>
                <a:r>
                  <a:rPr lang="en-US" altLang="zh-TW" sz="2600" dirty="0"/>
                  <a:t>is an </a:t>
                </a:r>
                <a:r>
                  <a:rPr lang="en-US" altLang="zh-TW" sz="2600" i="1" dirty="0" err="1" smtClean="0"/>
                  <a:t>i</a:t>
                </a:r>
                <a:r>
                  <a:rPr lang="en-US" altLang="zh-TW" sz="2600" dirty="0" err="1" smtClean="0"/>
                  <a:t>th</a:t>
                </a:r>
                <a:r>
                  <a:rPr lang="en-US" altLang="zh-TW" sz="2600" dirty="0" smtClean="0"/>
                  <a:t> </a:t>
                </a:r>
                <a:r>
                  <a:rPr lang="en-US" altLang="zh-TW" sz="2600" dirty="0"/>
                  <a:t>sentence and Q is a title query </a:t>
                </a:r>
                <a:endParaRPr lang="zh-TW" altLang="en-US" sz="2600" dirty="0" smtClean="0"/>
              </a:p>
              <a:p>
                <a:pPr lvl="1"/>
                <a:r>
                  <a:rPr lang="en-US" altLang="zh-TW" sz="2800" dirty="0"/>
                  <a:t>n is the number of words </a:t>
                </a:r>
                <a:r>
                  <a:rPr lang="en-US" altLang="zh-TW" sz="2800" dirty="0" smtClean="0"/>
                  <a:t>included </a:t>
                </a:r>
                <a:r>
                  <a:rPr lang="en-US" altLang="zh-TW" sz="2800" dirty="0"/>
                  <a:t>in a </a:t>
                </a:r>
                <a:r>
                  <a:rPr lang="en-US" altLang="zh-TW" sz="2800" dirty="0" smtClean="0"/>
                  <a:t>document </a:t>
                </a:r>
                <a:endParaRPr lang="en-US" altLang="zh-TW" sz="26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altLang="zh-TW" sz="2600" dirty="0" smtClean="0"/>
                  <a:t> </a:t>
                </a:r>
                <a:r>
                  <a:rPr lang="en-US" altLang="zh-TW" sz="2600" dirty="0"/>
                  <a:t>is the binary weight of </a:t>
                </a:r>
                <a:r>
                  <a:rPr lang="en-US" altLang="zh-TW" sz="2600" i="1" dirty="0" err="1"/>
                  <a:t>k</a:t>
                </a:r>
                <a:r>
                  <a:rPr lang="en-US" altLang="zh-TW" sz="2600" dirty="0" err="1"/>
                  <a:t>th</a:t>
                </a:r>
                <a:r>
                  <a:rPr lang="en-US" altLang="zh-TW" sz="2600" dirty="0"/>
                  <a:t> word in </a:t>
                </a:r>
                <a:r>
                  <a:rPr lang="en-US" altLang="zh-TW" sz="2600" i="1" dirty="0" err="1"/>
                  <a:t>i</a:t>
                </a:r>
                <a:r>
                  <a:rPr lang="en-US" altLang="zh-TW" sz="2600" dirty="0" err="1"/>
                  <a:t>th</a:t>
                </a:r>
                <a:r>
                  <a:rPr lang="en-US" altLang="zh-TW" sz="2600" dirty="0"/>
                  <a:t> sentence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 charset="0"/>
                          </a:rPr>
                          <m:t>𝑞𝑘</m:t>
                        </m:r>
                      </m:sub>
                    </m:sSub>
                  </m:oMath>
                </a14:m>
                <a:r>
                  <a:rPr lang="en-US" altLang="zh-TW" sz="2600" dirty="0" smtClean="0"/>
                  <a:t>is </a:t>
                </a:r>
                <a:r>
                  <a:rPr lang="en-US" altLang="zh-TW" sz="2600" dirty="0"/>
                  <a:t>the binary weight of </a:t>
                </a:r>
                <a:r>
                  <a:rPr lang="en-US" altLang="zh-TW" sz="2600" i="1" dirty="0" err="1"/>
                  <a:t>k</a:t>
                </a:r>
                <a:r>
                  <a:rPr lang="en-US" altLang="zh-TW" sz="2600" dirty="0" err="1"/>
                  <a:t>th</a:t>
                </a:r>
                <a:r>
                  <a:rPr lang="en-US" altLang="zh-TW" sz="2600" dirty="0"/>
                  <a:t> word in the title query </a:t>
                </a:r>
                <a:endParaRPr lang="en-US" altLang="zh-TW" sz="26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  <a:blipFill rotWithShape="0">
                <a:blip r:embed="rId3"/>
                <a:stretch>
                  <a:fillRect l="-1043" t="-31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322" y="3357154"/>
            <a:ext cx="7583164" cy="138647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7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938680" y="1652400"/>
              <a:ext cx="6614640" cy="276840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31840" y="1648440"/>
                <a:ext cx="6630480" cy="277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275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General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Statistical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Methods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(2/5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1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2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 location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method </a:t>
            </a:r>
          </a:p>
          <a:p>
            <a:r>
              <a:rPr lang="en-US" altLang="zh-TW" dirty="0"/>
              <a:t>It has been said that the leading several sentences of an article are important and a good summary (Wasson, 1998). </a:t>
            </a:r>
            <a:endParaRPr lang="en-US" altLang="zh-TW" dirty="0" smtClean="0"/>
          </a:p>
          <a:p>
            <a:pPr lvl="1"/>
            <a:endParaRPr kumimoji="1" lang="zh-TW" altLang="en-US" sz="2600" dirty="0" smtClean="0"/>
          </a:p>
          <a:p>
            <a:pPr lvl="1"/>
            <a:endParaRPr kumimoji="1" lang="zh-TW" altLang="en-US" sz="2600" dirty="0"/>
          </a:p>
          <a:p>
            <a:pPr marL="457200" lvl="1" indent="0">
              <a:buNone/>
            </a:pPr>
            <a:endParaRPr lang="zh-TW" altLang="en-US" sz="2600" dirty="0" smtClean="0"/>
          </a:p>
          <a:p>
            <a:pPr lvl="1"/>
            <a:r>
              <a:rPr lang="en-US" altLang="zh-TW" sz="2600" dirty="0" smtClean="0"/>
              <a:t>S</a:t>
            </a:r>
            <a:r>
              <a:rPr lang="en-US" altLang="zh-TW" sz="2600" baseline="-25000" dirty="0" smtClean="0"/>
              <a:t>i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is a </a:t>
            </a:r>
            <a:r>
              <a:rPr lang="en-US" altLang="zh-TW" sz="2800" dirty="0" err="1"/>
              <a:t>ith</a:t>
            </a:r>
            <a:r>
              <a:rPr lang="en-US" altLang="zh-TW" sz="2800" dirty="0"/>
              <a:t> sentence </a:t>
            </a:r>
            <a:endParaRPr lang="zh-TW" altLang="en-US" sz="2800" dirty="0" smtClean="0"/>
          </a:p>
          <a:p>
            <a:pPr lvl="1"/>
            <a:r>
              <a:rPr lang="en-US" altLang="zh-TW" sz="2800" dirty="0" smtClean="0"/>
              <a:t>N </a:t>
            </a:r>
            <a:r>
              <a:rPr lang="en-US" altLang="zh-TW" sz="2800" dirty="0"/>
              <a:t>is the total number of </a:t>
            </a:r>
            <a:r>
              <a:rPr lang="en-US" altLang="zh-TW" sz="2800" dirty="0" smtClean="0"/>
              <a:t>sentences </a:t>
            </a:r>
            <a:r>
              <a:rPr lang="en-US" altLang="zh-TW" sz="2800" dirty="0"/>
              <a:t>in the document </a:t>
            </a:r>
            <a:endParaRPr lang="en-US" altLang="zh-TW" sz="2800" dirty="0" smtClean="0"/>
          </a:p>
          <a:p>
            <a:pPr lvl="1"/>
            <a:endParaRPr lang="zh-TW" altLang="en-US" sz="2600" dirty="0" smtClean="0"/>
          </a:p>
          <a:p>
            <a:pPr lvl="1"/>
            <a:r>
              <a:rPr lang="en-US" altLang="zh-TW" sz="2600" dirty="0" smtClean="0">
                <a:solidFill>
                  <a:srgbClr val="0000FF"/>
                </a:solidFill>
              </a:rPr>
              <a:t>the leading sentences get</a:t>
            </a:r>
            <a:r>
              <a:rPr lang="zh-TW" altLang="en-US" sz="2600" dirty="0" smtClean="0">
                <a:solidFill>
                  <a:srgbClr val="0000FF"/>
                </a:solidFill>
              </a:rPr>
              <a:t> </a:t>
            </a:r>
            <a:r>
              <a:rPr lang="en-US" altLang="zh-TW" sz="2600" dirty="0" smtClean="0">
                <a:solidFill>
                  <a:srgbClr val="0000FF"/>
                </a:solidFill>
              </a:rPr>
              <a:t>higher</a:t>
            </a:r>
            <a:r>
              <a:rPr lang="zh-TW" altLang="en-US" sz="2600" dirty="0" smtClean="0">
                <a:solidFill>
                  <a:srgbClr val="0000FF"/>
                </a:solidFill>
              </a:rPr>
              <a:t> </a:t>
            </a:r>
            <a:r>
              <a:rPr lang="en-US" altLang="zh-TW" sz="2600" dirty="0" smtClean="0">
                <a:solidFill>
                  <a:srgbClr val="0000FF"/>
                </a:solidFill>
              </a:rPr>
              <a:t>score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656" y="3287893"/>
            <a:ext cx="7630688" cy="83838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8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5048280" y="1852200"/>
              <a:ext cx="2412000" cy="176724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1440" y="1847880"/>
                <a:ext cx="2424960" cy="177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99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General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Statistical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Methods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(3/5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013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dirty="0" smtClean="0"/>
                  <a:t>3.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The </a:t>
                </a:r>
                <a:r>
                  <a:rPr lang="en-US" altLang="zh-TW" dirty="0"/>
                  <a:t>aggregation similarity </a:t>
                </a:r>
                <a:r>
                  <a:rPr lang="en-US" altLang="zh-TW" dirty="0" smtClean="0"/>
                  <a:t>method </a:t>
                </a:r>
              </a:p>
              <a:p>
                <a:r>
                  <a:rPr lang="en-US" altLang="zh-TW" dirty="0"/>
                  <a:t>The score of a sentence is calculated as the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sum of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similarities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with other all sentence vectors</a:t>
                </a:r>
                <a:r>
                  <a:rPr lang="en-US" altLang="zh-TW" dirty="0"/>
                  <a:t> in document vector space model (Kim et al., 2001) </a:t>
                </a:r>
                <a:endParaRPr lang="zh-TW" altLang="en-US" dirty="0"/>
              </a:p>
              <a:p>
                <a:endParaRPr kumimoji="1" lang="zh-TW" altLang="en-US" sz="2600" dirty="0" smtClean="0"/>
              </a:p>
              <a:p>
                <a:pPr lvl="1"/>
                <a:endParaRPr kumimoji="1" lang="zh-TW" altLang="en-US" sz="2600" dirty="0"/>
              </a:p>
              <a:p>
                <a:pPr marL="457200" lvl="1" indent="0">
                  <a:buNone/>
                </a:pPr>
                <a:endParaRPr lang="zh-TW" altLang="en-US" sz="2600" dirty="0" smtClean="0"/>
              </a:p>
              <a:p>
                <a:pPr marL="457200" lvl="1" indent="0">
                  <a:buNone/>
                </a:pPr>
                <a:endParaRPr lang="zh-TW" altLang="en-US" sz="2800" dirty="0"/>
              </a:p>
              <a:p>
                <a:pPr lvl="1"/>
                <a:r>
                  <a:rPr lang="en-US" altLang="zh-TW" sz="2800" dirty="0" smtClean="0"/>
                  <a:t>S</a:t>
                </a:r>
                <a:r>
                  <a:rPr lang="en-US" altLang="zh-TW" sz="2800" baseline="-25000" dirty="0" smtClean="0"/>
                  <a:t>i</a:t>
                </a:r>
                <a:r>
                  <a:rPr lang="en-US" altLang="zh-TW" sz="2800" dirty="0" smtClean="0"/>
                  <a:t> is a </a:t>
                </a:r>
                <a:r>
                  <a:rPr lang="en-US" altLang="zh-TW" sz="2800" dirty="0" err="1" smtClean="0"/>
                  <a:t>ith</a:t>
                </a:r>
                <a:r>
                  <a:rPr lang="en-US" altLang="zh-TW" sz="2800" dirty="0" smtClean="0"/>
                  <a:t> sentence </a:t>
                </a:r>
                <a:endParaRPr lang="zh-TW" altLang="en-US" sz="260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altLang="zh-TW" sz="2600" dirty="0" smtClean="0"/>
                  <a:t> </a:t>
                </a:r>
                <a:r>
                  <a:rPr lang="en-US" altLang="zh-TW" sz="2600" dirty="0"/>
                  <a:t>is the binary weight of </a:t>
                </a:r>
                <a:r>
                  <a:rPr lang="en-US" altLang="zh-TW" sz="2600" i="1" dirty="0" err="1"/>
                  <a:t>k</a:t>
                </a:r>
                <a:r>
                  <a:rPr lang="en-US" altLang="zh-TW" sz="2600" dirty="0" err="1"/>
                  <a:t>th</a:t>
                </a:r>
                <a:r>
                  <a:rPr lang="en-US" altLang="zh-TW" sz="2600" dirty="0"/>
                  <a:t> word in </a:t>
                </a:r>
                <a:r>
                  <a:rPr lang="en-US" altLang="zh-TW" sz="2600" i="1" dirty="0" err="1"/>
                  <a:t>i</a:t>
                </a:r>
                <a:r>
                  <a:rPr lang="en-US" altLang="zh-TW" sz="2600" dirty="0" err="1"/>
                  <a:t>th</a:t>
                </a:r>
                <a:r>
                  <a:rPr lang="en-US" altLang="zh-TW" sz="2600" dirty="0"/>
                  <a:t> sentence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01301"/>
              </a:xfrm>
              <a:blipFill rotWithShape="0">
                <a:blip r:embed="rId3"/>
                <a:stretch>
                  <a:fillRect l="-1217" t="-2119" r="-23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742" y="3470703"/>
            <a:ext cx="7355121" cy="177679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960F-D752-6749-B889-16520E6C418B}" type="slidenum">
              <a:rPr kumimoji="1" lang="zh-TW" altLang="en-US" smtClean="0"/>
              <a:t>9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837160" y="3079440"/>
              <a:ext cx="3990600" cy="243216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0680" y="3075480"/>
                <a:ext cx="4006080" cy="244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8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2727</Words>
  <Application>Microsoft Office PowerPoint</Application>
  <PresentationFormat>寬螢幕</PresentationFormat>
  <Paragraphs>407</Paragraphs>
  <Slides>50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6" baseType="lpstr">
      <vt:lpstr>新細明體</vt:lpstr>
      <vt:lpstr>Arial</vt:lpstr>
      <vt:lpstr>Calibri</vt:lpstr>
      <vt:lpstr>Calibri Light</vt:lpstr>
      <vt:lpstr>Cambria Math</vt:lpstr>
      <vt:lpstr>Office 佈景主題</vt:lpstr>
      <vt:lpstr>An effective sentence-extraction technique using contextual information and statistical approaches for text summarization </vt:lpstr>
      <vt:lpstr>Introduction (1/4)</vt:lpstr>
      <vt:lpstr>Introduction (2/4)</vt:lpstr>
      <vt:lpstr>Introduction (3/4)</vt:lpstr>
      <vt:lpstr>Introduction (4/4)</vt:lpstr>
      <vt:lpstr>General Statistical Methods</vt:lpstr>
      <vt:lpstr>General Statistical Methods (1/5)</vt:lpstr>
      <vt:lpstr>General Statistical Methods (2/5)</vt:lpstr>
      <vt:lpstr>General Statistical Methods (3/5)</vt:lpstr>
      <vt:lpstr>General Statistical Methods (4/5)</vt:lpstr>
      <vt:lpstr>General Statistical Methods (5/5)</vt:lpstr>
      <vt:lpstr>The Proposed Method</vt:lpstr>
      <vt:lpstr>Stage1 - Extracting bi-gram pseudo sentences </vt:lpstr>
      <vt:lpstr>Stage2 - Generating summary (1/2) </vt:lpstr>
      <vt:lpstr>Stage2 - Generating summary (2/2) </vt:lpstr>
      <vt:lpstr>Applying the proposed method to multi-document summarization (1/3)</vt:lpstr>
      <vt:lpstr>Applying the proposed method to multi-document summarization (2/3)</vt:lpstr>
      <vt:lpstr>Applying the proposed method to multi-document summarization (3/3)</vt:lpstr>
      <vt:lpstr>Experiment</vt:lpstr>
      <vt:lpstr>GRAPHSUM: Discovering correlations among multiple terms for graph-based summarization </vt:lpstr>
      <vt:lpstr>Introduction (1/5)</vt:lpstr>
      <vt:lpstr>Introduction (2/5)</vt:lpstr>
      <vt:lpstr>Introduction (3/5)</vt:lpstr>
      <vt:lpstr>Introduction (4/5)</vt:lpstr>
      <vt:lpstr>Introduction (5/5)</vt:lpstr>
      <vt:lpstr>GraphSum - architecture</vt:lpstr>
      <vt:lpstr>Background – Association Rule</vt:lpstr>
      <vt:lpstr>Step 1. Text Processing</vt:lpstr>
      <vt:lpstr>Text processing (1/3) </vt:lpstr>
      <vt:lpstr>Text processing (2/3) </vt:lpstr>
      <vt:lpstr>Text processing (3/3) </vt:lpstr>
      <vt:lpstr>Step 2. Correlation graph mining </vt:lpstr>
      <vt:lpstr>Correlation graph mining </vt:lpstr>
      <vt:lpstr>Frequent itemset mining </vt:lpstr>
      <vt:lpstr>Term set correlation estimate (1/3) </vt:lpstr>
      <vt:lpstr>Term set correlation estimate (2/3) </vt:lpstr>
      <vt:lpstr>Term set correlation estimate (3/3) </vt:lpstr>
      <vt:lpstr>Correlation graph generation (1/2)</vt:lpstr>
      <vt:lpstr>Correlation graph generation (2/2)</vt:lpstr>
      <vt:lpstr>Step 3. Graph Indexing</vt:lpstr>
      <vt:lpstr>Graph indexing (1/3) </vt:lpstr>
      <vt:lpstr>Graph indexing (2/3) </vt:lpstr>
      <vt:lpstr>Graph indexing (3/3) </vt:lpstr>
      <vt:lpstr>Step 4. Sentence Selection</vt:lpstr>
      <vt:lpstr>Sentence Relevance Score</vt:lpstr>
      <vt:lpstr>Sentence coverage</vt:lpstr>
      <vt:lpstr>Solving set covering problem using greedy strategy</vt:lpstr>
      <vt:lpstr>Greedy Sentence Selection (1/3)</vt:lpstr>
      <vt:lpstr>Greedy Sentence Selection (2/3)</vt:lpstr>
      <vt:lpstr>Greedy Sentence Selection (3/3)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effective sentence-extraction technique using contextual information and statistical approaches for text summarization </dc:title>
  <dc:creator>Microsoft Office 使用者</dc:creator>
  <cp:lastModifiedBy>Leo Chen</cp:lastModifiedBy>
  <cp:revision>78</cp:revision>
  <dcterms:created xsi:type="dcterms:W3CDTF">2018-01-03T11:24:35Z</dcterms:created>
  <dcterms:modified xsi:type="dcterms:W3CDTF">2018-01-05T03:45:17Z</dcterms:modified>
</cp:coreProperties>
</file>